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5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 autoAdjust="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zegorz Godlewski" userId="cd3aa10e-1e70-44ff-8a88-bd4a7c8e8c08" providerId="ADAL" clId="{3AC1CA9D-9A47-4333-A2F1-1DED6FF2A2D3}"/>
    <pc:docChg chg="delSld">
      <pc:chgData name="Grzegorz Godlewski" userId="cd3aa10e-1e70-44ff-8a88-bd4a7c8e8c08" providerId="ADAL" clId="{3AC1CA9D-9A47-4333-A2F1-1DED6FF2A2D3}" dt="2023-03-22T10:11:11.386" v="0" actId="47"/>
      <pc:docMkLst>
        <pc:docMk/>
      </pc:docMkLst>
      <pc:sldChg chg="del">
        <pc:chgData name="Grzegorz Godlewski" userId="cd3aa10e-1e70-44ff-8a88-bd4a7c8e8c08" providerId="ADAL" clId="{3AC1CA9D-9A47-4333-A2F1-1DED6FF2A2D3}" dt="2023-03-22T10:11:11.386" v="0" actId="47"/>
        <pc:sldMkLst>
          <pc:docMk/>
          <pc:sldMk cId="98083007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>
          <a:xfrm>
            <a:off x="914400" y="1417320"/>
            <a:ext cx="5029200" cy="704088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542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>
          <a:xfrm>
            <a:off x="914400" y="1417320"/>
            <a:ext cx="5029200" cy="704088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098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477831-92F4-4E74-851E-7D99F5594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561B9D-9C6F-4976-A1DB-FAE18AB5B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57C0DF-94EB-4EB4-9963-189B7A92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22.03.2023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C21A70-68B6-4352-9159-42F9DDF0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00266F4-5674-43A1-960C-9708AA97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235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AA4DBF-02AD-45B2-BE0C-F0EC3E92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4694C4E-4BE6-4024-878C-E6E5A6212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B09AE6-4018-4C5A-B65C-F8E76747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22.03.2023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39CDB4-2090-47AE-8BB3-3F7B4F1F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CBFB12-FF23-4DC4-897D-33A5BDBF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634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2321FED-FDEE-4619-B5B2-96D4F98F1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E08CBCF-C0D7-4614-B631-7C7198CCA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54BA6D0-58FC-4B32-A00A-1FE46CFA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22.03.2023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B30C5C-DB2C-44FA-8604-BC5E0218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E5F45A-DF9C-49B6-9436-0544E024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49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kst tytułowy"/>
          <p:cNvSpPr txBox="1">
            <a:spLocks noGrp="1"/>
          </p:cNvSpPr>
          <p:nvPr>
            <p:ph type="title"/>
          </p:nvPr>
        </p:nvSpPr>
        <p:spPr>
          <a:xfrm>
            <a:off x="457200" y="205199"/>
            <a:ext cx="8229242" cy="858602"/>
          </a:xfrm>
          <a:prstGeom prst="rect">
            <a:avLst/>
          </a:prstGeom>
        </p:spPr>
        <p:txBody>
          <a:bodyPr lIns="0" tIns="0" rIns="0" bIns="0"/>
          <a:lstStyle/>
          <a:p>
            <a:r>
              <a:t>Tekst tytułowy</a:t>
            </a:r>
          </a:p>
        </p:txBody>
      </p:sp>
      <p:sp>
        <p:nvSpPr>
          <p:cNvPr id="180" name="Treść - poziom 1…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2" cy="2982961"/>
          </a:xfrm>
          <a:prstGeom prst="rect">
            <a:avLst/>
          </a:prstGeom>
        </p:spPr>
        <p:txBody>
          <a:bodyPr lIns="0" tIns="0" rIns="0" bIns="0"/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81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6360161" y="4670743"/>
            <a:ext cx="193039" cy="1930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14236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DE2ABE-C000-4B80-BB78-B7B85D48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21A323-89FF-4C9C-9CCB-D98833ADA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68151A8-DCB0-4E37-9980-09AAC18B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22.03.2023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B5F852-4CBE-4E99-91E9-FD06CE8C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52207E-3CBD-4DAA-B046-6B0C6CB2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45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15D558-BBE7-4FB3-BE30-48425543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7B7B54C-4BA6-444A-91A2-E8F50B4D0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C92A1F-B4B4-47F4-AEEC-1E7552FA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22.03.2023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8D8BBA-55C9-458C-9AC9-8BF35825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775A97-3A60-46A5-A4C5-58940AF6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960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52D985-90EE-4E7B-BA77-6B50B6AD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3C7B0A-E3D1-4698-8AD5-36D6B058E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787D2C6-B034-4775-B5A3-B60B26A9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886C5A-DE97-435C-96B2-66629171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22.03.2023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9CF8BC9-16BE-4FB0-B0F3-F2C13DC7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35A8E1-DA67-4AF8-9586-9D0F8A2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8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5D06D0-7B00-4B97-B387-1AEB20E6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93790CA-F961-4E48-811B-7D30BE49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C853917-BFE1-4845-A29D-72373DCA9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6261416-5DC5-450F-B638-4AD411489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DCFD28A-4E5E-4DE2-950B-32E887330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BA3C7E8-30E9-4475-8121-8108AD61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22.03.2023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C47C9E3-F9EC-4212-8BDA-62308DA7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33DA25A-73DE-4AA3-B574-86A401DD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771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A6F68-7AE7-4923-BF59-748D9CDA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02D9B6-1DA7-49C3-8390-8BB4ADA4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22.03.2023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1CC0A00-1B8E-4DCA-9806-782B6C5D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9CF4000-E6FD-4D36-9EC9-86E61A8A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49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E493A2A-4327-4F11-A0DD-A3C6B12D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22.03.2023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0150896-3759-4C1A-A2B9-940A58EE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9E87A83-028E-4B7A-99E0-15952349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234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4CDDFA-62CF-48DD-8C30-61FEFFB6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D05A7D-90B0-49AF-A13E-15B730408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A69E47F-A65F-416B-8C52-C4C49BA4A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7210029-9E5A-4FC1-A237-B71EF153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22.03.2023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1392FC-8853-457F-8499-BDE9EB46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744CC5-60A5-4060-AA59-689841E0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00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AED6BC-77BD-4017-BAC2-3A0E4DE7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175C38C-3436-4559-AC5F-3FAA50CB0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5C15F04-397E-4288-846B-7944FA5EF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03A8CC6-0CA1-48B8-BF62-DD6B8CC2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6A12-D422-4C85-9DBB-BD7B13CE25BB}" type="datetimeFigureOut">
              <a:rPr lang="pl-PL" smtClean="0"/>
              <a:t>22.03.2023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36EAAC-6B08-4C42-B1B5-CDB96208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581AE1F-28EB-41A6-9862-1DCD62A7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02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48C01B2-488E-4EDA-808C-3748E6B3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F27E26-0077-4689-90A2-0E66849A1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DDE409-A697-4539-A16A-51A10214A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6A12-D422-4C85-9DBB-BD7B13CE25BB}" type="datetimeFigureOut">
              <a:rPr lang="pl-PL" smtClean="0"/>
              <a:t>22.03.2023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AA8303-A6F7-4AE5-A3EF-B7EDC4865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917E5B-5104-44FA-952C-F0718D0B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765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Wprowadzenie do…"/>
          <p:cNvSpPr txBox="1"/>
          <p:nvPr/>
        </p:nvSpPr>
        <p:spPr>
          <a:xfrm>
            <a:off x="856531" y="1525314"/>
            <a:ext cx="7827888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8" tIns="91438" rIns="91438" bIns="91438" anchor="ctr">
            <a:spAutoFit/>
          </a:bodyPr>
          <a:lstStyle/>
          <a:p>
            <a:pPr>
              <a:defRPr sz="28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  <a:r>
              <a:rPr lang="pl-PL" dirty="0">
                <a:latin typeface="Inter" panose="020B0502030000000004" pitchFamily="34" charset="0"/>
                <a:ea typeface="Inter" panose="020B0502030000000004" pitchFamily="34" charset="0"/>
              </a:rPr>
              <a:t>Znajdowanie elementów HTML przy pomocy JavaScript</a:t>
            </a:r>
            <a:endParaRPr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09" name="Prostokąt"/>
          <p:cNvSpPr/>
          <p:nvPr/>
        </p:nvSpPr>
        <p:spPr>
          <a:xfrm>
            <a:off x="671993" y="1771054"/>
            <a:ext cx="154613" cy="554956"/>
          </a:xfrm>
          <a:prstGeom prst="rect">
            <a:avLst/>
          </a:prstGeom>
          <a:solidFill>
            <a:srgbClr val="0082F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10" name="Prostokąt"/>
          <p:cNvSpPr/>
          <p:nvPr/>
        </p:nvSpPr>
        <p:spPr>
          <a:xfrm>
            <a:off x="-88691" y="4727194"/>
            <a:ext cx="9170128" cy="444465"/>
          </a:xfrm>
          <a:prstGeom prst="rect">
            <a:avLst/>
          </a:prstGeom>
          <a:solidFill>
            <a:srgbClr val="0082F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6FFA"/>
                </a:solidFill>
              </a:defRPr>
            </a:pPr>
            <a:endParaRPr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211" name="Frame 1.png" descr="Frame 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712" y="4826663"/>
            <a:ext cx="984079" cy="199029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Wprowadzenie do zakamarków pamięci"/>
          <p:cNvSpPr txBox="1"/>
          <p:nvPr/>
        </p:nvSpPr>
        <p:spPr>
          <a:xfrm>
            <a:off x="329352" y="4797908"/>
            <a:ext cx="1712965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solidFill>
                  <a:srgbClr val="FFFFFF"/>
                </a:solidFill>
                <a:latin typeface="Proxima Nova Light"/>
                <a:ea typeface="Proxima Nova Light"/>
                <a:cs typeface="Proxima Nova Light"/>
                <a:sym typeface="Proxima Nova Light"/>
              </a:defRPr>
            </a:lvl1pPr>
          </a:lstStyle>
          <a:p>
            <a:r>
              <a:rPr lang="pl-PL" dirty="0" err="1">
                <a:latin typeface="Inter" panose="020B0502030000000004" pitchFamily="34" charset="0"/>
                <a:ea typeface="Inter" panose="020B0502030000000004" pitchFamily="34" charset="0"/>
              </a:rPr>
              <a:t>Document</a:t>
            </a:r>
            <a:r>
              <a:rPr lang="pl-PL" dirty="0">
                <a:latin typeface="Inter" panose="020B0502030000000004" pitchFamily="34" charset="0"/>
                <a:ea typeface="Inter" panose="020B0502030000000004" pitchFamily="34" charset="0"/>
              </a:rPr>
              <a:t> Object Model</a:t>
            </a:r>
            <a:endParaRPr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15" name="Dźwięk 14">
            <a:hlinkClick r:id="" action="ppaction://media"/>
            <a:extLst>
              <a:ext uri="{FF2B5EF4-FFF2-40B4-BE49-F238E27FC236}">
                <a16:creationId xmlns:a16="http://schemas.microsoft.com/office/drawing/2014/main" id="{8A15D2A1-5874-4B75-423C-6F33965DAD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44402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spd="med" advTm="33183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208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Wprowadzenie do…"/>
          <p:cNvSpPr txBox="1"/>
          <p:nvPr/>
        </p:nvSpPr>
        <p:spPr>
          <a:xfrm>
            <a:off x="579860" y="201811"/>
            <a:ext cx="8208931" cy="4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8" tIns="91438" rIns="91438" bIns="91438" anchor="ctr">
            <a:spAutoFit/>
          </a:bodyPr>
          <a:lstStyle/>
          <a:p>
            <a:pPr>
              <a:defRPr sz="2800">
                <a:latin typeface="Proxima Nova Light"/>
                <a:ea typeface="Proxima Nova Light"/>
                <a:cs typeface="Proxima Nova Light"/>
                <a:sym typeface="Proxima Nova Light"/>
              </a:defRPr>
            </a:pPr>
            <a:r>
              <a:rPr lang="pl-PL" sz="2000" dirty="0">
                <a:sym typeface="Proxima Nova Light"/>
              </a:rPr>
              <a:t>Odwołanie do elementów HTML</a:t>
            </a:r>
            <a:endParaRPr sz="2000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09" name="Prostokąt"/>
          <p:cNvSpPr/>
          <p:nvPr/>
        </p:nvSpPr>
        <p:spPr>
          <a:xfrm>
            <a:off x="277902" y="201811"/>
            <a:ext cx="154613" cy="554956"/>
          </a:xfrm>
          <a:prstGeom prst="rect">
            <a:avLst/>
          </a:prstGeom>
          <a:solidFill>
            <a:srgbClr val="0082F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210" name="Prostokąt"/>
          <p:cNvSpPr/>
          <p:nvPr/>
        </p:nvSpPr>
        <p:spPr>
          <a:xfrm>
            <a:off x="-88691" y="4727194"/>
            <a:ext cx="9170128" cy="444465"/>
          </a:xfrm>
          <a:prstGeom prst="rect">
            <a:avLst/>
          </a:prstGeom>
          <a:solidFill>
            <a:srgbClr val="0082F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6FFA"/>
                </a:solidFill>
              </a:defRPr>
            </a:pPr>
            <a:endParaRPr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211" name="Frame 1.png" descr="Frame 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712" y="4826663"/>
            <a:ext cx="984079" cy="199029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Wprowadzenie do zakamarków pamięci"/>
          <p:cNvSpPr txBox="1"/>
          <p:nvPr/>
        </p:nvSpPr>
        <p:spPr>
          <a:xfrm>
            <a:off x="329352" y="4797908"/>
            <a:ext cx="1712965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>
                <a:solidFill>
                  <a:srgbClr val="FFFFFF"/>
                </a:solidFill>
                <a:latin typeface="Proxima Nova Light"/>
                <a:ea typeface="Proxima Nova Light"/>
                <a:cs typeface="Proxima Nova Light"/>
                <a:sym typeface="Proxima Nova Light"/>
              </a:defRPr>
            </a:lvl1pPr>
          </a:lstStyle>
          <a:p>
            <a:r>
              <a:rPr lang="pl-PL" dirty="0" err="1">
                <a:latin typeface="Inter" panose="020B0502030000000004" pitchFamily="34" charset="0"/>
                <a:ea typeface="Inter" panose="020B0502030000000004" pitchFamily="34" charset="0"/>
              </a:rPr>
              <a:t>Document</a:t>
            </a:r>
            <a:r>
              <a:rPr lang="pl-PL" dirty="0">
                <a:latin typeface="Inter" panose="020B0502030000000004" pitchFamily="34" charset="0"/>
                <a:ea typeface="Inter" panose="020B0502030000000004" pitchFamily="34" charset="0"/>
              </a:rPr>
              <a:t> Object Model</a:t>
            </a:r>
            <a:endParaRPr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15" name="Dźwięk 14">
            <a:hlinkClick r:id="" action="ppaction://media"/>
            <a:extLst>
              <a:ext uri="{FF2B5EF4-FFF2-40B4-BE49-F238E27FC236}">
                <a16:creationId xmlns:a16="http://schemas.microsoft.com/office/drawing/2014/main" id="{8A15D2A1-5874-4B75-423C-6F33965DAD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4440238"/>
            <a:ext cx="487362" cy="487362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FBABB320-1F7A-8E79-60DB-A4D0BC8A7A57}"/>
              </a:ext>
            </a:extLst>
          </p:cNvPr>
          <p:cNvSpPr txBox="1"/>
          <p:nvPr/>
        </p:nvSpPr>
        <p:spPr>
          <a:xfrm>
            <a:off x="329352" y="1043723"/>
            <a:ext cx="78758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1" dirty="0" err="1">
                <a:effectLst/>
                <a:latin typeface="Inter" panose="020B0502030000000004" pitchFamily="34" charset="0"/>
                <a:ea typeface="Inter" panose="020B0502030000000004" pitchFamily="34" charset="0"/>
              </a:rPr>
              <a:t>getElementsByTagName</a:t>
            </a:r>
            <a:r>
              <a:rPr lang="pl-PL" b="0" i="1" dirty="0">
                <a:effectLst/>
                <a:latin typeface="Inter" panose="020B0502030000000004" pitchFamily="34" charset="0"/>
                <a:ea typeface="Inter" panose="020B0502030000000004" pitchFamily="34" charset="0"/>
              </a:rPr>
              <a:t>() </a:t>
            </a:r>
            <a:r>
              <a:rPr lang="pl-PL" b="0" i="0" dirty="0">
                <a:effectLst/>
                <a:latin typeface="Inter" panose="020B0502030000000004" pitchFamily="34" charset="0"/>
                <a:ea typeface="Inter" panose="020B0502030000000004" pitchFamily="34" charset="0"/>
              </a:rPr>
              <a:t>- Metoda zwraca kolekcję wszystkich elementów o określonej nazwie znacznika.</a:t>
            </a:r>
          </a:p>
          <a:p>
            <a:endParaRPr lang="pl-PL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pl-PL" b="0" i="1" dirty="0" err="1">
                <a:effectLst/>
                <a:latin typeface="Inter" panose="020B0502030000000004" pitchFamily="34" charset="0"/>
                <a:ea typeface="Inter" panose="020B0502030000000004" pitchFamily="34" charset="0"/>
              </a:rPr>
              <a:t>getElementsByName</a:t>
            </a:r>
            <a:r>
              <a:rPr lang="pl-PL" b="0" i="1" dirty="0">
                <a:effectLst/>
                <a:latin typeface="Inter" panose="020B0502030000000004" pitchFamily="34" charset="0"/>
                <a:ea typeface="Inter" panose="020B0502030000000004" pitchFamily="34" charset="0"/>
              </a:rPr>
              <a:t>() </a:t>
            </a:r>
            <a:r>
              <a:rPr lang="pl-PL" b="0" i="0" dirty="0">
                <a:effectLst/>
                <a:latin typeface="Inter" panose="020B0502030000000004" pitchFamily="34" charset="0"/>
                <a:ea typeface="Inter" panose="020B0502030000000004" pitchFamily="34" charset="0"/>
              </a:rPr>
              <a:t>- Metoda zwraca kolekcję elementów o określonej nazwie.</a:t>
            </a:r>
          </a:p>
          <a:p>
            <a:endParaRPr lang="pl-PL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pl-PL" b="0" i="1" dirty="0" err="1">
                <a:effectLst/>
                <a:latin typeface="Inter" panose="020B0502030000000004" pitchFamily="34" charset="0"/>
                <a:ea typeface="Inter" panose="020B0502030000000004" pitchFamily="34" charset="0"/>
              </a:rPr>
              <a:t>getElementsByClassName</a:t>
            </a:r>
            <a:r>
              <a:rPr lang="pl-PL" b="0" i="1" dirty="0">
                <a:effectLst/>
                <a:latin typeface="Inter" panose="020B0502030000000004" pitchFamily="34" charset="0"/>
                <a:ea typeface="Inter" panose="020B0502030000000004" pitchFamily="34" charset="0"/>
              </a:rPr>
              <a:t>() </a:t>
            </a:r>
            <a:r>
              <a:rPr lang="pl-PL" b="0" i="0" dirty="0">
                <a:effectLst/>
                <a:latin typeface="Inter" panose="020B0502030000000004" pitchFamily="34" charset="0"/>
                <a:ea typeface="Inter" panose="020B0502030000000004" pitchFamily="34" charset="0"/>
              </a:rPr>
              <a:t>- Metoda zwraca kolekcję elementów o określonych nazwach klas.</a:t>
            </a:r>
          </a:p>
          <a:p>
            <a:endParaRPr lang="pl-PL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pl-PL" b="0" i="1" dirty="0" err="1">
                <a:effectLst/>
                <a:latin typeface="Inter" panose="020B0502030000000004" pitchFamily="34" charset="0"/>
                <a:ea typeface="Inter" panose="020B0502030000000004" pitchFamily="34" charset="0"/>
              </a:rPr>
              <a:t>getElementById</a:t>
            </a:r>
            <a:r>
              <a:rPr lang="pl-PL" b="0" i="1" dirty="0">
                <a:effectLst/>
                <a:latin typeface="Inter" panose="020B0502030000000004" pitchFamily="34" charset="0"/>
                <a:ea typeface="Inter" panose="020B0502030000000004" pitchFamily="34" charset="0"/>
              </a:rPr>
              <a:t>() </a:t>
            </a:r>
            <a:r>
              <a:rPr lang="pl-PL" b="0" i="0" dirty="0">
                <a:effectLst/>
                <a:latin typeface="Inter" panose="020B0502030000000004" pitchFamily="34" charset="0"/>
                <a:ea typeface="Inter" panose="020B0502030000000004" pitchFamily="34" charset="0"/>
              </a:rPr>
              <a:t>- Metoda zwraca element o określonej wartości id, zwraca wartość </a:t>
            </a:r>
            <a:r>
              <a:rPr lang="pl-PL" b="0" i="0" dirty="0" err="1">
                <a:effectLst/>
                <a:latin typeface="Inter" panose="020B0502030000000004" pitchFamily="34" charset="0"/>
                <a:ea typeface="Inter" panose="020B0502030000000004" pitchFamily="34" charset="0"/>
              </a:rPr>
              <a:t>null</a:t>
            </a:r>
            <a:r>
              <a:rPr lang="pl-PL" b="0" i="0" dirty="0">
                <a:effectLst/>
                <a:latin typeface="Inter" panose="020B0502030000000004" pitchFamily="34" charset="0"/>
                <a:ea typeface="Inter" panose="020B0502030000000004" pitchFamily="34" charset="0"/>
              </a:rPr>
              <a:t>, jeśli element nie istnieje.</a:t>
            </a:r>
            <a:endParaRPr lang="pl-PL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87745"/>
      </p:ext>
    </p:extLst>
  </p:cSld>
  <p:clrMapOvr>
    <a:masterClrMapping/>
  </p:clrMapOvr>
  <p:transition spd="med" advTm="33183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208" grpId="0" animBg="1" advAuto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Roman"/>
            <a:ea typeface="Times Roman"/>
            <a:cs typeface="Times Roman"/>
            <a:sym typeface="Times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Roman"/>
            <a:ea typeface="Times Roman"/>
            <a:cs typeface="Times Roman"/>
            <a:sym typeface="Times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37378</TotalTime>
  <Words>72</Words>
  <Application>Microsoft Office PowerPoint</Application>
  <PresentationFormat>Pokaz na ekranie (16:9)</PresentationFormat>
  <Paragraphs>11</Paragraphs>
  <Slides>2</Slides>
  <Notes>2</Notes>
  <HiddenSlides>0</HiddenSlides>
  <MMClips>2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Inter</vt:lpstr>
      <vt:lpstr>Lucida Grande</vt:lpstr>
      <vt:lpstr>Proxima Nova Light</vt:lpstr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</dc:creator>
  <cp:lastModifiedBy>Grzegorz Godlewski</cp:lastModifiedBy>
  <cp:revision>93</cp:revision>
  <dcterms:modified xsi:type="dcterms:W3CDTF">2023-03-22T10:11:18Z</dcterms:modified>
</cp:coreProperties>
</file>