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1" r:id="rId4"/>
    <p:sldId id="262" r:id="rId5"/>
    <p:sldId id="263" r:id="rId6"/>
    <p:sldId id="265" r:id="rId7"/>
    <p:sldId id="264" r:id="rId8"/>
    <p:sldId id="259" r:id="rId9"/>
    <p:sldId id="260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7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FA93F5-63EE-4DE8-9B68-A2C92F7D5B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20D36F-4E3C-4618-B3CF-A998C5C93C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728"/>
            <a:ext cx="9048811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Partie 1:</a:t>
            </a:r>
            <a:br>
              <a:rPr lang="fr-FR" dirty="0" smtClean="0"/>
            </a:br>
            <a:r>
              <a:rPr lang="fr-FR" dirty="0" smtClean="0"/>
              <a:t>Reconnaissance faciale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900634"/>
          </a:xfrm>
        </p:spPr>
        <p:txBody>
          <a:bodyPr/>
          <a:lstStyle/>
          <a:p>
            <a:r>
              <a:rPr lang="fr-FR" dirty="0" smtClean="0"/>
              <a:t>collecter des données pour la reconnaissance </a:t>
            </a:r>
            <a:r>
              <a:rPr lang="fr-FR" dirty="0" smtClean="0"/>
              <a:t>faciale </a:t>
            </a:r>
            <a:r>
              <a:rPr lang="fr-FR" dirty="0" smtClean="0"/>
              <a:t>en utilisant </a:t>
            </a:r>
            <a:r>
              <a:rPr lang="fr-FR" dirty="0" smtClean="0"/>
              <a:t>la </a:t>
            </a:r>
            <a:r>
              <a:rPr lang="fr-FR" dirty="0" err="1" smtClean="0"/>
              <a:t>raspberry</a:t>
            </a:r>
            <a:r>
              <a:rPr lang="fr-FR" dirty="0" smtClean="0"/>
              <a:t> et la caméra pi.</a:t>
            </a:r>
          </a:p>
          <a:p>
            <a:pPr>
              <a:buNone/>
            </a:pPr>
            <a:r>
              <a:rPr lang="fr-FR" dirty="0" smtClean="0"/>
              <a:t>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faciale</a:t>
            </a:r>
            <a:endParaRPr lang="fr-FR" dirty="0"/>
          </a:p>
        </p:txBody>
      </p:sp>
      <p:pic>
        <p:nvPicPr>
          <p:cNvPr id="4" name="Image 3" descr="RECONNAISS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214686"/>
            <a:ext cx="6572264" cy="2984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85728"/>
            <a:ext cx="8115328" cy="6072229"/>
          </a:xfrm>
        </p:spPr>
        <p:txBody>
          <a:bodyPr>
            <a:normAutofit fontScale="85000" lnSpcReduction="20000"/>
          </a:bodyPr>
          <a:lstStyle/>
          <a:p>
            <a:r>
              <a:rPr lang="fr-FR" sz="3500" dirty="0" smtClean="0"/>
              <a:t>entraîner le </a:t>
            </a:r>
            <a:r>
              <a:rPr lang="fr-FR" sz="3500" dirty="0" smtClean="0"/>
              <a:t>modèle de reconnaissance faciale à partir d'un ensemble de données </a:t>
            </a:r>
            <a:r>
              <a:rPr lang="fr-FR" sz="3500" dirty="0" smtClean="0"/>
              <a:t>d'images (les données précédente)</a:t>
            </a:r>
          </a:p>
          <a:p>
            <a:pPr marL="550926" indent="-514350">
              <a:buNone/>
            </a:pPr>
            <a:endParaRPr lang="fr-FR" sz="2400" dirty="0" smtClean="0"/>
          </a:p>
          <a:p>
            <a:pPr marL="550926" indent="-514350">
              <a:buFont typeface="+mj-lt"/>
              <a:buAutoNum type="arabicPeriod"/>
            </a:pPr>
            <a:endParaRPr lang="fr-FR" sz="2400" dirty="0" smtClean="0"/>
          </a:p>
          <a:p>
            <a:pPr marL="550926" indent="-514350">
              <a:buFont typeface="+mj-lt"/>
              <a:buAutoNum type="arabicPeriod"/>
            </a:pPr>
            <a:r>
              <a:rPr lang="fr-FR" sz="2400" dirty="0" smtClean="0"/>
              <a:t>Préparation </a:t>
            </a:r>
            <a:r>
              <a:rPr lang="fr-FR" sz="2400" dirty="0" smtClean="0"/>
              <a:t>des données d'entraînement pour un modèle de reconnaissance </a:t>
            </a:r>
            <a:r>
              <a:rPr lang="fr-FR" sz="2400" dirty="0" smtClean="0"/>
              <a:t>d'images</a:t>
            </a:r>
          </a:p>
          <a:p>
            <a:pPr marL="550926" indent="-514350">
              <a:buFont typeface="+mj-lt"/>
              <a:buAutoNum type="arabicPeriod"/>
            </a:pPr>
            <a:r>
              <a:rPr lang="fr-FR" sz="2400" dirty="0" smtClean="0"/>
              <a:t>Construction </a:t>
            </a:r>
            <a:r>
              <a:rPr lang="fr-FR" sz="2400" dirty="0" smtClean="0"/>
              <a:t>d'un modèle CNN de </a:t>
            </a:r>
            <a:r>
              <a:rPr lang="fr-FR" sz="2400" dirty="0" smtClean="0"/>
              <a:t>reconnaissance faciale </a:t>
            </a:r>
            <a:r>
              <a:rPr lang="fr-FR" sz="2400" dirty="0" smtClean="0"/>
              <a:t>avec </a:t>
            </a:r>
            <a:r>
              <a:rPr lang="fr-FR" sz="2400" dirty="0" err="1" smtClean="0"/>
              <a:t>TensorFlow</a:t>
            </a:r>
            <a:endParaRPr lang="fr-FR" sz="2400" dirty="0" smtClean="0"/>
          </a:p>
          <a:p>
            <a:pPr marL="550926" indent="-514350">
              <a:buFont typeface="+mj-lt"/>
              <a:buAutoNum type="arabicPeriod"/>
            </a:pPr>
            <a:r>
              <a:rPr lang="fr-FR" sz="2400" dirty="0" smtClean="0"/>
              <a:t>Entraînement </a:t>
            </a:r>
            <a:r>
              <a:rPr lang="fr-FR" sz="2400" dirty="0" smtClean="0"/>
              <a:t>et évaluation du modèle de reconnaissance </a:t>
            </a:r>
            <a:r>
              <a:rPr lang="fr-FR" sz="2400" dirty="0" smtClean="0"/>
              <a:t>faciale </a:t>
            </a:r>
          </a:p>
          <a:p>
            <a:pPr marL="550926" indent="-514350">
              <a:buFont typeface="+mj-lt"/>
              <a:buAutoNum type="arabicPeriod"/>
            </a:pPr>
            <a:r>
              <a:rPr lang="fr-FR" sz="2400" dirty="0" smtClean="0"/>
              <a:t>Sauvegarde </a:t>
            </a:r>
            <a:r>
              <a:rPr lang="fr-FR" sz="2400" dirty="0" smtClean="0"/>
              <a:t>du modèle de reconnaissance faciale</a:t>
            </a:r>
          </a:p>
          <a:p>
            <a:pPr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</a:t>
            </a:r>
          </a:p>
          <a:p>
            <a:pPr marL="550926" indent="-514350">
              <a:buFont typeface="+mj-lt"/>
              <a:buAutoNum type="arabicPeriod"/>
            </a:pP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7467600" cy="5268931"/>
          </a:xfrm>
        </p:spPr>
        <p:txBody>
          <a:bodyPr/>
          <a:lstStyle/>
          <a:p>
            <a:r>
              <a:rPr lang="fr-FR" dirty="0" smtClean="0"/>
              <a:t>reconnaître les visages dans une vidéo en utilisant </a:t>
            </a:r>
            <a:r>
              <a:rPr lang="fr-FR" dirty="0" smtClean="0"/>
              <a:t>le </a:t>
            </a:r>
            <a:r>
              <a:rPr lang="fr-FR" dirty="0" smtClean="0"/>
              <a:t>modèle de reconnaissance faciale pré-entraîné</a:t>
            </a:r>
            <a:r>
              <a:rPr lang="fr-FR" dirty="0" smtClean="0"/>
              <a:t>.</a:t>
            </a:r>
          </a:p>
          <a:p>
            <a:pPr marL="550926" indent="-514350">
              <a:buFont typeface="+mj-lt"/>
              <a:buAutoNum type="arabicPeriod"/>
            </a:pPr>
            <a:r>
              <a:rPr lang="fr-FR" sz="2400" b="1" dirty="0" smtClean="0"/>
              <a:t>Charger et prétraiter les </a:t>
            </a:r>
            <a:r>
              <a:rPr lang="fr-FR" sz="2400" b="1" dirty="0" smtClean="0"/>
              <a:t>données : </a:t>
            </a:r>
            <a:r>
              <a:rPr lang="fr-FR" sz="2400" dirty="0" smtClean="0"/>
              <a:t>charger un modèle de reconnaissance faciale à partir d'un fichier </a:t>
            </a:r>
            <a:endParaRPr lang="fr-FR" sz="2400" dirty="0" smtClean="0"/>
          </a:p>
          <a:p>
            <a:pPr marL="550926" indent="-514350">
              <a:buFont typeface="+mj-lt"/>
              <a:buAutoNum type="arabicPeriod"/>
            </a:pPr>
            <a:r>
              <a:rPr lang="fr-FR" sz="2400" b="1" dirty="0" smtClean="0"/>
              <a:t>Reconnaissance faciale en temps </a:t>
            </a:r>
            <a:r>
              <a:rPr lang="fr-FR" sz="2400" b="1" dirty="0" smtClean="0"/>
              <a:t>réel : </a:t>
            </a:r>
            <a:r>
              <a:rPr lang="fr-FR" sz="2400" dirty="0" smtClean="0"/>
              <a:t>détecter les visages dans une vidéo en temps réel en utilisant un </a:t>
            </a:r>
            <a:r>
              <a:rPr lang="fr-FR" sz="2400" dirty="0" err="1" smtClean="0"/>
              <a:t>classifieur</a:t>
            </a:r>
            <a:r>
              <a:rPr lang="fr-FR" sz="2400" dirty="0" smtClean="0"/>
              <a:t> de cascade </a:t>
            </a:r>
            <a:r>
              <a:rPr lang="fr-FR" sz="2400" dirty="0" err="1" smtClean="0"/>
              <a:t>Haar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550926" indent="-514350">
              <a:buFont typeface="+mj-lt"/>
              <a:buAutoNum type="arabicPeriod"/>
            </a:pPr>
            <a:r>
              <a:rPr lang="fr-FR" sz="2400" b="1" dirty="0" smtClean="0"/>
              <a:t>Affichage des </a:t>
            </a:r>
            <a:r>
              <a:rPr lang="fr-FR" sz="2400" b="1" dirty="0" smtClean="0"/>
              <a:t>résultats : </a:t>
            </a:r>
            <a:r>
              <a:rPr lang="fr-FR" sz="2400" dirty="0" smtClean="0"/>
              <a:t>afficher la vidéo en temps réel avec les noms des personnes identifiées</a:t>
            </a: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428604"/>
            <a:ext cx="4929222" cy="3074874"/>
          </a:xfrm>
        </p:spPr>
      </p:pic>
      <p:pic>
        <p:nvPicPr>
          <p:cNvPr id="5" name="Image 4" descr="tes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786190"/>
            <a:ext cx="5000660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2143116"/>
            <a:ext cx="7858180" cy="20002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Partie 2:</a:t>
            </a:r>
            <a:br>
              <a:rPr lang="fr-FR" dirty="0" smtClean="0"/>
            </a:br>
            <a:r>
              <a:rPr lang="fr-FR" dirty="0" err="1" smtClean="0"/>
              <a:t>Implementation</a:t>
            </a:r>
            <a:r>
              <a:rPr lang="fr-FR" dirty="0" smtClean="0"/>
              <a:t> de la </a:t>
            </a:r>
            <a:r>
              <a:rPr lang="fr-FR" dirty="0" err="1" smtClean="0"/>
              <a:t>raspberry</a:t>
            </a:r>
            <a:r>
              <a:rPr lang="fr-FR" dirty="0" smtClean="0"/>
              <a:t> sur le drone 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Connexion des différent composant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71612"/>
            <a:ext cx="5429288" cy="490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Connecter la </a:t>
            </a:r>
            <a:r>
              <a:rPr lang="fr-FR" dirty="0" err="1" smtClean="0"/>
              <a:t>Raspberry</a:t>
            </a:r>
            <a:r>
              <a:rPr lang="fr-FR" dirty="0" smtClean="0"/>
              <a:t> avec le </a:t>
            </a:r>
            <a:r>
              <a:rPr lang="fr-FR" dirty="0" err="1" smtClean="0"/>
              <a:t>controleur</a:t>
            </a:r>
            <a:r>
              <a:rPr lang="fr-FR" dirty="0" smtClean="0"/>
              <a:t> de vol </a:t>
            </a:r>
            <a:r>
              <a:rPr lang="fr-FR" dirty="0" err="1" smtClean="0"/>
              <a:t>Pixhawk</a:t>
            </a:r>
            <a:endParaRPr lang="fr-FR" dirty="0"/>
          </a:p>
        </p:txBody>
      </p:sp>
      <p:pic>
        <p:nvPicPr>
          <p:cNvPr id="3" name="Image 2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286256"/>
            <a:ext cx="4143404" cy="2332949"/>
          </a:xfrm>
          <a:prstGeom prst="rect">
            <a:avLst/>
          </a:prstGeom>
        </p:spPr>
      </p:pic>
      <p:pic>
        <p:nvPicPr>
          <p:cNvPr id="4" name="Imag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643050"/>
            <a:ext cx="7004573" cy="2519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</TotalTime>
  <Words>160</Words>
  <Application>Microsoft Office PowerPoint</Application>
  <PresentationFormat>Affichage à l'écran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Projet  </vt:lpstr>
      <vt:lpstr>Partie 1: Reconnaissance faciale </vt:lpstr>
      <vt:lpstr>Reconnaissance faciale</vt:lpstr>
      <vt:lpstr>Diapositive 4</vt:lpstr>
      <vt:lpstr>Diapositive 5</vt:lpstr>
      <vt:lpstr>Diapositive 6</vt:lpstr>
      <vt:lpstr>Partie 2: Implementation de la raspberry sur le drone </vt:lpstr>
      <vt:lpstr>Connexion des différent composant</vt:lpstr>
      <vt:lpstr>Connecter la Raspberry avec le controleur de vol Pixhawk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</dc:title>
  <dc:creator>PC</dc:creator>
  <cp:lastModifiedBy>PC</cp:lastModifiedBy>
  <cp:revision>15</cp:revision>
  <dcterms:created xsi:type="dcterms:W3CDTF">2023-03-22T08:55:40Z</dcterms:created>
  <dcterms:modified xsi:type="dcterms:W3CDTF">2023-03-22T11:07:28Z</dcterms:modified>
</cp:coreProperties>
</file>