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6" r:id="rId4"/>
  </p:sldMasterIdLst>
  <p:notesMasterIdLst>
    <p:notesMasterId r:id="rId17"/>
  </p:notesMasterIdLst>
  <p:sldIdLst>
    <p:sldId id="306" r:id="rId5"/>
    <p:sldId id="307" r:id="rId6"/>
    <p:sldId id="308" r:id="rId7"/>
    <p:sldId id="309" r:id="rId8"/>
    <p:sldId id="294" r:id="rId9"/>
    <p:sldId id="295" r:id="rId10"/>
    <p:sldId id="313" r:id="rId11"/>
    <p:sldId id="303" r:id="rId12"/>
    <p:sldId id="304" r:id="rId13"/>
    <p:sldId id="305" r:id="rId14"/>
    <p:sldId id="311" r:id="rId15"/>
    <p:sldId id="312"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92" userDrawn="1">
          <p15:clr>
            <a:srgbClr val="A4A3A4"/>
          </p15:clr>
        </p15:guide>
        <p15:guide id="2" pos="7056" userDrawn="1">
          <p15:clr>
            <a:srgbClr val="A4A3A4"/>
          </p15:clr>
        </p15:guide>
        <p15:guide id="3" orient="horz" pos="3168"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84967" autoAdjust="0"/>
  </p:normalViewPr>
  <p:slideViewPr>
    <p:cSldViewPr snapToGrid="0">
      <p:cViewPr varScale="1">
        <p:scale>
          <a:sx n="111" d="100"/>
          <a:sy n="111" d="100"/>
        </p:scale>
        <p:origin x="594" y="78"/>
      </p:cViewPr>
      <p:guideLst>
        <p:guide orient="horz" pos="1392"/>
        <p:guide pos="7056"/>
        <p:guide orient="horz" pos="3168"/>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8/10/relationships/authors" Targe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A28068-AFBD-4979-B752-9EB6F90B1386}" type="datetimeFigureOut">
              <a:rPr lang="en-US" smtClean="0"/>
              <a:t>5/21/2023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939589-3E79-4C82-AA4A-FE78234FAA59}" type="slidenum">
              <a:rPr lang="en-US" smtClean="0"/>
              <a:t>‹#›</a:t>
            </a:fld>
            <a:endParaRPr lang="en-US" dirty="0"/>
          </a:p>
        </p:txBody>
      </p:sp>
    </p:spTree>
    <p:extLst>
      <p:ext uri="{BB962C8B-B14F-4D97-AF65-F5344CB8AC3E}">
        <p14:creationId xmlns:p14="http://schemas.microsoft.com/office/powerpoint/2010/main" val="21949689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524000" y="1122363"/>
            <a:ext cx="9144000" cy="2387600"/>
          </a:xfrm>
        </p:spPr>
        <p:txBody>
          <a:bodyPr anchor="b"/>
          <a:lstStyle>
            <a:lvl1pPr algn="l">
              <a:defRPr sz="6000" b="1" i="0" cap="all"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1524000" y="3602038"/>
            <a:ext cx="9144000" cy="165576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11" name="Straight Connector 10">
            <a:extLst>
              <a:ext uri="{FF2B5EF4-FFF2-40B4-BE49-F238E27FC236}">
                <a16:creationId xmlns:a16="http://schemas.microsoft.com/office/drawing/2014/main" id="{D1B787A8-0D67-4B7E-9B48-86BD906AB6B5}"/>
              </a:ext>
            </a:extLst>
          </p:cNvPr>
          <p:cNvCxnSpPr>
            <a:cxnSpLocks/>
          </p:cNvCxnSpPr>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97802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1444752" y="1681163"/>
            <a:ext cx="45537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1444752" y="2505075"/>
            <a:ext cx="4553712"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6784848" y="1681163"/>
            <a:ext cx="45537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6784848" y="2505075"/>
            <a:ext cx="4553712"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2" name="Graphic 15">
            <a:extLst>
              <a:ext uri="{FF2B5EF4-FFF2-40B4-BE49-F238E27FC236}">
                <a16:creationId xmlns:a16="http://schemas.microsoft.com/office/drawing/2014/main" id="{A9475260-301F-4744-B1DA-7B00F6FB434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4" name="Graphic 16">
            <a:extLst>
              <a:ext uri="{FF2B5EF4-FFF2-40B4-BE49-F238E27FC236}">
                <a16:creationId xmlns:a16="http://schemas.microsoft.com/office/drawing/2014/main" id="{9BBD3F4B-0836-48C5-AC68-747456D1DD50}"/>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6" name="Graphic 14">
            <a:extLst>
              <a:ext uri="{FF2B5EF4-FFF2-40B4-BE49-F238E27FC236}">
                <a16:creationId xmlns:a16="http://schemas.microsoft.com/office/drawing/2014/main" id="{9B4398D5-99F4-4F83-AA77-9B4177648CAF}"/>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Tree>
    <p:extLst>
      <p:ext uri="{BB962C8B-B14F-4D97-AF65-F5344CB8AC3E}">
        <p14:creationId xmlns:p14="http://schemas.microsoft.com/office/powerpoint/2010/main" val="9375955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1_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1444752" y="1681163"/>
            <a:ext cx="28346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1444752" y="2505075"/>
            <a:ext cx="28346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4983480" y="1681163"/>
            <a:ext cx="28346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4983480" y="2505075"/>
            <a:ext cx="28346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2" name="Graphic 15">
            <a:extLst>
              <a:ext uri="{FF2B5EF4-FFF2-40B4-BE49-F238E27FC236}">
                <a16:creationId xmlns:a16="http://schemas.microsoft.com/office/drawing/2014/main" id="{A9475260-301F-4744-B1DA-7B00F6FB434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4" name="Graphic 16">
            <a:extLst>
              <a:ext uri="{FF2B5EF4-FFF2-40B4-BE49-F238E27FC236}">
                <a16:creationId xmlns:a16="http://schemas.microsoft.com/office/drawing/2014/main" id="{9BBD3F4B-0836-48C5-AC68-747456D1DD50}"/>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6" name="Graphic 14">
            <a:extLst>
              <a:ext uri="{FF2B5EF4-FFF2-40B4-BE49-F238E27FC236}">
                <a16:creationId xmlns:a16="http://schemas.microsoft.com/office/drawing/2014/main" id="{9B4398D5-99F4-4F83-AA77-9B4177648CAF}"/>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
        <p:nvSpPr>
          <p:cNvPr id="15" name="Text Placeholder 4">
            <a:extLst>
              <a:ext uri="{FF2B5EF4-FFF2-40B4-BE49-F238E27FC236}">
                <a16:creationId xmlns:a16="http://schemas.microsoft.com/office/drawing/2014/main" id="{2D693B15-7265-4478-9579-62FCD5222D04}"/>
              </a:ext>
            </a:extLst>
          </p:cNvPr>
          <p:cNvSpPr>
            <a:spLocks noGrp="1"/>
          </p:cNvSpPr>
          <p:nvPr>
            <p:ph type="body" sz="quarter" idx="13"/>
          </p:nvPr>
        </p:nvSpPr>
        <p:spPr>
          <a:xfrm>
            <a:off x="8531352" y="1769269"/>
            <a:ext cx="28346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5">
            <a:extLst>
              <a:ext uri="{FF2B5EF4-FFF2-40B4-BE49-F238E27FC236}">
                <a16:creationId xmlns:a16="http://schemas.microsoft.com/office/drawing/2014/main" id="{48F9E92F-BB16-4896-A47F-6497C3D705B9}"/>
              </a:ext>
            </a:extLst>
          </p:cNvPr>
          <p:cNvSpPr>
            <a:spLocks noGrp="1"/>
          </p:cNvSpPr>
          <p:nvPr>
            <p:ph sz="quarter" idx="14"/>
          </p:nvPr>
        </p:nvSpPr>
        <p:spPr>
          <a:xfrm>
            <a:off x="8531352" y="2593181"/>
            <a:ext cx="28346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730798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hasCustomPrompt="1"/>
          </p:nvPr>
        </p:nvSpPr>
        <p:spPr>
          <a:xfrm>
            <a:off x="6391656" y="804672"/>
            <a:ext cx="4434840" cy="886968"/>
          </a:xfrm>
        </p:spPr>
        <p:txBody>
          <a:bodyPr anchor="b"/>
          <a:lstStyle>
            <a:lvl1pPr algn="l">
              <a:defRPr sz="5400" b="0" i="0" cap="none" baseline="0"/>
            </a:lvl1pPr>
          </a:lstStyle>
          <a:p>
            <a:r>
              <a:rPr lang="en-US" dirty="0"/>
              <a:t>Title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6391654" y="1801368"/>
            <a:ext cx="4434840" cy="4754880"/>
          </a:xfrm>
        </p:spPr>
        <p:txBody>
          <a:bodyPr>
            <a:normAutofit/>
          </a:bodyPr>
          <a:lstStyle>
            <a:lvl1pPr marL="0" indent="0" algn="l">
              <a:lnSpc>
                <a:spcPct val="11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a:xfrm rot="16200000">
            <a:off x="9811512" y="1591056"/>
            <a:ext cx="3547872" cy="365125"/>
          </a:xfrm>
        </p:spPr>
        <p:txBody>
          <a:bodyPr/>
          <a:lstStyle>
            <a:lvl1pPr>
              <a:defRPr>
                <a:solidFill>
                  <a:schemeClr val="accent2"/>
                </a:solidFill>
              </a:defRPr>
            </a:lvl1pPr>
          </a:lstStyle>
          <a:p>
            <a:r>
              <a:rPr lang="en-US" dirty="0"/>
              <a:t>Presentation Title</a:t>
            </a:r>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a:lstStyle>
            <a:lvl1pPr>
              <a:defRPr>
                <a:solidFill>
                  <a:schemeClr val="accent2"/>
                </a:solidFill>
              </a:defRPr>
            </a:lvl1pPr>
          </a:lstStyle>
          <a:p>
            <a:fld id="{D8DA9DAA-006C-4F4B-980E-E3DF019B24E2}" type="slidenum">
              <a:rPr lang="en-US" smtClean="0"/>
              <a:pPr/>
              <a:t>‹#›</a:t>
            </a:fld>
            <a:endParaRPr lang="en-US" dirty="0"/>
          </a:p>
        </p:txBody>
      </p:sp>
      <p:cxnSp>
        <p:nvCxnSpPr>
          <p:cNvPr id="7" name="Straight Connector 6">
            <a:extLst>
              <a:ext uri="{FF2B5EF4-FFF2-40B4-BE49-F238E27FC236}">
                <a16:creationId xmlns:a16="http://schemas.microsoft.com/office/drawing/2014/main" id="{6939C974-0ED4-4915-BBF7-1FB00C18AD45}"/>
              </a:ext>
            </a:extLst>
          </p:cNvPr>
          <p:cNvCxnSpPr>
            <a:cxnSpLocks/>
          </p:cNvCxnSpPr>
          <p:nvPr userDrawn="1"/>
        </p:nvCxnSpPr>
        <p:spPr>
          <a:xfrm>
            <a:off x="11586162" y="3619272"/>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515930B2-E36D-4D05-A6B3-CA1BF61D50CC}"/>
              </a:ext>
            </a:extLst>
          </p:cNvPr>
          <p:cNvSpPr/>
          <p:nvPr userDrawn="1"/>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Picture Placeholder 12">
            <a:extLst>
              <a:ext uri="{FF2B5EF4-FFF2-40B4-BE49-F238E27FC236}">
                <a16:creationId xmlns:a16="http://schemas.microsoft.com/office/drawing/2014/main" id="{9CEC7E0F-60E8-418B-978D-C607C82E97F7}"/>
              </a:ext>
            </a:extLst>
          </p:cNvPr>
          <p:cNvSpPr>
            <a:spLocks noGrp="1"/>
          </p:cNvSpPr>
          <p:nvPr>
            <p:ph type="pic" sz="quarter" idx="13"/>
          </p:nvPr>
        </p:nvSpPr>
        <p:spPr>
          <a:xfrm>
            <a:off x="283464" y="3108960"/>
            <a:ext cx="5221224" cy="3447288"/>
          </a:xfrm>
        </p:spPr>
        <p:txBody>
          <a:bodyPr anchor="ctr"/>
          <a:lstStyle>
            <a:lvl1pPr algn="ctr">
              <a:buNone/>
              <a:defRPr>
                <a:solidFill>
                  <a:schemeClr val="bg1"/>
                </a:solidFill>
              </a:defRPr>
            </a:lvl1pPr>
          </a:lstStyle>
          <a:p>
            <a:r>
              <a:rPr lang="en-US"/>
              <a:t>Click icon to add picture</a:t>
            </a:r>
            <a:endParaRPr lang="en-US" dirty="0"/>
          </a:p>
        </p:txBody>
      </p:sp>
      <p:sp>
        <p:nvSpPr>
          <p:cNvPr id="10" name="Picture Placeholder 12">
            <a:extLst>
              <a:ext uri="{FF2B5EF4-FFF2-40B4-BE49-F238E27FC236}">
                <a16:creationId xmlns:a16="http://schemas.microsoft.com/office/drawing/2014/main" id="{F146D6C1-343E-4F97-A565-55BBB15F4C77}"/>
              </a:ext>
            </a:extLst>
          </p:cNvPr>
          <p:cNvSpPr>
            <a:spLocks noGrp="1"/>
          </p:cNvSpPr>
          <p:nvPr>
            <p:ph type="pic" sz="quarter" idx="14"/>
          </p:nvPr>
        </p:nvSpPr>
        <p:spPr>
          <a:xfrm>
            <a:off x="283464" y="301752"/>
            <a:ext cx="2459736" cy="2505456"/>
          </a:xfrm>
        </p:spPr>
        <p:txBody>
          <a:bodyPr anchor="ctr"/>
          <a:lstStyle>
            <a:lvl1pPr algn="ctr">
              <a:buNone/>
              <a:defRPr>
                <a:solidFill>
                  <a:schemeClr val="bg1"/>
                </a:solidFill>
              </a:defRPr>
            </a:lvl1pPr>
          </a:lstStyle>
          <a:p>
            <a:r>
              <a:rPr lang="en-US"/>
              <a:t>Click icon to add picture</a:t>
            </a:r>
            <a:endParaRPr lang="en-US" dirty="0"/>
          </a:p>
        </p:txBody>
      </p:sp>
      <p:sp>
        <p:nvSpPr>
          <p:cNvPr id="11" name="Picture Placeholder 12">
            <a:extLst>
              <a:ext uri="{FF2B5EF4-FFF2-40B4-BE49-F238E27FC236}">
                <a16:creationId xmlns:a16="http://schemas.microsoft.com/office/drawing/2014/main" id="{BA123E2D-4554-47D5-B0EC-0C47EDB41626}"/>
              </a:ext>
            </a:extLst>
          </p:cNvPr>
          <p:cNvSpPr>
            <a:spLocks noGrp="1"/>
          </p:cNvSpPr>
          <p:nvPr>
            <p:ph type="pic" sz="quarter" idx="15"/>
          </p:nvPr>
        </p:nvSpPr>
        <p:spPr>
          <a:xfrm>
            <a:off x="3044952" y="301752"/>
            <a:ext cx="2459736" cy="2505456"/>
          </a:xfrm>
        </p:spPr>
        <p:txBody>
          <a:bodyPr anchor="ctr"/>
          <a:lstStyle>
            <a:lvl1pPr algn="ctr">
              <a:buNone/>
              <a:defRPr>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12578914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Only">
    <p:bg>
      <p:bgPr>
        <a:gradFill>
          <a:gsLst>
            <a:gs pos="100000">
              <a:schemeClr val="accent4"/>
            </a:gs>
            <a:gs pos="0">
              <a:schemeClr val="accent2"/>
            </a:gs>
          </a:gsLst>
          <a:lin ang="8100000" scaled="1"/>
        </a:gradFill>
        <a:effectLst/>
      </p:bgPr>
    </p:bg>
    <p:spTree>
      <p:nvGrpSpPr>
        <p:cNvPr id="1" name=""/>
        <p:cNvGrpSpPr/>
        <p:nvPr/>
      </p:nvGrpSpPr>
      <p:grpSpPr>
        <a:xfrm>
          <a:off x="0" y="0"/>
          <a:ext cx="0" cy="0"/>
          <a:chOff x="0" y="0"/>
          <a:chExt cx="0" cy="0"/>
        </a:xfrm>
      </p:grpSpPr>
      <p:sp>
        <p:nvSpPr>
          <p:cNvPr id="33" name="Picture Placeholder 32">
            <a:extLst>
              <a:ext uri="{FF2B5EF4-FFF2-40B4-BE49-F238E27FC236}">
                <a16:creationId xmlns:a16="http://schemas.microsoft.com/office/drawing/2014/main" id="{3186EA6A-5CD5-4DF7-9C8A-EDFAF28A80D9}"/>
              </a:ext>
            </a:extLst>
          </p:cNvPr>
          <p:cNvSpPr>
            <a:spLocks noGrp="1"/>
          </p:cNvSpPr>
          <p:nvPr>
            <p:ph type="pic" sz="quarter" idx="14"/>
          </p:nvPr>
        </p:nvSpPr>
        <p:spPr>
          <a:xfrm>
            <a:off x="1777111" y="407499"/>
            <a:ext cx="1952279" cy="1952279"/>
          </a:xfrm>
          <a:custGeom>
            <a:avLst/>
            <a:gdLst>
              <a:gd name="connsiteX0" fmla="*/ 976140 w 1952279"/>
              <a:gd name="connsiteY0" fmla="*/ 0 h 1952279"/>
              <a:gd name="connsiteX1" fmla="*/ 1952279 w 1952279"/>
              <a:gd name="connsiteY1" fmla="*/ 976140 h 1952279"/>
              <a:gd name="connsiteX2" fmla="*/ 976140 w 1952279"/>
              <a:gd name="connsiteY2" fmla="*/ 1952279 h 1952279"/>
              <a:gd name="connsiteX3" fmla="*/ 0 w 1952279"/>
              <a:gd name="connsiteY3" fmla="*/ 976140 h 1952279"/>
              <a:gd name="connsiteX4" fmla="*/ 976140 w 1952279"/>
              <a:gd name="connsiteY4" fmla="*/ 0 h 19522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2279" h="1952279">
                <a:moveTo>
                  <a:pt x="976140" y="0"/>
                </a:moveTo>
                <a:cubicBezTo>
                  <a:pt x="1515247" y="0"/>
                  <a:pt x="1952279" y="437033"/>
                  <a:pt x="1952279" y="976140"/>
                </a:cubicBezTo>
                <a:cubicBezTo>
                  <a:pt x="1952279" y="1515246"/>
                  <a:pt x="1515247" y="1952279"/>
                  <a:pt x="976140" y="1952279"/>
                </a:cubicBezTo>
                <a:cubicBezTo>
                  <a:pt x="437033" y="1952279"/>
                  <a:pt x="0" y="1515246"/>
                  <a:pt x="0" y="976140"/>
                </a:cubicBezTo>
                <a:cubicBezTo>
                  <a:pt x="0" y="437033"/>
                  <a:pt x="437033" y="0"/>
                  <a:pt x="976140" y="0"/>
                </a:cubicBezTo>
                <a:close/>
              </a:path>
            </a:pathLst>
          </a:custGeom>
        </p:spPr>
        <p:txBody>
          <a:bodyPr wrap="square" anchor="ctr">
            <a:noAutofit/>
          </a:bodyPr>
          <a:lstStyle>
            <a:lvl1pPr algn="ctr">
              <a:buNone/>
              <a:defRPr sz="1800">
                <a:solidFill>
                  <a:schemeClr val="bg1"/>
                </a:solidFill>
              </a:defRPr>
            </a:lvl1pPr>
          </a:lstStyle>
          <a:p>
            <a:r>
              <a:rPr lang="en-US"/>
              <a:t>Click icon to add picture</a:t>
            </a:r>
            <a:endParaRPr lang="en-US" dirty="0"/>
          </a:p>
        </p:txBody>
      </p:sp>
      <p:sp>
        <p:nvSpPr>
          <p:cNvPr id="32" name="Picture Placeholder 31">
            <a:extLst>
              <a:ext uri="{FF2B5EF4-FFF2-40B4-BE49-F238E27FC236}">
                <a16:creationId xmlns:a16="http://schemas.microsoft.com/office/drawing/2014/main" id="{83D5117F-F235-498D-99A5-9DE2D665576C}"/>
              </a:ext>
            </a:extLst>
          </p:cNvPr>
          <p:cNvSpPr>
            <a:spLocks noGrp="1"/>
          </p:cNvSpPr>
          <p:nvPr>
            <p:ph type="pic" sz="quarter" idx="15"/>
          </p:nvPr>
        </p:nvSpPr>
        <p:spPr>
          <a:xfrm>
            <a:off x="3528345" y="1972581"/>
            <a:ext cx="2290065" cy="2273502"/>
          </a:xfrm>
          <a:custGeom>
            <a:avLst/>
            <a:gdLst>
              <a:gd name="connsiteX0" fmla="*/ 1145032 w 2290065"/>
              <a:gd name="connsiteY0" fmla="*/ 0 h 2273502"/>
              <a:gd name="connsiteX1" fmla="*/ 2290065 w 2290065"/>
              <a:gd name="connsiteY1" fmla="*/ 1145033 h 2273502"/>
              <a:gd name="connsiteX2" fmla="*/ 1375797 w 2290065"/>
              <a:gd name="connsiteY2" fmla="*/ 2266803 h 2273502"/>
              <a:gd name="connsiteX3" fmla="*/ 1331903 w 2290065"/>
              <a:gd name="connsiteY3" fmla="*/ 2273502 h 2273502"/>
              <a:gd name="connsiteX4" fmla="*/ 958162 w 2290065"/>
              <a:gd name="connsiteY4" fmla="*/ 2273502 h 2273502"/>
              <a:gd name="connsiteX5" fmla="*/ 914268 w 2290065"/>
              <a:gd name="connsiteY5" fmla="*/ 2266803 h 2273502"/>
              <a:gd name="connsiteX6" fmla="*/ 5911 w 2290065"/>
              <a:gd name="connsiteY6" fmla="*/ 1262106 h 2273502"/>
              <a:gd name="connsiteX7" fmla="*/ 0 w 2290065"/>
              <a:gd name="connsiteY7" fmla="*/ 1145053 h 2273502"/>
              <a:gd name="connsiteX8" fmla="*/ 0 w 2290065"/>
              <a:gd name="connsiteY8" fmla="*/ 1145014 h 2273502"/>
              <a:gd name="connsiteX9" fmla="*/ 5911 w 2290065"/>
              <a:gd name="connsiteY9" fmla="*/ 1027960 h 2273502"/>
              <a:gd name="connsiteX10" fmla="*/ 1145032 w 2290065"/>
              <a:gd name="connsiteY10" fmla="*/ 0 h 2273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90065" h="2273502">
                <a:moveTo>
                  <a:pt x="1145032" y="0"/>
                </a:moveTo>
                <a:cubicBezTo>
                  <a:pt x="1777417" y="0"/>
                  <a:pt x="2290065" y="512649"/>
                  <a:pt x="2290065" y="1145033"/>
                </a:cubicBezTo>
                <a:cubicBezTo>
                  <a:pt x="2290065" y="1698370"/>
                  <a:pt x="1897569" y="2160033"/>
                  <a:pt x="1375797" y="2266803"/>
                </a:cubicBezTo>
                <a:lnTo>
                  <a:pt x="1331903" y="2273502"/>
                </a:lnTo>
                <a:lnTo>
                  <a:pt x="958162" y="2273502"/>
                </a:lnTo>
                <a:lnTo>
                  <a:pt x="914268" y="2266803"/>
                </a:lnTo>
                <a:cubicBezTo>
                  <a:pt x="429765" y="2167660"/>
                  <a:pt x="56730" y="1762511"/>
                  <a:pt x="5911" y="1262106"/>
                </a:cubicBezTo>
                <a:lnTo>
                  <a:pt x="0" y="1145053"/>
                </a:lnTo>
                <a:lnTo>
                  <a:pt x="0" y="1145014"/>
                </a:lnTo>
                <a:lnTo>
                  <a:pt x="5911" y="1027960"/>
                </a:lnTo>
                <a:cubicBezTo>
                  <a:pt x="64548" y="450571"/>
                  <a:pt x="552172" y="0"/>
                  <a:pt x="1145032" y="0"/>
                </a:cubicBezTo>
                <a:close/>
              </a:path>
            </a:pathLst>
          </a:custGeom>
        </p:spPr>
        <p:txBody>
          <a:bodyPr wrap="square" anchor="ctr">
            <a:noAutofit/>
          </a:bodyPr>
          <a:lstStyle>
            <a:lvl1pPr algn="ctr">
              <a:buNone/>
              <a:defRPr sz="1800">
                <a:solidFill>
                  <a:schemeClr val="bg1"/>
                </a:solidFill>
              </a:defRPr>
            </a:lvl1pPr>
          </a:lstStyle>
          <a:p>
            <a:r>
              <a:rPr lang="en-US"/>
              <a:t>Click icon to add picture</a:t>
            </a:r>
            <a:endParaRPr lang="en-US" dirty="0"/>
          </a:p>
        </p:txBody>
      </p:sp>
      <p:sp>
        <p:nvSpPr>
          <p:cNvPr id="31" name="Picture Placeholder 30">
            <a:extLst>
              <a:ext uri="{FF2B5EF4-FFF2-40B4-BE49-F238E27FC236}">
                <a16:creationId xmlns:a16="http://schemas.microsoft.com/office/drawing/2014/main" id="{E1E0A794-F1D3-4628-B5B1-9D48AB34C3D4}"/>
              </a:ext>
            </a:extLst>
          </p:cNvPr>
          <p:cNvSpPr>
            <a:spLocks noGrp="1"/>
          </p:cNvSpPr>
          <p:nvPr>
            <p:ph type="pic" sz="quarter" idx="16"/>
          </p:nvPr>
        </p:nvSpPr>
        <p:spPr>
          <a:xfrm>
            <a:off x="5579539" y="4386312"/>
            <a:ext cx="3119293" cy="2462810"/>
          </a:xfrm>
          <a:custGeom>
            <a:avLst/>
            <a:gdLst>
              <a:gd name="connsiteX0" fmla="*/ 1559647 w 3119293"/>
              <a:gd name="connsiteY0" fmla="*/ 0 h 2462810"/>
              <a:gd name="connsiteX1" fmla="*/ 3119293 w 3119293"/>
              <a:gd name="connsiteY1" fmla="*/ 1559647 h 2462810"/>
              <a:gd name="connsiteX2" fmla="*/ 2852930 w 3119293"/>
              <a:gd name="connsiteY2" fmla="*/ 2431660 h 2462810"/>
              <a:gd name="connsiteX3" fmla="*/ 2829636 w 3119293"/>
              <a:gd name="connsiteY3" fmla="*/ 2462810 h 2462810"/>
              <a:gd name="connsiteX4" fmla="*/ 289658 w 3119293"/>
              <a:gd name="connsiteY4" fmla="*/ 2462810 h 2462810"/>
              <a:gd name="connsiteX5" fmla="*/ 266363 w 3119293"/>
              <a:gd name="connsiteY5" fmla="*/ 2431660 h 2462810"/>
              <a:gd name="connsiteX6" fmla="*/ 0 w 3119293"/>
              <a:gd name="connsiteY6" fmla="*/ 1559647 h 2462810"/>
              <a:gd name="connsiteX7" fmla="*/ 1559647 w 3119293"/>
              <a:gd name="connsiteY7" fmla="*/ 0 h 2462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19293" h="2462810">
                <a:moveTo>
                  <a:pt x="1559647" y="0"/>
                </a:moveTo>
                <a:cubicBezTo>
                  <a:pt x="2421016" y="0"/>
                  <a:pt x="3119293" y="698278"/>
                  <a:pt x="3119293" y="1559647"/>
                </a:cubicBezTo>
                <a:cubicBezTo>
                  <a:pt x="3119293" y="1882660"/>
                  <a:pt x="3021098" y="2182739"/>
                  <a:pt x="2852930" y="2431660"/>
                </a:cubicBezTo>
                <a:lnTo>
                  <a:pt x="2829636" y="2462810"/>
                </a:lnTo>
                <a:lnTo>
                  <a:pt x="289658" y="2462810"/>
                </a:lnTo>
                <a:lnTo>
                  <a:pt x="266363" y="2431660"/>
                </a:lnTo>
                <a:cubicBezTo>
                  <a:pt x="98195" y="2182739"/>
                  <a:pt x="0" y="1882660"/>
                  <a:pt x="0" y="1559647"/>
                </a:cubicBezTo>
                <a:cubicBezTo>
                  <a:pt x="0" y="698278"/>
                  <a:pt x="698278" y="0"/>
                  <a:pt x="1559647" y="0"/>
                </a:cubicBezTo>
                <a:close/>
              </a:path>
            </a:pathLst>
          </a:custGeom>
        </p:spPr>
        <p:txBody>
          <a:bodyPr wrap="square" anchor="ctr">
            <a:noAutofit/>
          </a:bodyPr>
          <a:lstStyle>
            <a:lvl1pPr algn="ctr">
              <a:buNone/>
              <a:defRPr sz="1800">
                <a:solidFill>
                  <a:schemeClr val="bg1"/>
                </a:solidFill>
              </a:defRPr>
            </a:lvl1pPr>
          </a:lstStyle>
          <a:p>
            <a:r>
              <a:rPr lang="en-US"/>
              <a:t>Click icon to add picture</a:t>
            </a:r>
            <a:endParaRPr lang="en-US" dirty="0"/>
          </a:p>
        </p:txBody>
      </p:sp>
      <p:sp>
        <p:nvSpPr>
          <p:cNvPr id="30" name="Picture Placeholder 29">
            <a:extLst>
              <a:ext uri="{FF2B5EF4-FFF2-40B4-BE49-F238E27FC236}">
                <a16:creationId xmlns:a16="http://schemas.microsoft.com/office/drawing/2014/main" id="{B8D3F45B-B631-47D3-A33C-71CEC2B3602C}"/>
              </a:ext>
            </a:extLst>
          </p:cNvPr>
          <p:cNvSpPr>
            <a:spLocks noGrp="1"/>
          </p:cNvSpPr>
          <p:nvPr>
            <p:ph type="pic" sz="quarter" idx="17"/>
          </p:nvPr>
        </p:nvSpPr>
        <p:spPr>
          <a:xfrm>
            <a:off x="1092905" y="4018982"/>
            <a:ext cx="3854161" cy="2839018"/>
          </a:xfrm>
          <a:custGeom>
            <a:avLst/>
            <a:gdLst>
              <a:gd name="connsiteX0" fmla="*/ 1927061 w 3854161"/>
              <a:gd name="connsiteY0" fmla="*/ 0 h 2839018"/>
              <a:gd name="connsiteX1" fmla="*/ 1927101 w 3854161"/>
              <a:gd name="connsiteY1" fmla="*/ 0 h 2839018"/>
              <a:gd name="connsiteX2" fmla="*/ 2124114 w 3854161"/>
              <a:gd name="connsiteY2" fmla="*/ 9948 h 2839018"/>
              <a:gd name="connsiteX3" fmla="*/ 3854161 w 3854161"/>
              <a:gd name="connsiteY3" fmla="*/ 1927080 h 2839018"/>
              <a:gd name="connsiteX4" fmla="*/ 3702722 w 3854161"/>
              <a:gd name="connsiteY4" fmla="*/ 2677187 h 2839018"/>
              <a:gd name="connsiteX5" fmla="*/ 3624763 w 3854161"/>
              <a:gd name="connsiteY5" fmla="*/ 2839018 h 2839018"/>
              <a:gd name="connsiteX6" fmla="*/ 229398 w 3854161"/>
              <a:gd name="connsiteY6" fmla="*/ 2839018 h 2839018"/>
              <a:gd name="connsiteX7" fmla="*/ 151440 w 3854161"/>
              <a:gd name="connsiteY7" fmla="*/ 2677187 h 2839018"/>
              <a:gd name="connsiteX8" fmla="*/ 0 w 3854161"/>
              <a:gd name="connsiteY8" fmla="*/ 1927080 h 2839018"/>
              <a:gd name="connsiteX9" fmla="*/ 1730048 w 3854161"/>
              <a:gd name="connsiteY9" fmla="*/ 9948 h 2839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54161" h="2839018">
                <a:moveTo>
                  <a:pt x="1927061" y="0"/>
                </a:moveTo>
                <a:lnTo>
                  <a:pt x="1927101" y="0"/>
                </a:lnTo>
                <a:lnTo>
                  <a:pt x="2124114" y="9948"/>
                </a:lnTo>
                <a:cubicBezTo>
                  <a:pt x="3095856" y="108634"/>
                  <a:pt x="3854161" y="929301"/>
                  <a:pt x="3854161" y="1927080"/>
                </a:cubicBezTo>
                <a:cubicBezTo>
                  <a:pt x="3854161" y="2193154"/>
                  <a:pt x="3800237" y="2446634"/>
                  <a:pt x="3702722" y="2677187"/>
                </a:cubicBezTo>
                <a:lnTo>
                  <a:pt x="3624763" y="2839018"/>
                </a:lnTo>
                <a:lnTo>
                  <a:pt x="229398" y="2839018"/>
                </a:lnTo>
                <a:lnTo>
                  <a:pt x="151440" y="2677187"/>
                </a:lnTo>
                <a:cubicBezTo>
                  <a:pt x="53924" y="2446634"/>
                  <a:pt x="0" y="2193154"/>
                  <a:pt x="0" y="1927080"/>
                </a:cubicBezTo>
                <a:cubicBezTo>
                  <a:pt x="0" y="929301"/>
                  <a:pt x="758305" y="108634"/>
                  <a:pt x="1730048" y="9948"/>
                </a:cubicBezTo>
                <a:close/>
              </a:path>
            </a:pathLst>
          </a:custGeom>
        </p:spPr>
        <p:txBody>
          <a:bodyPr wrap="square" anchor="ctr">
            <a:noAutofit/>
          </a:bodyPr>
          <a:lstStyle>
            <a:lvl1pPr algn="ctr">
              <a:buNone/>
              <a:defRPr sz="1800">
                <a:solidFill>
                  <a:schemeClr val="bg1"/>
                </a:solidFill>
              </a:defRPr>
            </a:lvl1pPr>
          </a:lstStyle>
          <a:p>
            <a:r>
              <a:rPr lang="en-US"/>
              <a:t>Click icon to add picture</a:t>
            </a:r>
            <a:endParaRPr lang="en-US" dirty="0"/>
          </a:p>
        </p:txBody>
      </p:sp>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a:xfrm>
            <a:off x="5760720" y="585216"/>
            <a:ext cx="5276088" cy="2276856"/>
          </a:xfrm>
        </p:spPr>
        <p:txBody>
          <a:bodyPr anchor="b"/>
          <a:lstStyle>
            <a:lvl1pPr algn="r">
              <a:defRPr sz="4800" b="1" cap="all" spc="400" baseline="0">
                <a:solidFill>
                  <a:schemeClr val="bg1"/>
                </a:solidFill>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a:xfrm>
            <a:off x="658368" y="201168"/>
            <a:ext cx="2743200" cy="365125"/>
          </a:xfrm>
        </p:spPr>
        <p:txBody>
          <a:bodyPr/>
          <a:lstStyle>
            <a:lvl1pPr>
              <a:defRPr>
                <a:solidFill>
                  <a:schemeClr val="bg1"/>
                </a:solidFill>
              </a:defRPr>
            </a:lvl1pPr>
          </a:lstStyle>
          <a:p>
            <a:r>
              <a:rPr lang="en-US" dirty="0"/>
              <a:t>9/3/20XX</a:t>
            </a:r>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a:xfrm rot="16200000">
            <a:off x="-548640" y="1938528"/>
            <a:ext cx="2788920" cy="365125"/>
          </a:xfrm>
        </p:spPr>
        <p:txBody>
          <a:bodyPr/>
          <a:lstStyle>
            <a:lvl1pPr>
              <a:defRPr>
                <a:solidFill>
                  <a:schemeClr val="bg1"/>
                </a:solidFill>
              </a:defRPr>
            </a:lvl1pPr>
          </a:lstStyle>
          <a:p>
            <a:r>
              <a:rPr lang="en-US" dirty="0"/>
              <a:t>Presentation Title</a:t>
            </a:r>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a:xfrm>
            <a:off x="8610600" y="201168"/>
            <a:ext cx="2743200" cy="365125"/>
          </a:xfrm>
        </p:spPr>
        <p:txBody>
          <a:bodyPr/>
          <a:lstStyle>
            <a:lvl1pPr>
              <a:defRPr>
                <a:solidFill>
                  <a:schemeClr val="bg1"/>
                </a:solidFill>
              </a:defRPr>
            </a:lvl1pPr>
          </a:lstStyle>
          <a:p>
            <a:fld id="{D8DA9DAA-006C-4F4B-980E-E3DF019B24E2}" type="slidenum">
              <a:rPr lang="en-US" smtClean="0"/>
              <a:pPr/>
              <a:t>‹#›</a:t>
            </a:fld>
            <a:endParaRPr lang="en-US" dirty="0"/>
          </a:p>
        </p:txBody>
      </p:sp>
      <p:sp>
        <p:nvSpPr>
          <p:cNvPr id="8" name="Graphic 32">
            <a:extLst>
              <a:ext uri="{FF2B5EF4-FFF2-40B4-BE49-F238E27FC236}">
                <a16:creationId xmlns:a16="http://schemas.microsoft.com/office/drawing/2014/main" id="{846CD0EA-B0AA-4845-81A5-4ADD7C58B12F}"/>
              </a:ext>
            </a:extLst>
          </p:cNvPr>
          <p:cNvSpPr/>
          <p:nvPr userDrawn="1"/>
        </p:nvSpPr>
        <p:spPr>
          <a:xfrm>
            <a:off x="1472366" y="1859534"/>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dirty="0"/>
          </a:p>
        </p:txBody>
      </p:sp>
      <p:sp>
        <p:nvSpPr>
          <p:cNvPr id="10" name="Graphic 33">
            <a:extLst>
              <a:ext uri="{FF2B5EF4-FFF2-40B4-BE49-F238E27FC236}">
                <a16:creationId xmlns:a16="http://schemas.microsoft.com/office/drawing/2014/main" id="{0E97A0CB-7CB1-47F0-BD48-EEECBAC39CD2}"/>
              </a:ext>
            </a:extLst>
          </p:cNvPr>
          <p:cNvSpPr/>
          <p:nvPr userDrawn="1"/>
        </p:nvSpPr>
        <p:spPr>
          <a:xfrm>
            <a:off x="2014523" y="3146867"/>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dirty="0"/>
          </a:p>
        </p:txBody>
      </p:sp>
      <p:sp>
        <p:nvSpPr>
          <p:cNvPr id="12" name="Graphic 31">
            <a:extLst>
              <a:ext uri="{FF2B5EF4-FFF2-40B4-BE49-F238E27FC236}">
                <a16:creationId xmlns:a16="http://schemas.microsoft.com/office/drawing/2014/main" id="{477816C9-06CB-4BC5-B26B-6A2877BD941A}"/>
              </a:ext>
            </a:extLst>
          </p:cNvPr>
          <p:cNvSpPr/>
          <p:nvPr userDrawn="1"/>
        </p:nvSpPr>
        <p:spPr>
          <a:xfrm>
            <a:off x="5404920" y="4508295"/>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cxnSp>
        <p:nvCxnSpPr>
          <p:cNvPr id="14" name="Straight Connector 13">
            <a:extLst>
              <a:ext uri="{FF2B5EF4-FFF2-40B4-BE49-F238E27FC236}">
                <a16:creationId xmlns:a16="http://schemas.microsoft.com/office/drawing/2014/main" id="{13AE7F8D-AE68-4A83-BAB5-3A97D473CE3C}"/>
              </a:ext>
            </a:extLst>
          </p:cNvPr>
          <p:cNvCxnSpPr>
            <a:cxnSpLocks/>
          </p:cNvCxnSpPr>
          <p:nvPr userDrawn="1"/>
        </p:nvCxnSpPr>
        <p:spPr>
          <a:xfrm>
            <a:off x="856114" y="3503032"/>
            <a:ext cx="0" cy="334609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6" name="Text Placeholder 15">
            <a:extLst>
              <a:ext uri="{FF2B5EF4-FFF2-40B4-BE49-F238E27FC236}">
                <a16:creationId xmlns:a16="http://schemas.microsoft.com/office/drawing/2014/main" id="{A928810C-E773-43AE-A2A1-4073955CC8DA}"/>
              </a:ext>
            </a:extLst>
          </p:cNvPr>
          <p:cNvSpPr>
            <a:spLocks noGrp="1"/>
          </p:cNvSpPr>
          <p:nvPr>
            <p:ph type="body" sz="quarter" idx="13"/>
          </p:nvPr>
        </p:nvSpPr>
        <p:spPr>
          <a:xfrm>
            <a:off x="5760720" y="3127248"/>
            <a:ext cx="5276088" cy="1124712"/>
          </a:xfrm>
        </p:spPr>
        <p:txBody>
          <a:bodyPr/>
          <a:lstStyle>
            <a:lvl1pPr marL="0" indent="0" algn="r">
              <a:buNone/>
              <a:defRPr sz="1800">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3010451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p:txBody>
          <a:bodyPr/>
          <a:lstStyle/>
          <a:p>
            <a:r>
              <a:rPr lang="en-US" dirty="0"/>
              <a:t>9/3/20XX</a:t>
            </a:r>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6" name="Straight Connector 5">
            <a:extLst>
              <a:ext uri="{FF2B5EF4-FFF2-40B4-BE49-F238E27FC236}">
                <a16:creationId xmlns:a16="http://schemas.microsoft.com/office/drawing/2014/main" id="{57596AF9-469C-436D-B7D2-77952EF1825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32910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FF36D6-399B-43E3-84DD-9FC5119ECCE9}"/>
              </a:ext>
            </a:extLst>
          </p:cNvPr>
          <p:cNvSpPr>
            <a:spLocks noGrp="1"/>
          </p:cNvSpPr>
          <p:nvPr>
            <p:ph type="dt" sz="half" idx="10"/>
          </p:nvPr>
        </p:nvSpPr>
        <p:spPr/>
        <p:txBody>
          <a:bodyPr/>
          <a:lstStyle/>
          <a:p>
            <a:r>
              <a:rPr lang="en-US" dirty="0"/>
              <a:t>9/3/20XX</a:t>
            </a:r>
          </a:p>
        </p:txBody>
      </p:sp>
      <p:sp>
        <p:nvSpPr>
          <p:cNvPr id="3" name="Footer Placeholder 2">
            <a:extLst>
              <a:ext uri="{FF2B5EF4-FFF2-40B4-BE49-F238E27FC236}">
                <a16:creationId xmlns:a16="http://schemas.microsoft.com/office/drawing/2014/main" id="{50234AB7-3B85-4028-A500-5A1BDBF45C56}"/>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AC1F40F0-9909-442F-BBA4-409D061ED027}"/>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5" name="Straight Connector 4">
            <a:extLst>
              <a:ext uri="{FF2B5EF4-FFF2-40B4-BE49-F238E27FC236}">
                <a16:creationId xmlns:a16="http://schemas.microsoft.com/office/drawing/2014/main" id="{353C1207-D1C8-49E3-8837-E2B89D366FA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08676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0F214-646F-4D81-AD12-65628EC987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EF71768-C3FA-49EF-99EF-06E6C3B284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2DA6F24-ED6C-4D12-A9D6-EE37FBD686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E6AACE-FAFB-4934-8E3C-AB5B216353D8}"/>
              </a:ext>
            </a:extLst>
          </p:cNvPr>
          <p:cNvSpPr>
            <a:spLocks noGrp="1"/>
          </p:cNvSpPr>
          <p:nvPr>
            <p:ph type="dt" sz="half" idx="10"/>
          </p:nvPr>
        </p:nvSpPr>
        <p:spPr/>
        <p:txBody>
          <a:bodyPr/>
          <a:lstStyle/>
          <a:p>
            <a:r>
              <a:rPr lang="en-US" dirty="0"/>
              <a:t>9/3/20XX</a:t>
            </a:r>
          </a:p>
        </p:txBody>
      </p:sp>
      <p:sp>
        <p:nvSpPr>
          <p:cNvPr id="6" name="Footer Placeholder 5">
            <a:extLst>
              <a:ext uri="{FF2B5EF4-FFF2-40B4-BE49-F238E27FC236}">
                <a16:creationId xmlns:a16="http://schemas.microsoft.com/office/drawing/2014/main" id="{181533EA-D0F8-4C79-8721-F190DE2D2DC0}"/>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A059BAC9-F101-4394-BBA4-3D21A3497126}"/>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8" name="Straight Connector 7">
            <a:extLst>
              <a:ext uri="{FF2B5EF4-FFF2-40B4-BE49-F238E27FC236}">
                <a16:creationId xmlns:a16="http://schemas.microsoft.com/office/drawing/2014/main" id="{0F3A79C9-7EDC-44F6-AC48-5DD98A7695AD}"/>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68059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CB71F-B6C2-4866-BC97-304F78816E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55ED73B-8413-478D-80D7-B78B69763B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91BDF226-1B94-4D2D-98B3-7B932FB17D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0C4E9A-CA29-4CCD-ACFA-B29F80FBA163}"/>
              </a:ext>
            </a:extLst>
          </p:cNvPr>
          <p:cNvSpPr>
            <a:spLocks noGrp="1"/>
          </p:cNvSpPr>
          <p:nvPr>
            <p:ph type="dt" sz="half" idx="10"/>
          </p:nvPr>
        </p:nvSpPr>
        <p:spPr/>
        <p:txBody>
          <a:bodyPr/>
          <a:lstStyle/>
          <a:p>
            <a:r>
              <a:rPr lang="en-US" dirty="0"/>
              <a:t>9/3/20XX</a:t>
            </a:r>
          </a:p>
        </p:txBody>
      </p:sp>
      <p:sp>
        <p:nvSpPr>
          <p:cNvPr id="6" name="Footer Placeholder 5">
            <a:extLst>
              <a:ext uri="{FF2B5EF4-FFF2-40B4-BE49-F238E27FC236}">
                <a16:creationId xmlns:a16="http://schemas.microsoft.com/office/drawing/2014/main" id="{71A5B7BE-3F1B-4FF3-B1D7-6E39B99D07BD}"/>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142F18F1-E27E-470E-AE13-4755DEE63A32}"/>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8" name="Straight Connector 7">
            <a:extLst>
              <a:ext uri="{FF2B5EF4-FFF2-40B4-BE49-F238E27FC236}">
                <a16:creationId xmlns:a16="http://schemas.microsoft.com/office/drawing/2014/main" id="{00F08750-B7F2-4119-B151-68DE774813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07755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2 Slide">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298448" y="594360"/>
            <a:ext cx="6272784" cy="2843784"/>
          </a:xfrm>
        </p:spPr>
        <p:txBody>
          <a:bodyPr anchor="b"/>
          <a:lstStyle>
            <a:lvl1pPr algn="l">
              <a:defRPr sz="5400" b="1" i="0" cap="all" baseline="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5641848" y="4700016"/>
            <a:ext cx="5093208" cy="1197864"/>
          </a:xfrm>
        </p:spPr>
        <p:txBody>
          <a:bodyPr>
            <a:normAutofit/>
          </a:bodyPr>
          <a:lstStyle>
            <a:lvl1pPr marL="0" indent="0" algn="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9" name="Straight Connector 8">
            <a:extLst>
              <a:ext uri="{FF2B5EF4-FFF2-40B4-BE49-F238E27FC236}">
                <a16:creationId xmlns:a16="http://schemas.microsoft.com/office/drawing/2014/main" id="{8E825845-66DD-4B77-A729-CD97D156FE6C}"/>
              </a:ext>
            </a:extLst>
          </p:cNvPr>
          <p:cNvCxnSpPr>
            <a:cxnSpLocks/>
          </p:cNvCxnSpPr>
          <p:nvPr userDrawn="1"/>
        </p:nvCxnSpPr>
        <p:spPr>
          <a:xfrm>
            <a:off x="1301262" y="3496322"/>
            <a:ext cx="0" cy="335280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9" name="Graphic 12">
            <a:extLst>
              <a:ext uri="{FF2B5EF4-FFF2-40B4-BE49-F238E27FC236}">
                <a16:creationId xmlns:a16="http://schemas.microsoft.com/office/drawing/2014/main" id="{818B4386-1FCF-4ACE-BE25-AF9CC5E2256F}"/>
              </a:ext>
            </a:extLst>
          </p:cNvPr>
          <p:cNvSpPr/>
          <p:nvPr userDrawn="1"/>
        </p:nvSpPr>
        <p:spPr>
          <a:xfrm>
            <a:off x="8217780" y="29738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21" name="Graphic 13">
            <a:extLst>
              <a:ext uri="{FF2B5EF4-FFF2-40B4-BE49-F238E27FC236}">
                <a16:creationId xmlns:a16="http://schemas.microsoft.com/office/drawing/2014/main" id="{19319560-50ED-4963-A2CF-74663239D426}"/>
              </a:ext>
            </a:extLst>
          </p:cNvPr>
          <p:cNvSpPr/>
          <p:nvPr userDrawn="1"/>
        </p:nvSpPr>
        <p:spPr>
          <a:xfrm>
            <a:off x="7859002" y="2744546"/>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endParaRPr lang="en-US" dirty="0"/>
          </a:p>
        </p:txBody>
      </p:sp>
      <p:sp>
        <p:nvSpPr>
          <p:cNvPr id="23" name="Graphic 15">
            <a:extLst>
              <a:ext uri="{FF2B5EF4-FFF2-40B4-BE49-F238E27FC236}">
                <a16:creationId xmlns:a16="http://schemas.microsoft.com/office/drawing/2014/main" id="{E5ABBDAD-943D-48F3-9C80-B29C48966C79}"/>
              </a:ext>
            </a:extLst>
          </p:cNvPr>
          <p:cNvSpPr/>
          <p:nvPr userDrawn="1"/>
        </p:nvSpPr>
        <p:spPr>
          <a:xfrm>
            <a:off x="7843462" y="3198265"/>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dirty="0"/>
          </a:p>
        </p:txBody>
      </p:sp>
    </p:spTree>
    <p:extLst>
      <p:ext uri="{BB962C8B-B14F-4D97-AF65-F5344CB8AC3E}">
        <p14:creationId xmlns:p14="http://schemas.microsoft.com/office/powerpoint/2010/main" val="21379060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Only">
    <p:bg>
      <p:bgPr>
        <a:gradFill>
          <a:gsLst>
            <a:gs pos="100000">
              <a:schemeClr val="accent4"/>
            </a:gs>
            <a:gs pos="0">
              <a:schemeClr val="accent2"/>
            </a:gs>
          </a:gsLst>
          <a:lin ang="8100000" scaled="1"/>
        </a:gradFill>
        <a:effectLst/>
      </p:bgPr>
    </p:b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34120D15-E48C-4FBE-BB95-24DB36D9F458}"/>
              </a:ext>
            </a:extLst>
          </p:cNvPr>
          <p:cNvSpPr>
            <a:spLocks noGrp="1"/>
          </p:cNvSpPr>
          <p:nvPr>
            <p:ph type="pic" sz="quarter" idx="14"/>
          </p:nvPr>
        </p:nvSpPr>
        <p:spPr>
          <a:xfrm>
            <a:off x="1366432" y="2530058"/>
            <a:ext cx="3707972" cy="3707971"/>
          </a:xfrm>
          <a:custGeom>
            <a:avLst/>
            <a:gdLst>
              <a:gd name="connsiteX0" fmla="*/ 1853986 w 3707972"/>
              <a:gd name="connsiteY0" fmla="*/ 0 h 3707971"/>
              <a:gd name="connsiteX1" fmla="*/ 3707972 w 3707972"/>
              <a:gd name="connsiteY1" fmla="*/ 1853986 h 3707971"/>
              <a:gd name="connsiteX2" fmla="*/ 2043545 w 3707972"/>
              <a:gd name="connsiteY2" fmla="*/ 3698400 h 3707971"/>
              <a:gd name="connsiteX3" fmla="*/ 1854006 w 3707972"/>
              <a:gd name="connsiteY3" fmla="*/ 3707971 h 3707971"/>
              <a:gd name="connsiteX4" fmla="*/ 1853966 w 3707972"/>
              <a:gd name="connsiteY4" fmla="*/ 3707971 h 3707971"/>
              <a:gd name="connsiteX5" fmla="*/ 1664427 w 3707972"/>
              <a:gd name="connsiteY5" fmla="*/ 3698400 h 3707971"/>
              <a:gd name="connsiteX6" fmla="*/ 0 w 3707972"/>
              <a:gd name="connsiteY6" fmla="*/ 1853986 h 3707971"/>
              <a:gd name="connsiteX7" fmla="*/ 1853986 w 3707972"/>
              <a:gd name="connsiteY7" fmla="*/ 0 h 3707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07972" h="3707971">
                <a:moveTo>
                  <a:pt x="1853986" y="0"/>
                </a:moveTo>
                <a:cubicBezTo>
                  <a:pt x="2877914" y="0"/>
                  <a:pt x="3707972" y="830058"/>
                  <a:pt x="3707972" y="1853986"/>
                </a:cubicBezTo>
                <a:cubicBezTo>
                  <a:pt x="3707972" y="2813919"/>
                  <a:pt x="2978429" y="3603458"/>
                  <a:pt x="2043545" y="3698400"/>
                </a:cubicBezTo>
                <a:lnTo>
                  <a:pt x="1854006" y="3707971"/>
                </a:lnTo>
                <a:lnTo>
                  <a:pt x="1853966" y="3707971"/>
                </a:lnTo>
                <a:lnTo>
                  <a:pt x="1664427" y="3698400"/>
                </a:lnTo>
                <a:cubicBezTo>
                  <a:pt x="729543" y="3603458"/>
                  <a:pt x="0" y="2813919"/>
                  <a:pt x="0" y="1853986"/>
                </a:cubicBezTo>
                <a:cubicBezTo>
                  <a:pt x="0" y="830058"/>
                  <a:pt x="830058" y="0"/>
                  <a:pt x="1853986" y="0"/>
                </a:cubicBezTo>
                <a:close/>
              </a:path>
            </a:pathLst>
          </a:custGeom>
        </p:spPr>
        <p:txBody>
          <a:bodyPr wrap="square" anchor="ctr">
            <a:noAutofit/>
          </a:bodyPr>
          <a:lstStyle>
            <a:lvl1pPr algn="ctr">
              <a:buNone/>
              <a:defRPr sz="1600" b="1">
                <a:solidFill>
                  <a:schemeClr val="bg1"/>
                </a:solidFill>
              </a:defRPr>
            </a:lvl1pPr>
          </a:lstStyle>
          <a:p>
            <a:r>
              <a:rPr lang="en-US"/>
              <a:t>Click icon to add picture</a:t>
            </a:r>
            <a:endParaRPr lang="en-US" dirty="0"/>
          </a:p>
        </p:txBody>
      </p:sp>
      <p:sp>
        <p:nvSpPr>
          <p:cNvPr id="2" name="Title 1">
            <a:extLst>
              <a:ext uri="{FF2B5EF4-FFF2-40B4-BE49-F238E27FC236}">
                <a16:creationId xmlns:a16="http://schemas.microsoft.com/office/drawing/2014/main" id="{E969F227-D21C-48B3-828A-6BFA9585E82F}"/>
              </a:ext>
            </a:extLst>
          </p:cNvPr>
          <p:cNvSpPr>
            <a:spLocks noGrp="1"/>
          </p:cNvSpPr>
          <p:nvPr>
            <p:ph type="title" hasCustomPrompt="1"/>
          </p:nvPr>
        </p:nvSpPr>
        <p:spPr>
          <a:xfrm>
            <a:off x="5202936" y="585216"/>
            <a:ext cx="5833872" cy="2276856"/>
          </a:xfrm>
        </p:spPr>
        <p:txBody>
          <a:bodyPr anchor="b"/>
          <a:lstStyle>
            <a:lvl1pPr algn="r">
              <a:defRPr sz="6000" b="1" cap="all" spc="400" baseline="0">
                <a:solidFill>
                  <a:schemeClr val="bg1"/>
                </a:solidFill>
              </a:defRPr>
            </a:lvl1pPr>
          </a:lstStyle>
          <a:p>
            <a:r>
              <a:rPr lang="en-US" dirty="0"/>
              <a:t>Title</a:t>
            </a:r>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a:xfrm>
            <a:off x="658368" y="201168"/>
            <a:ext cx="2743200" cy="365125"/>
          </a:xfrm>
        </p:spPr>
        <p:txBody>
          <a:bodyPr/>
          <a:lstStyle>
            <a:lvl1pPr>
              <a:defRPr>
                <a:solidFill>
                  <a:schemeClr val="bg1"/>
                </a:solidFill>
              </a:defRPr>
            </a:lvl1pPr>
          </a:lstStyle>
          <a:p>
            <a:r>
              <a:rPr lang="en-US" dirty="0"/>
              <a:t>9/3/20XX</a:t>
            </a:r>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a:xfrm rot="16200000">
            <a:off x="-548640" y="1938528"/>
            <a:ext cx="2788920" cy="365125"/>
          </a:xfrm>
        </p:spPr>
        <p:txBody>
          <a:bodyPr/>
          <a:lstStyle>
            <a:lvl1pPr>
              <a:defRPr>
                <a:solidFill>
                  <a:schemeClr val="bg1"/>
                </a:solidFill>
              </a:defRPr>
            </a:lvl1pPr>
          </a:lstStyle>
          <a:p>
            <a:r>
              <a:rPr lang="en-US" dirty="0"/>
              <a:t>Presentation Title</a:t>
            </a:r>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a:xfrm>
            <a:off x="8610600" y="201168"/>
            <a:ext cx="2743200" cy="365125"/>
          </a:xfrm>
        </p:spPr>
        <p:txBody>
          <a:bodyPr/>
          <a:lstStyle>
            <a:lvl1pPr>
              <a:defRPr>
                <a:solidFill>
                  <a:schemeClr val="bg1"/>
                </a:solidFill>
              </a:defRPr>
            </a:lvl1pPr>
          </a:lstStyle>
          <a:p>
            <a:fld id="{D8DA9DAA-006C-4F4B-980E-E3DF019B24E2}" type="slidenum">
              <a:rPr lang="en-US" smtClean="0"/>
              <a:pPr/>
              <a:t>‹#›</a:t>
            </a:fld>
            <a:endParaRPr lang="en-US" dirty="0"/>
          </a:p>
        </p:txBody>
      </p:sp>
      <p:cxnSp>
        <p:nvCxnSpPr>
          <p:cNvPr id="14" name="Straight Connector 13">
            <a:extLst>
              <a:ext uri="{FF2B5EF4-FFF2-40B4-BE49-F238E27FC236}">
                <a16:creationId xmlns:a16="http://schemas.microsoft.com/office/drawing/2014/main" id="{13AE7F8D-AE68-4A83-BAB5-3A97D473CE3C}"/>
              </a:ext>
            </a:extLst>
          </p:cNvPr>
          <p:cNvCxnSpPr>
            <a:cxnSpLocks/>
          </p:cNvCxnSpPr>
          <p:nvPr userDrawn="1"/>
        </p:nvCxnSpPr>
        <p:spPr>
          <a:xfrm>
            <a:off x="856114" y="3503032"/>
            <a:ext cx="0" cy="334609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6" name="Text Placeholder 15">
            <a:extLst>
              <a:ext uri="{FF2B5EF4-FFF2-40B4-BE49-F238E27FC236}">
                <a16:creationId xmlns:a16="http://schemas.microsoft.com/office/drawing/2014/main" id="{A928810C-E773-43AE-A2A1-4073955CC8DA}"/>
              </a:ext>
            </a:extLst>
          </p:cNvPr>
          <p:cNvSpPr>
            <a:spLocks noGrp="1"/>
          </p:cNvSpPr>
          <p:nvPr>
            <p:ph type="body" sz="quarter" idx="13"/>
          </p:nvPr>
        </p:nvSpPr>
        <p:spPr>
          <a:xfrm>
            <a:off x="5202936" y="3127248"/>
            <a:ext cx="5833872" cy="3118104"/>
          </a:xfrm>
        </p:spPr>
        <p:txBody>
          <a:bodyPr/>
          <a:lstStyle>
            <a:lvl1pPr marL="0" indent="0" algn="r">
              <a:buNone/>
              <a:defRPr sz="1800">
                <a:solidFill>
                  <a:schemeClr val="bg1"/>
                </a:solidFill>
              </a:defRPr>
            </a:lvl1pPr>
          </a:lstStyle>
          <a:p>
            <a:pPr lvl="0"/>
            <a:r>
              <a:rPr lang="en-US"/>
              <a:t>Click to edit Master text styles</a:t>
            </a:r>
          </a:p>
        </p:txBody>
      </p:sp>
      <p:sp>
        <p:nvSpPr>
          <p:cNvPr id="11" name="Graphic 12">
            <a:extLst>
              <a:ext uri="{FF2B5EF4-FFF2-40B4-BE49-F238E27FC236}">
                <a16:creationId xmlns:a16="http://schemas.microsoft.com/office/drawing/2014/main" id="{EA1B6985-3E5A-40F4-9268-D4AB3BBF8C91}"/>
              </a:ext>
            </a:extLst>
          </p:cNvPr>
          <p:cNvSpPr/>
          <p:nvPr userDrawn="1"/>
        </p:nvSpPr>
        <p:spPr>
          <a:xfrm>
            <a:off x="4745394" y="276027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13" name="Graphic 13">
            <a:extLst>
              <a:ext uri="{FF2B5EF4-FFF2-40B4-BE49-F238E27FC236}">
                <a16:creationId xmlns:a16="http://schemas.microsoft.com/office/drawing/2014/main" id="{338BC906-9D03-4280-85E8-21A81BC21D73}"/>
              </a:ext>
            </a:extLst>
          </p:cNvPr>
          <p:cNvSpPr/>
          <p:nvPr userDrawn="1"/>
        </p:nvSpPr>
        <p:spPr>
          <a:xfrm>
            <a:off x="4386614" y="253098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dirty="0"/>
          </a:p>
        </p:txBody>
      </p:sp>
      <p:sp>
        <p:nvSpPr>
          <p:cNvPr id="17" name="Graphic 15">
            <a:extLst>
              <a:ext uri="{FF2B5EF4-FFF2-40B4-BE49-F238E27FC236}">
                <a16:creationId xmlns:a16="http://schemas.microsoft.com/office/drawing/2014/main" id="{C5C06D53-C9F6-47E8-BFE1-B8193A1AED8B}"/>
              </a:ext>
            </a:extLst>
          </p:cNvPr>
          <p:cNvSpPr/>
          <p:nvPr userDrawn="1"/>
        </p:nvSpPr>
        <p:spPr>
          <a:xfrm>
            <a:off x="1669987" y="603157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dirty="0"/>
          </a:p>
        </p:txBody>
      </p:sp>
    </p:spTree>
    <p:extLst>
      <p:ext uri="{BB962C8B-B14F-4D97-AF65-F5344CB8AC3E}">
        <p14:creationId xmlns:p14="http://schemas.microsoft.com/office/powerpoint/2010/main" val="2490768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15" name="Picture Placeholder 14">
            <a:extLst>
              <a:ext uri="{FF2B5EF4-FFF2-40B4-BE49-F238E27FC236}">
                <a16:creationId xmlns:a16="http://schemas.microsoft.com/office/drawing/2014/main" id="{E62FC6D8-DD87-4B93-8491-43C84EE63FE2}"/>
              </a:ext>
            </a:extLst>
          </p:cNvPr>
          <p:cNvSpPr>
            <a:spLocks noGrp="1"/>
          </p:cNvSpPr>
          <p:nvPr>
            <p:ph type="pic" sz="quarter" idx="13"/>
          </p:nvPr>
        </p:nvSpPr>
        <p:spPr>
          <a:xfrm>
            <a:off x="7451965" y="1665520"/>
            <a:ext cx="4266960" cy="4266968"/>
          </a:xfrm>
          <a:custGeom>
            <a:avLst/>
            <a:gdLst>
              <a:gd name="connsiteX0" fmla="*/ 2133823 w 4266960"/>
              <a:gd name="connsiteY0" fmla="*/ 0 h 4266968"/>
              <a:gd name="connsiteX1" fmla="*/ 4256628 w 4266960"/>
              <a:gd name="connsiteY1" fmla="*/ 1915652 h 4266968"/>
              <a:gd name="connsiteX2" fmla="*/ 4266960 w 4266960"/>
              <a:gd name="connsiteY2" fmla="*/ 2120258 h 4266968"/>
              <a:gd name="connsiteX3" fmla="*/ 4266960 w 4266960"/>
              <a:gd name="connsiteY3" fmla="*/ 2147389 h 4266968"/>
              <a:gd name="connsiteX4" fmla="*/ 4256628 w 4266960"/>
              <a:gd name="connsiteY4" fmla="*/ 2351994 h 4266968"/>
              <a:gd name="connsiteX5" fmla="*/ 2351994 w 4266960"/>
              <a:gd name="connsiteY5" fmla="*/ 4256629 h 4266968"/>
              <a:gd name="connsiteX6" fmla="*/ 2147230 w 4266960"/>
              <a:gd name="connsiteY6" fmla="*/ 4266968 h 4266968"/>
              <a:gd name="connsiteX7" fmla="*/ 2120416 w 4266960"/>
              <a:gd name="connsiteY7" fmla="*/ 4266968 h 4266968"/>
              <a:gd name="connsiteX8" fmla="*/ 1915652 w 4266960"/>
              <a:gd name="connsiteY8" fmla="*/ 4256629 h 4266968"/>
              <a:gd name="connsiteX9" fmla="*/ 0 w 4266960"/>
              <a:gd name="connsiteY9" fmla="*/ 2133823 h 4266968"/>
              <a:gd name="connsiteX10" fmla="*/ 2133823 w 4266960"/>
              <a:gd name="connsiteY10" fmla="*/ 0 h 426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66960" h="4266968">
                <a:moveTo>
                  <a:pt x="2133823" y="0"/>
                </a:moveTo>
                <a:cubicBezTo>
                  <a:pt x="3238644" y="0"/>
                  <a:pt x="4147355" y="839660"/>
                  <a:pt x="4256628" y="1915652"/>
                </a:cubicBezTo>
                <a:lnTo>
                  <a:pt x="4266960" y="2120258"/>
                </a:lnTo>
                <a:lnTo>
                  <a:pt x="4266960" y="2147389"/>
                </a:lnTo>
                <a:lnTo>
                  <a:pt x="4256628" y="2351994"/>
                </a:lnTo>
                <a:cubicBezTo>
                  <a:pt x="4154640" y="3356254"/>
                  <a:pt x="3356253" y="4154640"/>
                  <a:pt x="2351994" y="4256629"/>
                </a:cubicBezTo>
                <a:lnTo>
                  <a:pt x="2147230" y="4266968"/>
                </a:lnTo>
                <a:lnTo>
                  <a:pt x="2120416" y="4266968"/>
                </a:lnTo>
                <a:lnTo>
                  <a:pt x="1915652" y="4256629"/>
                </a:lnTo>
                <a:cubicBezTo>
                  <a:pt x="839660" y="4147356"/>
                  <a:pt x="0" y="3238645"/>
                  <a:pt x="0" y="2133823"/>
                </a:cubicBezTo>
                <a:cubicBezTo>
                  <a:pt x="0" y="955346"/>
                  <a:pt x="955346" y="0"/>
                  <a:pt x="2133823"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a:xfrm>
            <a:off x="804672" y="1335024"/>
            <a:ext cx="6190488" cy="1179576"/>
          </a:xfrm>
        </p:spPr>
        <p:txBody>
          <a:bodyPr lIns="91440" tIns="45720" rIns="91440" bIns="45720" anchor="b"/>
          <a:lstStyle>
            <a:lvl1pPr>
              <a:defRPr sz="5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a:xfrm>
            <a:off x="850392" y="2825496"/>
            <a:ext cx="6190488" cy="3346704"/>
          </a:xfrm>
        </p:spPr>
        <p:txBody>
          <a:bodyPr/>
          <a:lstStyle>
            <a:lvl1pPr marL="0" indent="0">
              <a:lnSpc>
                <a:spcPct val="110000"/>
              </a:lnSpc>
              <a:buNone/>
              <a:defRPr sz="2000"/>
            </a:lvl1pPr>
            <a:lvl2pPr marL="228600">
              <a:defRPr sz="1800"/>
            </a:lvl2pPr>
            <a:lvl3pPr marL="457200">
              <a:defRPr sz="1600"/>
            </a:lvl3pPr>
            <a:lvl4pPr marL="685800">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p:txBody>
          <a:bodyPr/>
          <a:lstStyle>
            <a:lvl1pPr>
              <a:defRPr>
                <a:solidFill>
                  <a:schemeClr val="accent2"/>
                </a:solidFill>
              </a:defRPr>
            </a:lvl1pPr>
          </a:lstStyle>
          <a:p>
            <a:r>
              <a:rPr lang="en-US" dirty="0"/>
              <a:t>9/3/20XX</a:t>
            </a:r>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a:xfrm>
            <a:off x="7964424" y="621792"/>
            <a:ext cx="4114800" cy="365125"/>
          </a:xfrm>
        </p:spPr>
        <p:txBody>
          <a:bodyPr/>
          <a:lstStyle>
            <a:lvl1pPr>
              <a:defRPr baseline="0">
                <a:solidFill>
                  <a:schemeClr val="accent2"/>
                </a:solidFill>
              </a:defRPr>
            </a:lvl1pPr>
          </a:lstStyle>
          <a:p>
            <a:r>
              <a:rPr lang="en-US" dirty="0"/>
              <a:t>Presentation Title</a:t>
            </a:r>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lvl1pPr>
              <a:defRPr>
                <a:solidFill>
                  <a:schemeClr val="accent2"/>
                </a:solidFill>
              </a:defRPr>
            </a:lvl1pPr>
          </a:lstStyle>
          <a:p>
            <a:fld id="{D8DA9DAA-006C-4F4B-980E-E3DF019B24E2}" type="slidenum">
              <a:rPr lang="en-US" smtClean="0"/>
              <a:pPr/>
              <a:t>‹#›</a:t>
            </a:fld>
            <a:endParaRPr lang="en-US" dirty="0"/>
          </a:p>
        </p:txBody>
      </p:sp>
      <p:cxnSp>
        <p:nvCxnSpPr>
          <p:cNvPr id="9" name="Straight Connector 8">
            <a:extLst>
              <a:ext uri="{FF2B5EF4-FFF2-40B4-BE49-F238E27FC236}">
                <a16:creationId xmlns:a16="http://schemas.microsoft.com/office/drawing/2014/main" id="{FA8B3D0E-ED3F-46FA-AE79-5FEFDE9168E3}"/>
              </a:ext>
            </a:extLst>
          </p:cNvPr>
          <p:cNvCxnSpPr>
            <a:cxnSpLocks/>
          </p:cNvCxnSpPr>
          <p:nvPr userDrawn="1"/>
        </p:nvCxnSpPr>
        <p:spPr>
          <a:xfrm>
            <a:off x="0" y="806470"/>
            <a:ext cx="7903723" cy="0"/>
          </a:xfrm>
          <a:prstGeom prst="line">
            <a:avLst/>
          </a:prstGeom>
          <a:ln w="25400" cap="sq">
            <a:gradFill flip="none" rotWithShape="1">
              <a:gsLst>
                <a:gs pos="0">
                  <a:schemeClr val="accent2"/>
                </a:gs>
                <a:gs pos="100000">
                  <a:schemeClr val="accent4"/>
                </a:gs>
              </a:gsLst>
              <a:lin ang="10800000" scaled="1"/>
              <a:tileRect/>
            </a:gradFill>
            <a:bevel/>
          </a:ln>
        </p:spPr>
        <p:style>
          <a:lnRef idx="1">
            <a:schemeClr val="accent1"/>
          </a:lnRef>
          <a:fillRef idx="0">
            <a:schemeClr val="accent1"/>
          </a:fillRef>
          <a:effectRef idx="0">
            <a:schemeClr val="accent1"/>
          </a:effectRef>
          <a:fontRef idx="minor">
            <a:schemeClr val="tx1"/>
          </a:fontRef>
        </p:style>
      </p:cxnSp>
      <p:sp>
        <p:nvSpPr>
          <p:cNvPr id="17" name="Graphic 10">
            <a:extLst>
              <a:ext uri="{FF2B5EF4-FFF2-40B4-BE49-F238E27FC236}">
                <a16:creationId xmlns:a16="http://schemas.microsoft.com/office/drawing/2014/main" id="{AAD06B87-D9B2-4F94-B734-A8F039A2033F}"/>
              </a:ext>
            </a:extLst>
          </p:cNvPr>
          <p:cNvSpPr/>
          <p:nvPr userDrawn="1"/>
        </p:nvSpPr>
        <p:spPr>
          <a:xfrm>
            <a:off x="11281590" y="2070656"/>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
        <p:nvSpPr>
          <p:cNvPr id="19" name="Graphic 11">
            <a:extLst>
              <a:ext uri="{FF2B5EF4-FFF2-40B4-BE49-F238E27FC236}">
                <a16:creationId xmlns:a16="http://schemas.microsoft.com/office/drawing/2014/main" id="{BB13A13C-36EA-4B13-9175-C5FE95B34D33}"/>
              </a:ext>
            </a:extLst>
          </p:cNvPr>
          <p:cNvSpPr/>
          <p:nvPr userDrawn="1"/>
        </p:nvSpPr>
        <p:spPr>
          <a:xfrm>
            <a:off x="10969280" y="178001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Tree>
    <p:extLst>
      <p:ext uri="{BB962C8B-B14F-4D97-AF65-F5344CB8AC3E}">
        <p14:creationId xmlns:p14="http://schemas.microsoft.com/office/powerpoint/2010/main" val="18971113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Section Header">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524000" y="1463040"/>
            <a:ext cx="9144000" cy="2340864"/>
          </a:xfrm>
        </p:spPr>
        <p:txBody>
          <a:bodyPr anchor="b">
            <a:normAutofit/>
          </a:bodyPr>
          <a:lstStyle>
            <a:lvl1pPr algn="ctr">
              <a:defRPr sz="6000" b="1" i="0" cap="all" baseline="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1527048" y="3858768"/>
            <a:ext cx="9144000" cy="1325880"/>
          </a:xfrm>
        </p:spPr>
        <p:txBody>
          <a:bodyPr>
            <a:normAutofit/>
          </a:bodyPr>
          <a:lstStyle>
            <a:lvl1pPr marL="0" indent="0" algn="ct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Graphic 12">
            <a:extLst>
              <a:ext uri="{FF2B5EF4-FFF2-40B4-BE49-F238E27FC236}">
                <a16:creationId xmlns:a16="http://schemas.microsoft.com/office/drawing/2014/main" id="{8A41917E-4B97-447C-98AB-970D625F1DE6}"/>
              </a:ext>
            </a:extLst>
          </p:cNvPr>
          <p:cNvSpPr/>
          <p:nvPr userDrawn="1"/>
        </p:nvSpPr>
        <p:spPr>
          <a:xfrm>
            <a:off x="10772266" y="3054359"/>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5" name="Graphic 13">
            <a:extLst>
              <a:ext uri="{FF2B5EF4-FFF2-40B4-BE49-F238E27FC236}">
                <a16:creationId xmlns:a16="http://schemas.microsoft.com/office/drawing/2014/main" id="{3B3FD238-4561-4AF8-A1F1-185B0CAFE2AC}"/>
              </a:ext>
            </a:extLst>
          </p:cNvPr>
          <p:cNvSpPr/>
          <p:nvPr userDrawn="1"/>
        </p:nvSpPr>
        <p:spPr>
          <a:xfrm>
            <a:off x="10724364" y="2515838"/>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dirty="0"/>
          </a:p>
        </p:txBody>
      </p:sp>
      <p:sp>
        <p:nvSpPr>
          <p:cNvPr id="6" name="Graphic 15">
            <a:extLst>
              <a:ext uri="{FF2B5EF4-FFF2-40B4-BE49-F238E27FC236}">
                <a16:creationId xmlns:a16="http://schemas.microsoft.com/office/drawing/2014/main" id="{BAB9414C-AE69-4648-873E-9CE6B2DF8A71}"/>
              </a:ext>
            </a:extLst>
          </p:cNvPr>
          <p:cNvSpPr/>
          <p:nvPr userDrawn="1"/>
        </p:nvSpPr>
        <p:spPr>
          <a:xfrm>
            <a:off x="11024834" y="278757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dirty="0"/>
          </a:p>
        </p:txBody>
      </p:sp>
      <p:sp>
        <p:nvSpPr>
          <p:cNvPr id="7" name="Graphic 22">
            <a:extLst>
              <a:ext uri="{FF2B5EF4-FFF2-40B4-BE49-F238E27FC236}">
                <a16:creationId xmlns:a16="http://schemas.microsoft.com/office/drawing/2014/main" id="{3BF75235-4E6E-4184-82A5-EE6FE7993BBC}"/>
              </a:ext>
            </a:extLst>
          </p:cNvPr>
          <p:cNvSpPr/>
          <p:nvPr userDrawn="1"/>
        </p:nvSpPr>
        <p:spPr>
          <a:xfrm>
            <a:off x="1261869" y="2633448"/>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endParaRPr lang="en-US" dirty="0"/>
          </a:p>
        </p:txBody>
      </p:sp>
      <p:sp>
        <p:nvSpPr>
          <p:cNvPr id="11" name="Graphic 21">
            <a:extLst>
              <a:ext uri="{FF2B5EF4-FFF2-40B4-BE49-F238E27FC236}">
                <a16:creationId xmlns:a16="http://schemas.microsoft.com/office/drawing/2014/main" id="{E66FE37C-2F4B-42DA-BFF6-92DD00BDC49B}"/>
              </a:ext>
            </a:extLst>
          </p:cNvPr>
          <p:cNvSpPr/>
          <p:nvPr userDrawn="1"/>
        </p:nvSpPr>
        <p:spPr>
          <a:xfrm>
            <a:off x="1064053" y="3083338"/>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chemeClr val="bg1"/>
          </a:solidFill>
          <a:ln w="469" cap="flat">
            <a:noFill/>
            <a:prstDash val="solid"/>
            <a:miter/>
          </a:ln>
        </p:spPr>
        <p:txBody>
          <a:bodyPr rtlCol="0" anchor="ctr"/>
          <a:lstStyle/>
          <a:p>
            <a:endParaRPr lang="en-US" dirty="0"/>
          </a:p>
        </p:txBody>
      </p:sp>
      <p:sp>
        <p:nvSpPr>
          <p:cNvPr id="13" name="Graphic 23">
            <a:extLst>
              <a:ext uri="{FF2B5EF4-FFF2-40B4-BE49-F238E27FC236}">
                <a16:creationId xmlns:a16="http://schemas.microsoft.com/office/drawing/2014/main" id="{DDD38822-731A-48DA-A8A0-FBBAF7A6D65D}"/>
              </a:ext>
            </a:extLst>
          </p:cNvPr>
          <p:cNvSpPr/>
          <p:nvPr userDrawn="1"/>
        </p:nvSpPr>
        <p:spPr>
          <a:xfrm>
            <a:off x="1413405" y="3492870"/>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endParaRPr lang="en-US" dirty="0"/>
          </a:p>
        </p:txBody>
      </p:sp>
    </p:spTree>
    <p:extLst>
      <p:ext uri="{BB962C8B-B14F-4D97-AF65-F5344CB8AC3E}">
        <p14:creationId xmlns:p14="http://schemas.microsoft.com/office/powerpoint/2010/main" val="34424820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p:txBody>
          <a:bodyPr/>
          <a:lstStyle>
            <a:lvl1pPr>
              <a:defRPr sz="5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7" name="Straight Connector 6">
            <a:extLst>
              <a:ext uri="{FF2B5EF4-FFF2-40B4-BE49-F238E27FC236}">
                <a16:creationId xmlns:a16="http://schemas.microsoft.com/office/drawing/2014/main" id="{5C05CAAB-DBA2-4548-AD5F-01BB97FBB207}"/>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17450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6391656" y="841248"/>
            <a:ext cx="4434840" cy="3236976"/>
          </a:xfrm>
        </p:spPr>
        <p:txBody>
          <a:bodyPr anchor="b"/>
          <a:lstStyle>
            <a:lvl1pPr algn="l">
              <a:lnSpc>
                <a:spcPct val="110000"/>
              </a:lnSpc>
              <a:spcBef>
                <a:spcPts val="1000"/>
              </a:spcBef>
              <a:defRPr sz="3600" b="0" i="0" cap="none"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6391655" y="4498848"/>
            <a:ext cx="4434835" cy="510474"/>
          </a:xfrm>
        </p:spPr>
        <p:txBody>
          <a:bodyPr/>
          <a:lstStyle>
            <a:lvl1pPr marL="0" indent="0" algn="l">
              <a:lnSpc>
                <a:spcPct val="11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a:xfrm rot="16200000">
            <a:off x="9811512" y="1591056"/>
            <a:ext cx="3547872" cy="365125"/>
          </a:xfrm>
        </p:spPr>
        <p:txBody>
          <a:bodyPr/>
          <a:lstStyle>
            <a:lvl1pPr>
              <a:defRPr>
                <a:solidFill>
                  <a:schemeClr val="accent2"/>
                </a:solidFill>
              </a:defRPr>
            </a:lvl1pPr>
          </a:lstStyle>
          <a:p>
            <a:r>
              <a:rPr lang="en-US" dirty="0"/>
              <a:t>Presentation Title</a:t>
            </a:r>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a:lstStyle>
            <a:lvl1pPr>
              <a:defRPr>
                <a:solidFill>
                  <a:schemeClr val="accent2"/>
                </a:solidFill>
              </a:defRPr>
            </a:lvl1pPr>
          </a:lstStyle>
          <a:p>
            <a:fld id="{D8DA9DAA-006C-4F4B-980E-E3DF019B24E2}" type="slidenum">
              <a:rPr lang="en-US" smtClean="0"/>
              <a:pPr/>
              <a:t>‹#›</a:t>
            </a:fld>
            <a:endParaRPr lang="en-US" dirty="0"/>
          </a:p>
        </p:txBody>
      </p:sp>
      <p:cxnSp>
        <p:nvCxnSpPr>
          <p:cNvPr id="7" name="Straight Connector 6">
            <a:extLst>
              <a:ext uri="{FF2B5EF4-FFF2-40B4-BE49-F238E27FC236}">
                <a16:creationId xmlns:a16="http://schemas.microsoft.com/office/drawing/2014/main" id="{6939C974-0ED4-4915-BBF7-1FB00C18AD45}"/>
              </a:ext>
            </a:extLst>
          </p:cNvPr>
          <p:cNvCxnSpPr>
            <a:cxnSpLocks/>
          </p:cNvCxnSpPr>
          <p:nvPr userDrawn="1"/>
        </p:nvCxnSpPr>
        <p:spPr>
          <a:xfrm>
            <a:off x="11586162" y="3619272"/>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515930B2-E36D-4D05-A6B3-CA1BF61D50CC}"/>
              </a:ext>
            </a:extLst>
          </p:cNvPr>
          <p:cNvSpPr/>
          <p:nvPr userDrawn="1"/>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Picture Placeholder 12">
            <a:extLst>
              <a:ext uri="{FF2B5EF4-FFF2-40B4-BE49-F238E27FC236}">
                <a16:creationId xmlns:a16="http://schemas.microsoft.com/office/drawing/2014/main" id="{9CEC7E0F-60E8-418B-978D-C607C82E97F7}"/>
              </a:ext>
            </a:extLst>
          </p:cNvPr>
          <p:cNvSpPr>
            <a:spLocks noGrp="1"/>
          </p:cNvSpPr>
          <p:nvPr>
            <p:ph type="pic" sz="quarter" idx="13"/>
          </p:nvPr>
        </p:nvSpPr>
        <p:spPr>
          <a:xfrm>
            <a:off x="283464" y="301752"/>
            <a:ext cx="5221224" cy="6263640"/>
          </a:xfrm>
        </p:spPr>
        <p:txBody>
          <a:bodyPr anchor="ctr"/>
          <a:lstStyle>
            <a:lvl1pPr algn="ctr">
              <a:buNone/>
              <a:defRPr>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1299048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3_Title and Content">
    <p:bg>
      <p:bgPr>
        <a:gradFill>
          <a:gsLst>
            <a:gs pos="100000">
              <a:schemeClr val="accent4"/>
            </a:gs>
            <a:gs pos="0">
              <a:schemeClr val="accent2"/>
            </a:gs>
          </a:gsLst>
          <a:lin ang="189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hasCustomPrompt="1"/>
          </p:nvPr>
        </p:nvSpPr>
        <p:spPr>
          <a:xfrm>
            <a:off x="576072" y="365125"/>
            <a:ext cx="10771632" cy="1325563"/>
          </a:xfrm>
        </p:spPr>
        <p:txBody>
          <a:bodyPr/>
          <a:lstStyle>
            <a:lvl1pPr>
              <a:defRPr sz="5400" b="1" cap="all" baseline="0">
                <a:solidFill>
                  <a:schemeClr val="bg1"/>
                </a:solidFill>
              </a:defRPr>
            </a:lvl1pPr>
          </a:lstStyle>
          <a:p>
            <a:r>
              <a:rPr lang="en-US" dirty="0"/>
              <a:t>Title</a:t>
            </a:r>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a:xfrm>
            <a:off x="576072" y="1825625"/>
            <a:ext cx="10771632"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a:xfrm>
            <a:off x="658368" y="6356350"/>
            <a:ext cx="2743200" cy="365125"/>
          </a:xfrm>
        </p:spPr>
        <p:txBody>
          <a:bodyPr/>
          <a:lstStyle>
            <a:lvl1pPr>
              <a:defRPr>
                <a:solidFill>
                  <a:schemeClr val="bg1"/>
                </a:solidFill>
              </a:defRPr>
            </a:lvl1pPr>
          </a:lstStyle>
          <a:p>
            <a:r>
              <a:rPr lang="en-US" dirty="0"/>
              <a:t>9/3/20XX</a:t>
            </a:r>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a:xfrm>
            <a:off x="8503920" y="841248"/>
            <a:ext cx="3630168" cy="365125"/>
          </a:xfrm>
        </p:spPr>
        <p:txBody>
          <a:bodyPr/>
          <a:lstStyle>
            <a:lvl1pPr>
              <a:defRPr>
                <a:solidFill>
                  <a:schemeClr val="bg1"/>
                </a:solidFill>
              </a:defRPr>
            </a:lvl1pPr>
          </a:lstStyle>
          <a:p>
            <a:r>
              <a:rPr lang="en-US" dirty="0"/>
              <a:t>Presentation Title</a:t>
            </a:r>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lvl1pPr>
              <a:defRPr>
                <a:solidFill>
                  <a:schemeClr val="bg1"/>
                </a:solidFill>
              </a:defRPr>
            </a:lvl1pPr>
          </a:lstStyle>
          <a:p>
            <a:fld id="{D8DA9DAA-006C-4F4B-980E-E3DF019B24E2}" type="slidenum">
              <a:rPr lang="en-US" smtClean="0"/>
              <a:pPr/>
              <a:t>‹#›</a:t>
            </a:fld>
            <a:endParaRPr lang="en-US" dirty="0"/>
          </a:p>
        </p:txBody>
      </p:sp>
      <p:sp>
        <p:nvSpPr>
          <p:cNvPr id="9" name="Graphic 22">
            <a:extLst>
              <a:ext uri="{FF2B5EF4-FFF2-40B4-BE49-F238E27FC236}">
                <a16:creationId xmlns:a16="http://schemas.microsoft.com/office/drawing/2014/main" id="{4EADA2ED-8A8C-4D17-8798-F26BF3B4CE25}"/>
              </a:ext>
            </a:extLst>
          </p:cNvPr>
          <p:cNvSpPr/>
          <p:nvPr userDrawn="1"/>
        </p:nvSpPr>
        <p:spPr>
          <a:xfrm>
            <a:off x="11202264" y="344083"/>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endParaRPr lang="en-US" dirty="0"/>
          </a:p>
        </p:txBody>
      </p:sp>
      <p:sp>
        <p:nvSpPr>
          <p:cNvPr id="11" name="Graphic 23">
            <a:extLst>
              <a:ext uri="{FF2B5EF4-FFF2-40B4-BE49-F238E27FC236}">
                <a16:creationId xmlns:a16="http://schemas.microsoft.com/office/drawing/2014/main" id="{54AB3A25-6605-4446-9E53-ACEECD25E27B}"/>
              </a:ext>
            </a:extLst>
          </p:cNvPr>
          <p:cNvSpPr/>
          <p:nvPr userDrawn="1"/>
        </p:nvSpPr>
        <p:spPr>
          <a:xfrm>
            <a:off x="11563141" y="590910"/>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endParaRPr lang="en-US" dirty="0"/>
          </a:p>
        </p:txBody>
      </p:sp>
    </p:spTree>
    <p:extLst>
      <p:ext uri="{BB962C8B-B14F-4D97-AF65-F5344CB8AC3E}">
        <p14:creationId xmlns:p14="http://schemas.microsoft.com/office/powerpoint/2010/main" val="1222635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57166-6921-4546-BA2C-99E464681F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5B9122-6371-4049-B57A-33DED7DA2F76}"/>
              </a:ext>
            </a:extLst>
          </p:cNvPr>
          <p:cNvSpPr>
            <a:spLocks noGrp="1"/>
          </p:cNvSpPr>
          <p:nvPr>
            <p:ph sz="half" idx="1"/>
          </p:nvPr>
        </p:nvSpPr>
        <p:spPr>
          <a:xfrm>
            <a:off x="1444752" y="1825625"/>
            <a:ext cx="4553712" cy="4351338"/>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BA14555D-0753-4312-A26B-2338813F9BB1}"/>
              </a:ext>
            </a:extLst>
          </p:cNvPr>
          <p:cNvSpPr>
            <a:spLocks noGrp="1"/>
          </p:cNvSpPr>
          <p:nvPr>
            <p:ph sz="half" idx="2"/>
          </p:nvPr>
        </p:nvSpPr>
        <p:spPr>
          <a:xfrm>
            <a:off x="6784848" y="1825625"/>
            <a:ext cx="4553712" cy="4351338"/>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a:extLst>
              <a:ext uri="{FF2B5EF4-FFF2-40B4-BE49-F238E27FC236}">
                <a16:creationId xmlns:a16="http://schemas.microsoft.com/office/drawing/2014/main" id="{3FB7E8F4-3FB3-45AB-A381-9093CA95AAE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0" name="Graphic 15">
            <a:extLst>
              <a:ext uri="{FF2B5EF4-FFF2-40B4-BE49-F238E27FC236}">
                <a16:creationId xmlns:a16="http://schemas.microsoft.com/office/drawing/2014/main" id="{D8685329-C6A1-4CB4-8AAE-150D0341F6A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2" name="Graphic 16">
            <a:extLst>
              <a:ext uri="{FF2B5EF4-FFF2-40B4-BE49-F238E27FC236}">
                <a16:creationId xmlns:a16="http://schemas.microsoft.com/office/drawing/2014/main" id="{83CE1DAA-30A3-41AE-8AE1-A7EE5C48A6F3}"/>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4" name="Graphic 14">
            <a:extLst>
              <a:ext uri="{FF2B5EF4-FFF2-40B4-BE49-F238E27FC236}">
                <a16:creationId xmlns:a16="http://schemas.microsoft.com/office/drawing/2014/main" id="{065162DD-7ACB-4F9C-90DD-24C743035892}"/>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Tree>
    <p:extLst>
      <p:ext uri="{BB962C8B-B14F-4D97-AF65-F5344CB8AC3E}">
        <p14:creationId xmlns:p14="http://schemas.microsoft.com/office/powerpoint/2010/main" val="12052880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DA4224-F4E4-47A4-ACF7-2317493908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1679907-DC49-4B86-A34C-C97DBC26A9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DBC8A0-34FC-4B6E-B42B-A721267D89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i="0" cap="all" spc="100" baseline="0">
                <a:solidFill>
                  <a:schemeClr val="tx1">
                    <a:tint val="75000"/>
                  </a:schemeClr>
                </a:solidFill>
              </a:defRPr>
            </a:lvl1pPr>
          </a:lstStyle>
          <a:p>
            <a:r>
              <a:rPr lang="en-US" dirty="0"/>
              <a:t>9/3/20XX</a:t>
            </a:r>
          </a:p>
        </p:txBody>
      </p:sp>
      <p:sp>
        <p:nvSpPr>
          <p:cNvPr id="5" name="Footer Placeholder 4">
            <a:extLst>
              <a:ext uri="{FF2B5EF4-FFF2-40B4-BE49-F238E27FC236}">
                <a16:creationId xmlns:a16="http://schemas.microsoft.com/office/drawing/2014/main" id="{609AC0B6-4CC4-4E41-8A4D-F62E17F285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6C0E9BD-90BD-46AE-8A0D-06796ADB76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i="0" cap="all" spc="100" baseline="0">
                <a:solidFill>
                  <a:schemeClr val="tx1">
                    <a:tint val="75000"/>
                  </a:schemeClr>
                </a:solidFill>
              </a:defRPr>
            </a:lvl1pPr>
          </a:lstStyle>
          <a:p>
            <a:fld id="{D8DA9DAA-006C-4F4B-980E-E3DF019B24E2}" type="slidenum">
              <a:rPr lang="en-US" smtClean="0"/>
              <a:t>‹#›</a:t>
            </a:fld>
            <a:endParaRPr lang="en-US" dirty="0"/>
          </a:p>
        </p:txBody>
      </p:sp>
    </p:spTree>
    <p:extLst>
      <p:ext uri="{BB962C8B-B14F-4D97-AF65-F5344CB8AC3E}">
        <p14:creationId xmlns:p14="http://schemas.microsoft.com/office/powerpoint/2010/main" val="1999713800"/>
      </p:ext>
    </p:extLst>
  </p:cSld>
  <p:clrMap bg1="lt1" tx1="dk1" bg2="lt2" tx2="dk2" accent1="accent1" accent2="accent2" accent3="accent3" accent4="accent4" accent5="accent5" accent6="accent6" hlink="hlink" folHlink="folHlink"/>
  <p:sldLayoutIdLst>
    <p:sldLayoutId id="2147483697" r:id="rId1"/>
    <p:sldLayoutId id="2147483708" r:id="rId2"/>
    <p:sldLayoutId id="2147483717" r:id="rId3"/>
    <p:sldLayoutId id="2147483710" r:id="rId4"/>
    <p:sldLayoutId id="2147483709" r:id="rId5"/>
    <p:sldLayoutId id="2147483698" r:id="rId6"/>
    <p:sldLayoutId id="2147483713" r:id="rId7"/>
    <p:sldLayoutId id="2147483712" r:id="rId8"/>
    <p:sldLayoutId id="2147483700" r:id="rId9"/>
    <p:sldLayoutId id="2147483701" r:id="rId10"/>
    <p:sldLayoutId id="2147483716" r:id="rId11"/>
    <p:sldLayoutId id="2147483714" r:id="rId12"/>
    <p:sldLayoutId id="2147483715" r:id="rId13"/>
    <p:sldLayoutId id="2147483702" r:id="rId14"/>
    <p:sldLayoutId id="2147483703" r:id="rId15"/>
    <p:sldLayoutId id="2147483704" r:id="rId16"/>
    <p:sldLayoutId id="2147483705" r:id="rId17"/>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2.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3.xml"/><Relationship Id="rId5" Type="http://schemas.openxmlformats.org/officeDocument/2006/relationships/image" Target="../media/image11.png"/><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9968B-2619-4F71-AB00-4C493E120805}"/>
              </a:ext>
            </a:extLst>
          </p:cNvPr>
          <p:cNvSpPr>
            <a:spLocks noGrp="1"/>
          </p:cNvSpPr>
          <p:nvPr>
            <p:ph type="ctrTitle"/>
          </p:nvPr>
        </p:nvSpPr>
        <p:spPr/>
        <p:txBody>
          <a:bodyPr/>
          <a:lstStyle/>
          <a:p>
            <a:r>
              <a:rPr lang="en-US" sz="5400" spc="400" dirty="0">
                <a:solidFill>
                  <a:schemeClr val="bg1"/>
                </a:solidFill>
              </a:rPr>
              <a:t>Milestone 3</a:t>
            </a:r>
            <a:endParaRPr lang="en-US" dirty="0"/>
          </a:p>
        </p:txBody>
      </p:sp>
      <p:sp>
        <p:nvSpPr>
          <p:cNvPr id="3" name="Subtitle 2">
            <a:extLst>
              <a:ext uri="{FF2B5EF4-FFF2-40B4-BE49-F238E27FC236}">
                <a16:creationId xmlns:a16="http://schemas.microsoft.com/office/drawing/2014/main" id="{A5F14073-9F68-4B7E-A576-26899D58C7A9}"/>
              </a:ext>
            </a:extLst>
          </p:cNvPr>
          <p:cNvSpPr>
            <a:spLocks noGrp="1"/>
          </p:cNvSpPr>
          <p:nvPr>
            <p:ph type="subTitle" idx="1"/>
          </p:nvPr>
        </p:nvSpPr>
        <p:spPr/>
        <p:txBody>
          <a:bodyPr/>
          <a:lstStyle/>
          <a:p>
            <a:r>
              <a:rPr lang="en-US" dirty="0"/>
              <a:t>Michael Melichar</a:t>
            </a:r>
            <a:endParaRPr lang="en-US" sz="2000" dirty="0">
              <a:solidFill>
                <a:schemeClr val="bg1"/>
              </a:solidFill>
            </a:endParaRPr>
          </a:p>
          <a:p>
            <a:endParaRPr lang="en-US" dirty="0"/>
          </a:p>
        </p:txBody>
      </p:sp>
    </p:spTree>
    <p:extLst>
      <p:ext uri="{BB962C8B-B14F-4D97-AF65-F5344CB8AC3E}">
        <p14:creationId xmlns:p14="http://schemas.microsoft.com/office/powerpoint/2010/main" val="1147698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CDA59-55A0-4EA5-B3E4-646D1D3B4CEB}"/>
              </a:ext>
            </a:extLst>
          </p:cNvPr>
          <p:cNvSpPr>
            <a:spLocks noGrp="1"/>
          </p:cNvSpPr>
          <p:nvPr>
            <p:ph type="title"/>
          </p:nvPr>
        </p:nvSpPr>
        <p:spPr/>
        <p:txBody>
          <a:bodyPr>
            <a:normAutofit/>
          </a:bodyPr>
          <a:lstStyle/>
          <a:p>
            <a:r>
              <a:rPr lang="en-US" sz="5400" dirty="0"/>
              <a:t>API Endpoints</a:t>
            </a:r>
          </a:p>
        </p:txBody>
      </p:sp>
      <p:sp>
        <p:nvSpPr>
          <p:cNvPr id="4" name="Content Placeholder 3">
            <a:extLst>
              <a:ext uri="{FF2B5EF4-FFF2-40B4-BE49-F238E27FC236}">
                <a16:creationId xmlns:a16="http://schemas.microsoft.com/office/drawing/2014/main" id="{1FE9CB6C-6FF8-4B8C-9B41-2DDD39B25DE3}"/>
              </a:ext>
            </a:extLst>
          </p:cNvPr>
          <p:cNvSpPr>
            <a:spLocks noGrp="1"/>
          </p:cNvSpPr>
          <p:nvPr>
            <p:ph sz="half" idx="2"/>
          </p:nvPr>
        </p:nvSpPr>
        <p:spPr>
          <a:xfrm>
            <a:off x="1447799" y="2505075"/>
            <a:ext cx="10515600" cy="3550668"/>
          </a:xfrm>
        </p:spPr>
        <p:txBody>
          <a:bodyPr>
            <a:normAutofit/>
          </a:bodyPr>
          <a:lstStyle/>
          <a:p>
            <a:pPr marL="342900" marR="0" lvl="0" indent="-342900">
              <a:lnSpc>
                <a:spcPct val="107000"/>
              </a:lnSpc>
              <a:spcBef>
                <a:spcPts val="0"/>
              </a:spcBef>
              <a:spcAft>
                <a:spcPts val="0"/>
              </a:spcAft>
              <a:buFont typeface="Symbol" panose="05050102010706020507" pitchFamily="18" charset="2"/>
              <a:buChar char=""/>
            </a:pPr>
            <a:r>
              <a:rPr lang="en-US" sz="1800" kern="100" dirty="0">
                <a:effectLst/>
                <a:latin typeface="Calibri" panose="020F0502020204030204" pitchFamily="34" charset="0"/>
                <a:ea typeface="Yu Mincho" panose="02020400000000000000" pitchFamily="18" charset="-128"/>
                <a:cs typeface="Times New Roman" panose="02020603050405020304" pitchFamily="18" charset="0"/>
              </a:rPr>
              <a:t>GET /</a:t>
            </a:r>
            <a:r>
              <a:rPr lang="en-US" sz="1800" kern="100" dirty="0" err="1">
                <a:effectLst/>
                <a:latin typeface="Calibri" panose="020F0502020204030204" pitchFamily="34" charset="0"/>
                <a:ea typeface="Yu Mincho" panose="02020400000000000000" pitchFamily="18" charset="-128"/>
                <a:cs typeface="Times New Roman" panose="02020603050405020304" pitchFamily="18" charset="0"/>
              </a:rPr>
              <a:t>api</a:t>
            </a:r>
            <a:r>
              <a:rPr lang="en-US" sz="1800" kern="100" dirty="0">
                <a:effectLst/>
                <a:latin typeface="Calibri" panose="020F0502020204030204" pitchFamily="34" charset="0"/>
                <a:ea typeface="Yu Mincho" panose="02020400000000000000" pitchFamily="18" charset="-128"/>
                <a:cs typeface="Times New Roman" panose="02020603050405020304" pitchFamily="18" charset="0"/>
              </a:rPr>
              <a:t>/products: Retrieves a list of all products in the system.</a:t>
            </a:r>
          </a:p>
          <a:p>
            <a:pPr marL="342900" marR="0" lvl="0" indent="-342900">
              <a:lnSpc>
                <a:spcPct val="107000"/>
              </a:lnSpc>
              <a:spcBef>
                <a:spcPts val="0"/>
              </a:spcBef>
              <a:spcAft>
                <a:spcPts val="0"/>
              </a:spcAft>
              <a:buFont typeface="Symbol" panose="05050102010706020507" pitchFamily="18" charset="2"/>
              <a:buChar char=""/>
            </a:pPr>
            <a:r>
              <a:rPr lang="en-US" sz="1800" kern="100" dirty="0">
                <a:effectLst/>
                <a:latin typeface="Calibri" panose="020F0502020204030204" pitchFamily="34" charset="0"/>
                <a:ea typeface="Yu Mincho" panose="02020400000000000000" pitchFamily="18" charset="-128"/>
                <a:cs typeface="Times New Roman" panose="02020603050405020304" pitchFamily="18" charset="0"/>
              </a:rPr>
              <a:t>POST /</a:t>
            </a:r>
            <a:r>
              <a:rPr lang="en-US" sz="1800" kern="100" dirty="0" err="1">
                <a:effectLst/>
                <a:latin typeface="Calibri" panose="020F0502020204030204" pitchFamily="34" charset="0"/>
                <a:ea typeface="Yu Mincho" panose="02020400000000000000" pitchFamily="18" charset="-128"/>
                <a:cs typeface="Times New Roman" panose="02020603050405020304" pitchFamily="18" charset="0"/>
              </a:rPr>
              <a:t>api</a:t>
            </a:r>
            <a:r>
              <a:rPr lang="en-US" sz="1800" kern="100" dirty="0">
                <a:effectLst/>
                <a:latin typeface="Calibri" panose="020F0502020204030204" pitchFamily="34" charset="0"/>
                <a:ea typeface="Yu Mincho" panose="02020400000000000000" pitchFamily="18" charset="-128"/>
                <a:cs typeface="Times New Roman" panose="02020603050405020304" pitchFamily="18" charset="0"/>
              </a:rPr>
              <a:t>/products: Creates a new product based on the provided data in the request body.</a:t>
            </a:r>
          </a:p>
          <a:p>
            <a:pPr marL="342900" marR="0" lvl="0" indent="-342900">
              <a:lnSpc>
                <a:spcPct val="107000"/>
              </a:lnSpc>
              <a:spcBef>
                <a:spcPts val="0"/>
              </a:spcBef>
              <a:spcAft>
                <a:spcPts val="0"/>
              </a:spcAft>
              <a:buFont typeface="Symbol" panose="05050102010706020507" pitchFamily="18" charset="2"/>
              <a:buChar char=""/>
            </a:pPr>
            <a:r>
              <a:rPr lang="en-US" sz="1800" kern="100" dirty="0">
                <a:effectLst/>
                <a:latin typeface="Calibri" panose="020F0502020204030204" pitchFamily="34" charset="0"/>
                <a:ea typeface="Yu Mincho" panose="02020400000000000000" pitchFamily="18" charset="-128"/>
                <a:cs typeface="Times New Roman" panose="02020603050405020304" pitchFamily="18" charset="0"/>
              </a:rPr>
              <a:t>PUT /</a:t>
            </a:r>
            <a:r>
              <a:rPr lang="en-US" sz="1800" kern="100" dirty="0" err="1">
                <a:effectLst/>
                <a:latin typeface="Calibri" panose="020F0502020204030204" pitchFamily="34" charset="0"/>
                <a:ea typeface="Yu Mincho" panose="02020400000000000000" pitchFamily="18" charset="-128"/>
                <a:cs typeface="Times New Roman" panose="02020603050405020304" pitchFamily="18" charset="0"/>
              </a:rPr>
              <a:t>api</a:t>
            </a:r>
            <a:r>
              <a:rPr lang="en-US" sz="1800" kern="100" dirty="0">
                <a:effectLst/>
                <a:latin typeface="Calibri" panose="020F0502020204030204" pitchFamily="34" charset="0"/>
                <a:ea typeface="Yu Mincho" panose="02020400000000000000" pitchFamily="18" charset="-128"/>
                <a:cs typeface="Times New Roman" panose="02020603050405020304" pitchFamily="18" charset="0"/>
              </a:rPr>
              <a:t>/products/:id: Updates the product with the specified ID using the data provided in the request body.</a:t>
            </a:r>
          </a:p>
          <a:p>
            <a:pPr marL="342900" marR="0" lvl="0" indent="-342900">
              <a:lnSpc>
                <a:spcPct val="107000"/>
              </a:lnSpc>
              <a:spcBef>
                <a:spcPts val="0"/>
              </a:spcBef>
              <a:spcAft>
                <a:spcPts val="800"/>
              </a:spcAft>
              <a:buFont typeface="Symbol" panose="05050102010706020507" pitchFamily="18" charset="2"/>
              <a:buChar char=""/>
            </a:pPr>
            <a:r>
              <a:rPr lang="en-US" sz="1800" kern="100" dirty="0">
                <a:effectLst/>
                <a:latin typeface="Calibri" panose="020F0502020204030204" pitchFamily="34" charset="0"/>
                <a:ea typeface="Yu Mincho" panose="02020400000000000000" pitchFamily="18" charset="-128"/>
                <a:cs typeface="Times New Roman" panose="02020603050405020304" pitchFamily="18" charset="0"/>
              </a:rPr>
              <a:t>DELETE /</a:t>
            </a:r>
            <a:r>
              <a:rPr lang="en-US" sz="1800" kern="100" dirty="0" err="1">
                <a:effectLst/>
                <a:latin typeface="Calibri" panose="020F0502020204030204" pitchFamily="34" charset="0"/>
                <a:ea typeface="Yu Mincho" panose="02020400000000000000" pitchFamily="18" charset="-128"/>
                <a:cs typeface="Times New Roman" panose="02020603050405020304" pitchFamily="18" charset="0"/>
              </a:rPr>
              <a:t>api</a:t>
            </a:r>
            <a:r>
              <a:rPr lang="en-US" sz="1800" kern="100" dirty="0">
                <a:effectLst/>
                <a:latin typeface="Calibri" panose="020F0502020204030204" pitchFamily="34" charset="0"/>
                <a:ea typeface="Yu Mincho" panose="02020400000000000000" pitchFamily="18" charset="-128"/>
                <a:cs typeface="Times New Roman" panose="02020603050405020304" pitchFamily="18" charset="0"/>
              </a:rPr>
              <a:t>/products/:id: Deletes the product with the specified ID from the system.</a:t>
            </a:r>
          </a:p>
        </p:txBody>
      </p:sp>
    </p:spTree>
    <p:extLst>
      <p:ext uri="{BB962C8B-B14F-4D97-AF65-F5344CB8AC3E}">
        <p14:creationId xmlns:p14="http://schemas.microsoft.com/office/powerpoint/2010/main" val="14034552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9FB28F-C9D7-439B-B863-44B4E851A0B0}"/>
              </a:ext>
            </a:extLst>
          </p:cNvPr>
          <p:cNvSpPr>
            <a:spLocks noGrp="1"/>
          </p:cNvSpPr>
          <p:nvPr>
            <p:ph type="ctrTitle"/>
          </p:nvPr>
        </p:nvSpPr>
        <p:spPr/>
        <p:txBody>
          <a:bodyPr/>
          <a:lstStyle/>
          <a:p>
            <a:r>
              <a:rPr lang="en-US" dirty="0"/>
              <a:t>Challenges</a:t>
            </a:r>
          </a:p>
        </p:txBody>
      </p:sp>
      <p:sp>
        <p:nvSpPr>
          <p:cNvPr id="8" name="Subtitle 7">
            <a:extLst>
              <a:ext uri="{FF2B5EF4-FFF2-40B4-BE49-F238E27FC236}">
                <a16:creationId xmlns:a16="http://schemas.microsoft.com/office/drawing/2014/main" id="{50061247-EA4F-4DFA-AFCE-648487762CF7}"/>
              </a:ext>
            </a:extLst>
          </p:cNvPr>
          <p:cNvSpPr>
            <a:spLocks noGrp="1"/>
          </p:cNvSpPr>
          <p:nvPr>
            <p:ph type="subTitle" idx="1"/>
          </p:nvPr>
        </p:nvSpPr>
        <p:spPr/>
        <p:txBody>
          <a:bodyPr>
            <a:normAutofit fontScale="92500" lnSpcReduction="20000"/>
          </a:bodyPr>
          <a:lstStyle/>
          <a:p>
            <a:r>
              <a:rPr lang="en-US" dirty="0"/>
              <a:t>Quite honestly, there’s no reason to front load an assignment like this and then have almost nothing for the rest of the class, but I have it going on in two different classes right now. Meaning I’ve decided to completely ignore the actual implementation for this class and dedicate that time to making a working </a:t>
            </a:r>
            <a:r>
              <a:rPr lang="en-US" dirty="0" err="1"/>
              <a:t>php</a:t>
            </a:r>
            <a:r>
              <a:rPr lang="en-US" dirty="0"/>
              <a:t> app and host it via IIS for my other class. This has been an extremely frustrating series of classes because there haven’t been any instructions on what to do, but </a:t>
            </a:r>
            <a:r>
              <a:rPr lang="en-US"/>
              <a:t>rather instructions to </a:t>
            </a:r>
            <a:r>
              <a:rPr lang="en-US" dirty="0"/>
              <a:t>do something I have no knowledge of. That’s why I’m taking the class, for instruction.  </a:t>
            </a:r>
          </a:p>
        </p:txBody>
      </p:sp>
      <p:pic>
        <p:nvPicPr>
          <p:cNvPr id="22" name="Picture Placeholder 21" descr="mountains under near dusk sky">
            <a:extLst>
              <a:ext uri="{FF2B5EF4-FFF2-40B4-BE49-F238E27FC236}">
                <a16:creationId xmlns:a16="http://schemas.microsoft.com/office/drawing/2014/main" id="{D8AC51EB-1C22-4303-8354-FC97950C7DE6}"/>
              </a:ext>
            </a:extLst>
          </p:cNvPr>
          <p:cNvPicPr>
            <a:picLocks noGrp="1" noChangeAspect="1"/>
          </p:cNvPicPr>
          <p:nvPr>
            <p:ph type="pic" sz="quarter" idx="13"/>
          </p:nvPr>
        </p:nvPicPr>
        <p:blipFill rotWithShape="1">
          <a:blip r:embed="rId2"/>
          <a:srcRect t="63" b="63"/>
          <a:stretch/>
        </p:blipFill>
        <p:spPr/>
      </p:pic>
      <p:pic>
        <p:nvPicPr>
          <p:cNvPr id="18" name="Picture Placeholder 17" descr="mountains at sunset">
            <a:extLst>
              <a:ext uri="{FF2B5EF4-FFF2-40B4-BE49-F238E27FC236}">
                <a16:creationId xmlns:a16="http://schemas.microsoft.com/office/drawing/2014/main" id="{B503D699-E643-4969-9463-5C6331D0C869}"/>
              </a:ext>
            </a:extLst>
          </p:cNvPr>
          <p:cNvPicPr>
            <a:picLocks noGrp="1" noChangeAspect="1"/>
          </p:cNvPicPr>
          <p:nvPr>
            <p:ph type="pic" sz="quarter" idx="14"/>
          </p:nvPr>
        </p:nvPicPr>
        <p:blipFill rotWithShape="1">
          <a:blip r:embed="rId3"/>
          <a:srcRect t="177" b="177"/>
          <a:stretch/>
        </p:blipFill>
        <p:spPr/>
      </p:pic>
      <p:pic>
        <p:nvPicPr>
          <p:cNvPr id="20" name="Picture Placeholder 19" descr="mountains at sunset">
            <a:extLst>
              <a:ext uri="{FF2B5EF4-FFF2-40B4-BE49-F238E27FC236}">
                <a16:creationId xmlns:a16="http://schemas.microsoft.com/office/drawing/2014/main" id="{B8714555-7486-4DD7-A96C-52C276483584}"/>
              </a:ext>
            </a:extLst>
          </p:cNvPr>
          <p:cNvPicPr>
            <a:picLocks noGrp="1" noChangeAspect="1"/>
          </p:cNvPicPr>
          <p:nvPr>
            <p:ph type="pic" sz="quarter" idx="15"/>
          </p:nvPr>
        </p:nvPicPr>
        <p:blipFill rotWithShape="1">
          <a:blip r:embed="rId4"/>
          <a:srcRect t="209" b="209"/>
          <a:stretch/>
        </p:blipFill>
        <p:spPr/>
      </p:pic>
      <p:sp>
        <p:nvSpPr>
          <p:cNvPr id="23" name="Footer Placeholder 22">
            <a:extLst>
              <a:ext uri="{FF2B5EF4-FFF2-40B4-BE49-F238E27FC236}">
                <a16:creationId xmlns:a16="http://schemas.microsoft.com/office/drawing/2014/main" id="{249ACE4E-0038-4BA2-8883-8C3F73B79C44}"/>
              </a:ext>
            </a:extLst>
          </p:cNvPr>
          <p:cNvSpPr>
            <a:spLocks noGrp="1"/>
          </p:cNvSpPr>
          <p:nvPr>
            <p:ph type="ftr" sz="quarter" idx="11"/>
          </p:nvPr>
        </p:nvSpPr>
        <p:spPr/>
        <p:txBody>
          <a:bodyPr/>
          <a:lstStyle/>
          <a:p>
            <a:r>
              <a:rPr lang="en-US" dirty="0"/>
              <a:t>Presentation Title</a:t>
            </a:r>
          </a:p>
        </p:txBody>
      </p:sp>
      <p:sp>
        <p:nvSpPr>
          <p:cNvPr id="24" name="Slide Number Placeholder 23">
            <a:extLst>
              <a:ext uri="{FF2B5EF4-FFF2-40B4-BE49-F238E27FC236}">
                <a16:creationId xmlns:a16="http://schemas.microsoft.com/office/drawing/2014/main" id="{9A686A52-7630-4675-B383-8C2AD252EC1F}"/>
              </a:ext>
            </a:extLst>
          </p:cNvPr>
          <p:cNvSpPr>
            <a:spLocks noGrp="1"/>
          </p:cNvSpPr>
          <p:nvPr>
            <p:ph type="sldNum" sz="quarter" idx="12"/>
          </p:nvPr>
        </p:nvSpPr>
        <p:spPr/>
        <p:txBody>
          <a:bodyPr/>
          <a:lstStyle/>
          <a:p>
            <a:fld id="{D8DA9DAA-006C-4F4B-980E-E3DF019B24E2}" type="slidenum">
              <a:rPr lang="en-US" smtClean="0"/>
              <a:pPr/>
              <a:t>11</a:t>
            </a:fld>
            <a:endParaRPr lang="en-US" dirty="0"/>
          </a:p>
        </p:txBody>
      </p:sp>
    </p:spTree>
    <p:extLst>
      <p:ext uri="{BB962C8B-B14F-4D97-AF65-F5344CB8AC3E}">
        <p14:creationId xmlns:p14="http://schemas.microsoft.com/office/powerpoint/2010/main" val="35847726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Slide Number Placeholder 23">
            <a:extLst>
              <a:ext uri="{FF2B5EF4-FFF2-40B4-BE49-F238E27FC236}">
                <a16:creationId xmlns:a16="http://schemas.microsoft.com/office/drawing/2014/main" id="{5D838446-B95D-4AB7-B8CA-D5804BB79A11}"/>
              </a:ext>
            </a:extLst>
          </p:cNvPr>
          <p:cNvSpPr>
            <a:spLocks noGrp="1"/>
          </p:cNvSpPr>
          <p:nvPr>
            <p:ph type="sldNum" sz="quarter" idx="12"/>
          </p:nvPr>
        </p:nvSpPr>
        <p:spPr/>
        <p:txBody>
          <a:bodyPr/>
          <a:lstStyle/>
          <a:p>
            <a:fld id="{D8DA9DAA-006C-4F4B-980E-E3DF019B24E2}" type="slidenum">
              <a:rPr lang="en-US" smtClean="0"/>
              <a:pPr/>
              <a:t>12</a:t>
            </a:fld>
            <a:endParaRPr lang="en-US" dirty="0"/>
          </a:p>
        </p:txBody>
      </p:sp>
      <p:pic>
        <p:nvPicPr>
          <p:cNvPr id="9" name="Picture Placeholder 8" descr="mountains at sunset">
            <a:extLst>
              <a:ext uri="{FF2B5EF4-FFF2-40B4-BE49-F238E27FC236}">
                <a16:creationId xmlns:a16="http://schemas.microsoft.com/office/drawing/2014/main" id="{C82DA925-978C-48A9-98AD-0653B7A3D2D9}"/>
              </a:ext>
            </a:extLst>
          </p:cNvPr>
          <p:cNvPicPr>
            <a:picLocks noGrp="1" noChangeAspect="1"/>
          </p:cNvPicPr>
          <p:nvPr>
            <p:ph type="pic" sz="quarter" idx="14"/>
          </p:nvPr>
        </p:nvPicPr>
        <p:blipFill rotWithShape="1">
          <a:blip r:embed="rId2"/>
          <a:srcRect t="41" b="41"/>
          <a:stretch/>
        </p:blipFill>
        <p:spPr/>
      </p:pic>
      <p:pic>
        <p:nvPicPr>
          <p:cNvPr id="11" name="Picture Placeholder 10" descr="mountains at sunset">
            <a:extLst>
              <a:ext uri="{FF2B5EF4-FFF2-40B4-BE49-F238E27FC236}">
                <a16:creationId xmlns:a16="http://schemas.microsoft.com/office/drawing/2014/main" id="{E63B7C3F-04A4-43F6-881D-FA11061CBAFA}"/>
              </a:ext>
            </a:extLst>
          </p:cNvPr>
          <p:cNvPicPr>
            <a:picLocks noGrp="1" noChangeAspect="1"/>
          </p:cNvPicPr>
          <p:nvPr>
            <p:ph type="pic" sz="quarter" idx="15"/>
          </p:nvPr>
        </p:nvPicPr>
        <p:blipFill rotWithShape="1">
          <a:blip r:embed="rId3"/>
          <a:srcRect t="347" b="347"/>
          <a:stretch/>
        </p:blipFill>
        <p:spPr/>
      </p:pic>
      <p:sp>
        <p:nvSpPr>
          <p:cNvPr id="6" name="Title 5">
            <a:extLst>
              <a:ext uri="{FF2B5EF4-FFF2-40B4-BE49-F238E27FC236}">
                <a16:creationId xmlns:a16="http://schemas.microsoft.com/office/drawing/2014/main" id="{FF777B66-94CB-491C-AC6B-BDAC98E21D57}"/>
              </a:ext>
            </a:extLst>
          </p:cNvPr>
          <p:cNvSpPr>
            <a:spLocks noGrp="1"/>
          </p:cNvSpPr>
          <p:nvPr>
            <p:ph type="title"/>
          </p:nvPr>
        </p:nvSpPr>
        <p:spPr/>
        <p:txBody>
          <a:bodyPr/>
          <a:lstStyle/>
          <a:p>
            <a:r>
              <a:rPr lang="en-US" dirty="0"/>
              <a:t>Thank you</a:t>
            </a:r>
          </a:p>
        </p:txBody>
      </p:sp>
      <p:sp>
        <p:nvSpPr>
          <p:cNvPr id="7" name="Text Placeholder 6">
            <a:extLst>
              <a:ext uri="{FF2B5EF4-FFF2-40B4-BE49-F238E27FC236}">
                <a16:creationId xmlns:a16="http://schemas.microsoft.com/office/drawing/2014/main" id="{42AF1107-8D35-4E35-93C7-D3640946F742}"/>
              </a:ext>
            </a:extLst>
          </p:cNvPr>
          <p:cNvSpPr>
            <a:spLocks noGrp="1"/>
          </p:cNvSpPr>
          <p:nvPr>
            <p:ph type="body" sz="quarter" idx="13"/>
          </p:nvPr>
        </p:nvSpPr>
        <p:spPr/>
        <p:txBody>
          <a:bodyPr/>
          <a:lstStyle/>
          <a:p>
            <a:r>
              <a:rPr lang="en-US" dirty="0"/>
              <a:t>Michael Melichar</a:t>
            </a:r>
          </a:p>
          <a:p>
            <a:endParaRPr lang="en-US" dirty="0"/>
          </a:p>
        </p:txBody>
      </p:sp>
      <p:pic>
        <p:nvPicPr>
          <p:cNvPr id="15" name="Picture Placeholder 14" descr="mountains under near dusk sky">
            <a:extLst>
              <a:ext uri="{FF2B5EF4-FFF2-40B4-BE49-F238E27FC236}">
                <a16:creationId xmlns:a16="http://schemas.microsoft.com/office/drawing/2014/main" id="{3D15FDC1-74B5-4FD8-BD17-0E2502C411A6}"/>
              </a:ext>
            </a:extLst>
          </p:cNvPr>
          <p:cNvPicPr>
            <a:picLocks noGrp="1" noChangeAspect="1"/>
          </p:cNvPicPr>
          <p:nvPr>
            <p:ph type="pic" sz="quarter" idx="17"/>
          </p:nvPr>
        </p:nvPicPr>
        <p:blipFill rotWithShape="1">
          <a:blip r:embed="rId4"/>
          <a:srcRect l="16" r="16"/>
          <a:stretch/>
        </p:blipFill>
        <p:spPr/>
      </p:pic>
      <p:pic>
        <p:nvPicPr>
          <p:cNvPr id="13" name="Picture Placeholder 12" descr="mountains under the night sky just before dawn">
            <a:extLst>
              <a:ext uri="{FF2B5EF4-FFF2-40B4-BE49-F238E27FC236}">
                <a16:creationId xmlns:a16="http://schemas.microsoft.com/office/drawing/2014/main" id="{E02C4914-F076-4415-9C5D-A9BDB6CC6110}"/>
              </a:ext>
            </a:extLst>
          </p:cNvPr>
          <p:cNvPicPr>
            <a:picLocks noGrp="1" noChangeAspect="1"/>
          </p:cNvPicPr>
          <p:nvPr>
            <p:ph type="pic" sz="quarter" idx="16"/>
          </p:nvPr>
        </p:nvPicPr>
        <p:blipFill rotWithShape="1">
          <a:blip r:embed="rId5"/>
          <a:srcRect t="108" b="108"/>
          <a:stretch/>
        </p:blipFill>
        <p:spPr/>
      </p:pic>
    </p:spTree>
    <p:extLst>
      <p:ext uri="{BB962C8B-B14F-4D97-AF65-F5344CB8AC3E}">
        <p14:creationId xmlns:p14="http://schemas.microsoft.com/office/powerpoint/2010/main" val="9273131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DDBBC93-70DF-4E4E-98E3-08124185AB18}"/>
              </a:ext>
            </a:extLst>
          </p:cNvPr>
          <p:cNvSpPr>
            <a:spLocks noGrp="1"/>
          </p:cNvSpPr>
          <p:nvPr>
            <p:ph type="title"/>
          </p:nvPr>
        </p:nvSpPr>
        <p:spPr/>
        <p:txBody>
          <a:bodyPr/>
          <a:lstStyle/>
          <a:p>
            <a:r>
              <a:rPr lang="en-US" b="1" cap="all" spc="400" dirty="0">
                <a:solidFill>
                  <a:schemeClr val="bg1"/>
                </a:solidFill>
                <a:latin typeface="+mn-lt"/>
              </a:rPr>
              <a:t>Agenda</a:t>
            </a:r>
            <a:endParaRPr lang="en-US" dirty="0"/>
          </a:p>
        </p:txBody>
      </p:sp>
      <p:sp>
        <p:nvSpPr>
          <p:cNvPr id="4" name="Text Placeholder 3">
            <a:extLst>
              <a:ext uri="{FF2B5EF4-FFF2-40B4-BE49-F238E27FC236}">
                <a16:creationId xmlns:a16="http://schemas.microsoft.com/office/drawing/2014/main" id="{65DE74E9-AA78-46C1-845A-0B72FA8AF35E}"/>
              </a:ext>
            </a:extLst>
          </p:cNvPr>
          <p:cNvSpPr>
            <a:spLocks noGrp="1"/>
          </p:cNvSpPr>
          <p:nvPr>
            <p:ph type="body" sz="quarter" idx="13"/>
          </p:nvPr>
        </p:nvSpPr>
        <p:spPr/>
        <p:txBody>
          <a:bodyPr/>
          <a:lstStyle/>
          <a:p>
            <a:pPr algn="r"/>
            <a:r>
              <a:rPr lang="en-US" sz="1800" dirty="0">
                <a:solidFill>
                  <a:schemeClr val="bg1"/>
                </a:solidFill>
              </a:rPr>
              <a:t>Intro</a:t>
            </a:r>
          </a:p>
          <a:p>
            <a:pPr algn="r"/>
            <a:endParaRPr lang="en-US" sz="1800" dirty="0">
              <a:solidFill>
                <a:schemeClr val="bg1"/>
              </a:solidFill>
            </a:endParaRPr>
          </a:p>
        </p:txBody>
      </p:sp>
      <p:pic>
        <p:nvPicPr>
          <p:cNvPr id="6" name="Picture Placeholder 5" descr="mountains at sunset">
            <a:extLst>
              <a:ext uri="{FF2B5EF4-FFF2-40B4-BE49-F238E27FC236}">
                <a16:creationId xmlns:a16="http://schemas.microsoft.com/office/drawing/2014/main" id="{4642631A-6ABE-41EA-A308-9CF1230F1421}"/>
              </a:ext>
            </a:extLst>
          </p:cNvPr>
          <p:cNvPicPr>
            <a:picLocks noGrp="1" noChangeAspect="1"/>
          </p:cNvPicPr>
          <p:nvPr>
            <p:ph type="pic" sz="quarter" idx="14"/>
          </p:nvPr>
        </p:nvPicPr>
        <p:blipFill rotWithShape="1">
          <a:blip r:embed="rId2"/>
          <a:srcRect/>
          <a:stretch/>
        </p:blipFill>
        <p:spPr/>
      </p:pic>
      <p:sp>
        <p:nvSpPr>
          <p:cNvPr id="7" name="Date Placeholder 6">
            <a:extLst>
              <a:ext uri="{FF2B5EF4-FFF2-40B4-BE49-F238E27FC236}">
                <a16:creationId xmlns:a16="http://schemas.microsoft.com/office/drawing/2014/main" id="{05C25F72-F9A7-42F9-9720-0801ED77D4D1}"/>
              </a:ext>
            </a:extLst>
          </p:cNvPr>
          <p:cNvSpPr>
            <a:spLocks noGrp="1"/>
          </p:cNvSpPr>
          <p:nvPr>
            <p:ph type="dt" sz="half" idx="10"/>
          </p:nvPr>
        </p:nvSpPr>
        <p:spPr/>
        <p:txBody>
          <a:bodyPr/>
          <a:lstStyle/>
          <a:p>
            <a:r>
              <a:rPr lang="en-US" dirty="0"/>
              <a:t>9/3/20XX</a:t>
            </a:r>
          </a:p>
        </p:txBody>
      </p:sp>
      <p:sp>
        <p:nvSpPr>
          <p:cNvPr id="8" name="Footer Placeholder 7">
            <a:extLst>
              <a:ext uri="{FF2B5EF4-FFF2-40B4-BE49-F238E27FC236}">
                <a16:creationId xmlns:a16="http://schemas.microsoft.com/office/drawing/2014/main" id="{AEEDFC2F-FF0A-4EC9-A0BB-0AA2B1E6BA4A}"/>
              </a:ext>
            </a:extLst>
          </p:cNvPr>
          <p:cNvSpPr>
            <a:spLocks noGrp="1"/>
          </p:cNvSpPr>
          <p:nvPr>
            <p:ph type="ftr" sz="quarter" idx="11"/>
          </p:nvPr>
        </p:nvSpPr>
        <p:spPr/>
        <p:txBody>
          <a:bodyPr/>
          <a:lstStyle/>
          <a:p>
            <a:r>
              <a:rPr lang="en-US" dirty="0"/>
              <a:t>Presentation Title</a:t>
            </a:r>
          </a:p>
        </p:txBody>
      </p:sp>
      <p:sp>
        <p:nvSpPr>
          <p:cNvPr id="9" name="Slide Number Placeholder 8">
            <a:extLst>
              <a:ext uri="{FF2B5EF4-FFF2-40B4-BE49-F238E27FC236}">
                <a16:creationId xmlns:a16="http://schemas.microsoft.com/office/drawing/2014/main" id="{6DCF8D89-56D9-4E2B-9838-07DFB6E9D2BB}"/>
              </a:ext>
            </a:extLst>
          </p:cNvPr>
          <p:cNvSpPr>
            <a:spLocks noGrp="1"/>
          </p:cNvSpPr>
          <p:nvPr>
            <p:ph type="sldNum" sz="quarter" idx="12"/>
          </p:nvPr>
        </p:nvSpPr>
        <p:spPr/>
        <p:txBody>
          <a:bodyPr/>
          <a:lstStyle/>
          <a:p>
            <a:fld id="{D8DA9DAA-006C-4F4B-980E-E3DF019B24E2}" type="slidenum">
              <a:rPr lang="en-US" smtClean="0"/>
              <a:pPr/>
              <a:t>2</a:t>
            </a:fld>
            <a:endParaRPr lang="en-US" dirty="0"/>
          </a:p>
        </p:txBody>
      </p:sp>
    </p:spTree>
    <p:extLst>
      <p:ext uri="{BB962C8B-B14F-4D97-AF65-F5344CB8AC3E}">
        <p14:creationId xmlns:p14="http://schemas.microsoft.com/office/powerpoint/2010/main" val="16135980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115FF41-AFA4-4D25-AB42-AB034F4B4FEC}"/>
              </a:ext>
            </a:extLst>
          </p:cNvPr>
          <p:cNvSpPr>
            <a:spLocks noGrp="1"/>
          </p:cNvSpPr>
          <p:nvPr>
            <p:ph type="title"/>
          </p:nvPr>
        </p:nvSpPr>
        <p:spPr/>
        <p:txBody>
          <a:bodyPr/>
          <a:lstStyle/>
          <a:p>
            <a:r>
              <a:rPr lang="en-US" sz="5400" dirty="0"/>
              <a:t>Introduction</a:t>
            </a:r>
            <a:endParaRPr lang="en-US" dirty="0"/>
          </a:p>
        </p:txBody>
      </p:sp>
      <p:sp>
        <p:nvSpPr>
          <p:cNvPr id="4" name="Content Placeholder 3">
            <a:extLst>
              <a:ext uri="{FF2B5EF4-FFF2-40B4-BE49-F238E27FC236}">
                <a16:creationId xmlns:a16="http://schemas.microsoft.com/office/drawing/2014/main" id="{B0881FA9-F3B0-4912-B0E1-352094195C30}"/>
              </a:ext>
            </a:extLst>
          </p:cNvPr>
          <p:cNvSpPr>
            <a:spLocks noGrp="1"/>
          </p:cNvSpPr>
          <p:nvPr>
            <p:ph idx="1"/>
          </p:nvPr>
        </p:nvSpPr>
        <p:spPr/>
        <p:txBody>
          <a:bodyPr/>
          <a:lstStyle/>
          <a:p>
            <a:pPr marL="0" marR="0">
              <a:lnSpc>
                <a:spcPct val="107000"/>
              </a:lnSpc>
              <a:spcBef>
                <a:spcPts val="0"/>
              </a:spcBef>
              <a:spcAft>
                <a:spcPts val="800"/>
              </a:spcAft>
            </a:pPr>
            <a:r>
              <a:rPr lang="en-US" sz="1800" kern="100" dirty="0">
                <a:effectLst/>
                <a:latin typeface="Calibri" panose="020F0502020204030204" pitchFamily="34" charset="0"/>
                <a:ea typeface="Yu Mincho" panose="02020400000000000000" pitchFamily="18" charset="-128"/>
                <a:cs typeface="Times New Roman" panose="02020603050405020304" pitchFamily="18" charset="0"/>
              </a:rPr>
              <a:t>The Product Management System is a web application designed to support the management of various products. The application allows users to perform CRUD operations on products, which are represented as objects with multiple properties. The system will consist of back-end services developed using Express and Node.js, a front-end web application built with Angular, and a second front-end application developed using React.</a:t>
            </a:r>
          </a:p>
          <a:p>
            <a:endParaRPr lang="en-US" dirty="0"/>
          </a:p>
        </p:txBody>
      </p:sp>
      <p:pic>
        <p:nvPicPr>
          <p:cNvPr id="8" name="Picture Placeholder 7" descr="mountains under the night sky just before dawn">
            <a:extLst>
              <a:ext uri="{FF2B5EF4-FFF2-40B4-BE49-F238E27FC236}">
                <a16:creationId xmlns:a16="http://schemas.microsoft.com/office/drawing/2014/main" id="{B53D1AAB-32B2-4F04-828F-AB1C758AF004}"/>
              </a:ext>
            </a:extLst>
          </p:cNvPr>
          <p:cNvPicPr>
            <a:picLocks noGrp="1" noChangeAspect="1"/>
          </p:cNvPicPr>
          <p:nvPr>
            <p:ph type="pic" sz="quarter" idx="13"/>
          </p:nvPr>
        </p:nvPicPr>
        <p:blipFill rotWithShape="1">
          <a:blip r:embed="rId2"/>
          <a:srcRect l="71" r="71"/>
          <a:stretch/>
        </p:blipFill>
        <p:spPr/>
      </p:pic>
      <p:sp>
        <p:nvSpPr>
          <p:cNvPr id="9" name="Date Placeholder 8">
            <a:extLst>
              <a:ext uri="{FF2B5EF4-FFF2-40B4-BE49-F238E27FC236}">
                <a16:creationId xmlns:a16="http://schemas.microsoft.com/office/drawing/2014/main" id="{D45C472E-4078-40A0-83A2-652E8356EDCB}"/>
              </a:ext>
            </a:extLst>
          </p:cNvPr>
          <p:cNvSpPr>
            <a:spLocks noGrp="1"/>
          </p:cNvSpPr>
          <p:nvPr>
            <p:ph type="dt" sz="half" idx="10"/>
          </p:nvPr>
        </p:nvSpPr>
        <p:spPr/>
        <p:txBody>
          <a:bodyPr/>
          <a:lstStyle/>
          <a:p>
            <a:r>
              <a:rPr lang="en-US" dirty="0"/>
              <a:t>9/3/20XX</a:t>
            </a:r>
          </a:p>
        </p:txBody>
      </p:sp>
      <p:sp>
        <p:nvSpPr>
          <p:cNvPr id="10" name="Footer Placeholder 9">
            <a:extLst>
              <a:ext uri="{FF2B5EF4-FFF2-40B4-BE49-F238E27FC236}">
                <a16:creationId xmlns:a16="http://schemas.microsoft.com/office/drawing/2014/main" id="{A8C7C3A0-5E78-49C8-B8D4-F3DF62B2BC93}"/>
              </a:ext>
            </a:extLst>
          </p:cNvPr>
          <p:cNvSpPr>
            <a:spLocks noGrp="1"/>
          </p:cNvSpPr>
          <p:nvPr>
            <p:ph type="ftr" sz="quarter" idx="11"/>
          </p:nvPr>
        </p:nvSpPr>
        <p:spPr/>
        <p:txBody>
          <a:bodyPr/>
          <a:lstStyle/>
          <a:p>
            <a:r>
              <a:rPr lang="en-US" dirty="0"/>
              <a:t>Presentation Title</a:t>
            </a:r>
          </a:p>
        </p:txBody>
      </p:sp>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p:txBody>
          <a:bodyPr/>
          <a:lstStyle/>
          <a:p>
            <a:fld id="{D8DA9DAA-006C-4F4B-980E-E3DF019B24E2}" type="slidenum">
              <a:rPr lang="en-US" smtClean="0"/>
              <a:pPr/>
              <a:t>3</a:t>
            </a:fld>
            <a:endParaRPr lang="en-US" dirty="0"/>
          </a:p>
        </p:txBody>
      </p:sp>
    </p:spTree>
    <p:extLst>
      <p:ext uri="{BB962C8B-B14F-4D97-AF65-F5344CB8AC3E}">
        <p14:creationId xmlns:p14="http://schemas.microsoft.com/office/powerpoint/2010/main" val="3653349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2FB0B-15EC-453B-BC9B-69AD35DDCEA3}"/>
              </a:ext>
            </a:extLst>
          </p:cNvPr>
          <p:cNvSpPr>
            <a:spLocks noGrp="1"/>
          </p:cNvSpPr>
          <p:nvPr>
            <p:ph type="ctrTitle"/>
          </p:nvPr>
        </p:nvSpPr>
        <p:spPr/>
        <p:txBody>
          <a:bodyPr/>
          <a:lstStyle/>
          <a:p>
            <a:r>
              <a:rPr lang="en-US" b="1" cap="all" spc="400" dirty="0">
                <a:solidFill>
                  <a:schemeClr val="bg1"/>
                </a:solidFill>
                <a:latin typeface="+mn-lt"/>
              </a:rPr>
              <a:t>User stories</a:t>
            </a:r>
            <a:endParaRPr lang="en-US" dirty="0"/>
          </a:p>
        </p:txBody>
      </p:sp>
      <p:sp>
        <p:nvSpPr>
          <p:cNvPr id="3" name="Subtitle 2">
            <a:extLst>
              <a:ext uri="{FF2B5EF4-FFF2-40B4-BE49-F238E27FC236}">
                <a16:creationId xmlns:a16="http://schemas.microsoft.com/office/drawing/2014/main" id="{05408798-0DB3-46BF-880E-7BB904D700F6}"/>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2278825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5E27C7C-4B68-4BBC-BF36-8959D8493E4A}"/>
              </a:ext>
            </a:extLst>
          </p:cNvPr>
          <p:cNvSpPr>
            <a:spLocks noGrp="1"/>
          </p:cNvSpPr>
          <p:nvPr>
            <p:ph type="title"/>
          </p:nvPr>
        </p:nvSpPr>
        <p:spPr/>
        <p:txBody>
          <a:bodyPr>
            <a:normAutofit/>
          </a:bodyPr>
          <a:lstStyle/>
          <a:p>
            <a:r>
              <a:rPr lang="en-US" sz="5400" dirty="0"/>
              <a:t>User Stories</a:t>
            </a:r>
          </a:p>
        </p:txBody>
      </p:sp>
      <p:sp>
        <p:nvSpPr>
          <p:cNvPr id="9" name="Slide Number Placeholder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a:lstStyle/>
          <a:p>
            <a:fld id="{D8DA9DAA-006C-4F4B-980E-E3DF019B24E2}" type="slidenum">
              <a:rPr lang="en-US" b="1" cap="all" spc="100" smtClean="0">
                <a:solidFill>
                  <a:schemeClr val="accent2"/>
                </a:solidFill>
              </a:rPr>
              <a:t>5</a:t>
            </a:fld>
            <a:endParaRPr lang="en-US" b="1" cap="all" spc="100" dirty="0">
              <a:solidFill>
                <a:schemeClr val="accent2"/>
              </a:solidFill>
            </a:endParaRPr>
          </a:p>
        </p:txBody>
      </p:sp>
      <p:sp>
        <p:nvSpPr>
          <p:cNvPr id="3" name="Content Placeholder 2">
            <a:extLst>
              <a:ext uri="{FF2B5EF4-FFF2-40B4-BE49-F238E27FC236}">
                <a16:creationId xmlns:a16="http://schemas.microsoft.com/office/drawing/2014/main" id="{53AF10FC-8063-FB7E-7034-DFC29749518B}"/>
              </a:ext>
            </a:extLst>
          </p:cNvPr>
          <p:cNvSpPr>
            <a:spLocks noGrp="1"/>
          </p:cNvSpPr>
          <p:nvPr>
            <p:ph idx="1"/>
          </p:nvPr>
        </p:nvSpPr>
        <p:spPr/>
        <p:txBody>
          <a:bodyPr>
            <a:normAutofit lnSpcReduction="10000"/>
          </a:bodyPr>
          <a:lstStyle/>
          <a:p>
            <a:pPr marL="0" marR="0">
              <a:lnSpc>
                <a:spcPct val="107000"/>
              </a:lnSpc>
              <a:spcBef>
                <a:spcPts val="0"/>
              </a:spcBef>
              <a:spcAft>
                <a:spcPts val="800"/>
              </a:spcAft>
            </a:pPr>
            <a:r>
              <a:rPr lang="en-US" sz="1800" kern="100" dirty="0">
                <a:effectLst/>
                <a:latin typeface="Calibri" panose="020F0502020204030204" pitchFamily="34" charset="0"/>
                <a:ea typeface="Yu Mincho" panose="02020400000000000000" pitchFamily="18" charset="-128"/>
                <a:cs typeface="Times New Roman" panose="02020603050405020304" pitchFamily="18" charset="0"/>
              </a:rPr>
              <a:t>As a user, I want to be able to view a list of products, so that I can see what products are available.</a:t>
            </a:r>
          </a:p>
          <a:p>
            <a:pPr marL="0" marR="0">
              <a:lnSpc>
                <a:spcPct val="107000"/>
              </a:lnSpc>
              <a:spcBef>
                <a:spcPts val="0"/>
              </a:spcBef>
              <a:spcAft>
                <a:spcPts val="800"/>
              </a:spcAft>
            </a:pPr>
            <a:r>
              <a:rPr lang="en-US" sz="1800" kern="100" dirty="0">
                <a:effectLst/>
                <a:latin typeface="Calibri" panose="020F0502020204030204" pitchFamily="34" charset="0"/>
                <a:ea typeface="Yu Mincho" panose="02020400000000000000" pitchFamily="18" charset="-128"/>
                <a:cs typeface="Times New Roman" panose="02020603050405020304" pitchFamily="18" charset="0"/>
              </a:rPr>
              <a:t>As a user, I want to be able to create a new product, so that I can add new items to the inventory.</a:t>
            </a:r>
          </a:p>
          <a:p>
            <a:pPr marL="0" marR="0">
              <a:lnSpc>
                <a:spcPct val="107000"/>
              </a:lnSpc>
              <a:spcBef>
                <a:spcPts val="0"/>
              </a:spcBef>
              <a:spcAft>
                <a:spcPts val="800"/>
              </a:spcAft>
            </a:pPr>
            <a:r>
              <a:rPr lang="en-US" sz="1800" kern="100" dirty="0">
                <a:effectLst/>
                <a:latin typeface="Calibri" panose="020F0502020204030204" pitchFamily="34" charset="0"/>
                <a:ea typeface="Yu Mincho" panose="02020400000000000000" pitchFamily="18" charset="-128"/>
                <a:cs typeface="Times New Roman" panose="02020603050405020304" pitchFamily="18" charset="0"/>
              </a:rPr>
              <a:t>As a user, I want to be able to edit an existing product, so that I can update its information if needed.</a:t>
            </a:r>
          </a:p>
          <a:p>
            <a:pPr marL="0" marR="0">
              <a:lnSpc>
                <a:spcPct val="107000"/>
              </a:lnSpc>
              <a:spcBef>
                <a:spcPts val="0"/>
              </a:spcBef>
              <a:spcAft>
                <a:spcPts val="800"/>
              </a:spcAft>
            </a:pPr>
            <a:r>
              <a:rPr lang="en-US" sz="1800" kern="100" dirty="0">
                <a:effectLst/>
                <a:latin typeface="Calibri" panose="020F0502020204030204" pitchFamily="34" charset="0"/>
                <a:ea typeface="Yu Mincho" panose="02020400000000000000" pitchFamily="18" charset="-128"/>
                <a:cs typeface="Times New Roman" panose="02020603050405020304" pitchFamily="18" charset="0"/>
              </a:rPr>
              <a:t>As a user, I want to be able to delete a product, so that I can remove items that are no longer needed.</a:t>
            </a:r>
          </a:p>
          <a:p>
            <a:pPr marL="0" marR="0">
              <a:lnSpc>
                <a:spcPct val="107000"/>
              </a:lnSpc>
              <a:spcBef>
                <a:spcPts val="0"/>
              </a:spcBef>
              <a:spcAft>
                <a:spcPts val="800"/>
              </a:spcAft>
            </a:pPr>
            <a:r>
              <a:rPr lang="en-US" sz="1800" kern="100" dirty="0">
                <a:effectLst/>
                <a:latin typeface="Calibri" panose="020F0502020204030204" pitchFamily="34" charset="0"/>
                <a:ea typeface="Yu Mincho" panose="02020400000000000000" pitchFamily="18" charset="-128"/>
                <a:cs typeface="Times New Roman" panose="02020603050405020304" pitchFamily="18" charset="0"/>
              </a:rPr>
              <a:t>As a user, I want to be able to view a list of categories, so that I can see how products are organized.</a:t>
            </a:r>
          </a:p>
          <a:p>
            <a:pPr marL="0" marR="0">
              <a:lnSpc>
                <a:spcPct val="107000"/>
              </a:lnSpc>
              <a:spcBef>
                <a:spcPts val="0"/>
              </a:spcBef>
              <a:spcAft>
                <a:spcPts val="800"/>
              </a:spcAft>
            </a:pPr>
            <a:r>
              <a:rPr lang="en-US" sz="1800" kern="100" dirty="0">
                <a:effectLst/>
                <a:latin typeface="Calibri" panose="020F0502020204030204" pitchFamily="34" charset="0"/>
                <a:ea typeface="Yu Mincho" panose="02020400000000000000" pitchFamily="18" charset="-128"/>
                <a:cs typeface="Times New Roman" panose="02020603050405020304" pitchFamily="18" charset="0"/>
              </a:rPr>
              <a:t>As a user, I want to be able to create a new category, so that I can group products based on their characteristics.</a:t>
            </a:r>
          </a:p>
          <a:p>
            <a:pPr marL="0" marR="0">
              <a:lnSpc>
                <a:spcPct val="107000"/>
              </a:lnSpc>
              <a:spcBef>
                <a:spcPts val="0"/>
              </a:spcBef>
              <a:spcAft>
                <a:spcPts val="800"/>
              </a:spcAft>
            </a:pPr>
            <a:r>
              <a:rPr lang="en-US" sz="1800" kern="100" dirty="0">
                <a:effectLst/>
                <a:latin typeface="Calibri" panose="020F0502020204030204" pitchFamily="34" charset="0"/>
                <a:ea typeface="Yu Mincho" panose="02020400000000000000" pitchFamily="18" charset="-128"/>
                <a:cs typeface="Times New Roman" panose="02020603050405020304" pitchFamily="18" charset="0"/>
              </a:rPr>
              <a:t>As a user, I want to be able to edit an existing category, so that I can modify its properties if necessary.</a:t>
            </a:r>
          </a:p>
          <a:p>
            <a:pPr marL="0" marR="0">
              <a:lnSpc>
                <a:spcPct val="107000"/>
              </a:lnSpc>
              <a:spcBef>
                <a:spcPts val="0"/>
              </a:spcBef>
              <a:spcAft>
                <a:spcPts val="800"/>
              </a:spcAft>
            </a:pPr>
            <a:r>
              <a:rPr lang="en-US" sz="1800" kern="100" dirty="0">
                <a:effectLst/>
                <a:latin typeface="Calibri" panose="020F0502020204030204" pitchFamily="34" charset="0"/>
                <a:ea typeface="Yu Mincho" panose="02020400000000000000" pitchFamily="18" charset="-128"/>
                <a:cs typeface="Times New Roman" panose="02020603050405020304" pitchFamily="18" charset="0"/>
              </a:rPr>
              <a:t>As a user, I want to be able to delete a category, so that I can remove unnecessary groupings.</a:t>
            </a:r>
          </a:p>
          <a:p>
            <a:pPr marL="0" marR="0">
              <a:lnSpc>
                <a:spcPct val="107000"/>
              </a:lnSpc>
              <a:spcBef>
                <a:spcPts val="0"/>
              </a:spcBef>
              <a:spcAft>
                <a:spcPts val="800"/>
              </a:spcAft>
            </a:pPr>
            <a:r>
              <a:rPr lang="en-US" sz="1800" kern="100" dirty="0">
                <a:effectLst/>
                <a:latin typeface="Calibri" panose="020F0502020204030204" pitchFamily="34" charset="0"/>
                <a:ea typeface="Yu Mincho" panose="02020400000000000000" pitchFamily="18" charset="-128"/>
                <a:cs typeface="Times New Roman" panose="02020603050405020304" pitchFamily="18" charset="0"/>
              </a:rPr>
              <a:t>As a user, I want to be able to view the details of a product, including its properties and associated category.</a:t>
            </a:r>
          </a:p>
          <a:p>
            <a:pPr marL="0" marR="0">
              <a:lnSpc>
                <a:spcPct val="107000"/>
              </a:lnSpc>
              <a:spcBef>
                <a:spcPts val="0"/>
              </a:spcBef>
              <a:spcAft>
                <a:spcPts val="800"/>
              </a:spcAft>
            </a:pPr>
            <a:r>
              <a:rPr lang="en-US" sz="1800" kern="100" dirty="0">
                <a:effectLst/>
                <a:latin typeface="Calibri" panose="020F0502020204030204" pitchFamily="34" charset="0"/>
                <a:ea typeface="Yu Mincho" panose="02020400000000000000" pitchFamily="18" charset="-128"/>
                <a:cs typeface="Times New Roman" panose="02020603050405020304" pitchFamily="18" charset="0"/>
              </a:rPr>
              <a:t>As a user, I want to be able to view the details of a category, including its properties and the list of associated products.</a:t>
            </a:r>
          </a:p>
          <a:p>
            <a:endParaRPr lang="en-US" dirty="0"/>
          </a:p>
        </p:txBody>
      </p:sp>
    </p:spTree>
    <p:extLst>
      <p:ext uri="{BB962C8B-B14F-4D97-AF65-F5344CB8AC3E}">
        <p14:creationId xmlns:p14="http://schemas.microsoft.com/office/powerpoint/2010/main" val="7839144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5E27C7C-4B68-4BBC-BF36-8959D8493E4A}"/>
              </a:ext>
            </a:extLst>
          </p:cNvPr>
          <p:cNvSpPr>
            <a:spLocks noGrp="1"/>
          </p:cNvSpPr>
          <p:nvPr>
            <p:ph type="title"/>
          </p:nvPr>
        </p:nvSpPr>
        <p:spPr/>
        <p:txBody>
          <a:bodyPr>
            <a:normAutofit/>
          </a:bodyPr>
          <a:lstStyle/>
          <a:p>
            <a:r>
              <a:rPr lang="en-US" sz="5400" dirty="0"/>
              <a:t>Initial Database Design</a:t>
            </a:r>
          </a:p>
        </p:txBody>
      </p:sp>
      <p:sp>
        <p:nvSpPr>
          <p:cNvPr id="7" name="Slide Number Placeholder 5">
            <a:extLst>
              <a:ext uri="{FF2B5EF4-FFF2-40B4-BE49-F238E27FC236}">
                <a16:creationId xmlns:a16="http://schemas.microsoft.com/office/drawing/2014/main" id="{4ECDE54D-4BD2-4764-A36A-8487DB61E7A6}"/>
              </a:ext>
            </a:extLst>
          </p:cNvPr>
          <p:cNvSpPr>
            <a:spLocks noGrp="1"/>
          </p:cNvSpPr>
          <p:nvPr>
            <p:ph type="sldNum" sz="quarter" idx="12"/>
          </p:nvPr>
        </p:nvSpPr>
        <p:spPr>
          <a:xfrm>
            <a:off x="8610600" y="6356350"/>
            <a:ext cx="2743200" cy="365125"/>
          </a:xfrm>
        </p:spPr>
        <p:txBody>
          <a:bodyPr/>
          <a:lstStyle/>
          <a:p>
            <a:fld id="{D8DA9DAA-006C-4F4B-980E-E3DF019B24E2}" type="slidenum">
              <a:rPr lang="en-US" b="1" cap="all" spc="100" smtClean="0">
                <a:solidFill>
                  <a:schemeClr val="accent2"/>
                </a:solidFill>
              </a:rPr>
              <a:t>6</a:t>
            </a:fld>
            <a:endParaRPr lang="en-US" b="1" cap="all" spc="100" dirty="0">
              <a:solidFill>
                <a:schemeClr val="accent2"/>
              </a:solidFill>
            </a:endParaRPr>
          </a:p>
        </p:txBody>
      </p:sp>
      <p:pic>
        <p:nvPicPr>
          <p:cNvPr id="6" name="Content Placeholder 5" descr="A picture containing text, screenshot, line, diagram&#10;&#10;Description automatically generated">
            <a:extLst>
              <a:ext uri="{FF2B5EF4-FFF2-40B4-BE49-F238E27FC236}">
                <a16:creationId xmlns:a16="http://schemas.microsoft.com/office/drawing/2014/main" id="{0EA4742E-81AF-8770-1C2D-B9C1A77A37A7}"/>
              </a:ext>
            </a:extLst>
          </p:cNvPr>
          <p:cNvPicPr>
            <a:picLocks noGrp="1" noChangeAspect="1"/>
          </p:cNvPicPr>
          <p:nvPr>
            <p:ph idx="1"/>
          </p:nvPr>
        </p:nvPicPr>
        <p:blipFill>
          <a:blip r:embed="rId2"/>
          <a:stretch>
            <a:fillRect/>
          </a:stretch>
        </p:blipFill>
        <p:spPr>
          <a:xfrm>
            <a:off x="3852549" y="2981976"/>
            <a:ext cx="4486901" cy="2038635"/>
          </a:xfrm>
          <a:prstGeom prst="rect">
            <a:avLst/>
          </a:prstGeom>
        </p:spPr>
      </p:pic>
    </p:spTree>
    <p:extLst>
      <p:ext uri="{BB962C8B-B14F-4D97-AF65-F5344CB8AC3E}">
        <p14:creationId xmlns:p14="http://schemas.microsoft.com/office/powerpoint/2010/main" val="2778276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287FE-1EFA-4C15-BFDD-1EE3F2D37BF1}"/>
              </a:ext>
            </a:extLst>
          </p:cNvPr>
          <p:cNvSpPr>
            <a:spLocks noGrp="1"/>
          </p:cNvSpPr>
          <p:nvPr>
            <p:ph type="title"/>
          </p:nvPr>
        </p:nvSpPr>
        <p:spPr/>
        <p:txBody>
          <a:bodyPr/>
          <a:lstStyle/>
          <a:p>
            <a:r>
              <a:rPr lang="en-US" dirty="0"/>
              <a:t>UI Sitemap</a:t>
            </a:r>
          </a:p>
        </p:txBody>
      </p:sp>
      <p:sp>
        <p:nvSpPr>
          <p:cNvPr id="5" name="Footer Placeholder 4">
            <a:extLst>
              <a:ext uri="{FF2B5EF4-FFF2-40B4-BE49-F238E27FC236}">
                <a16:creationId xmlns:a16="http://schemas.microsoft.com/office/drawing/2014/main" id="{63B7C214-9C4B-410D-816A-6B3C8059C7BA}"/>
              </a:ext>
            </a:extLst>
          </p:cNvPr>
          <p:cNvSpPr>
            <a:spLocks noGrp="1"/>
          </p:cNvSpPr>
          <p:nvPr>
            <p:ph type="ftr" sz="quarter" idx="11"/>
          </p:nvPr>
        </p:nvSpPr>
        <p:spPr/>
        <p:txBody>
          <a:bodyPr/>
          <a:lstStyle/>
          <a:p>
            <a:endParaRPr lang="en-US" dirty="0"/>
          </a:p>
        </p:txBody>
      </p:sp>
      <p:sp>
        <p:nvSpPr>
          <p:cNvPr id="4" name="Date Placeholder 3">
            <a:extLst>
              <a:ext uri="{FF2B5EF4-FFF2-40B4-BE49-F238E27FC236}">
                <a16:creationId xmlns:a16="http://schemas.microsoft.com/office/drawing/2014/main" id="{2F8D5D16-EDC5-46DE-A0B9-0765F4F59BB7}"/>
              </a:ext>
            </a:extLst>
          </p:cNvPr>
          <p:cNvSpPr>
            <a:spLocks noGrp="1"/>
          </p:cNvSpPr>
          <p:nvPr>
            <p:ph type="dt" sz="half" idx="10"/>
          </p:nvPr>
        </p:nvSpPr>
        <p:spPr/>
        <p:txBody>
          <a:bodyPr/>
          <a:lstStyle/>
          <a:p>
            <a:endParaRPr lang="en-US" dirty="0"/>
          </a:p>
        </p:txBody>
      </p:sp>
      <p:sp>
        <p:nvSpPr>
          <p:cNvPr id="6" name="Slide Number Placeholder 5">
            <a:extLst>
              <a:ext uri="{FF2B5EF4-FFF2-40B4-BE49-F238E27FC236}">
                <a16:creationId xmlns:a16="http://schemas.microsoft.com/office/drawing/2014/main" id="{8DE31DF2-0419-4016-924C-21929AC1EBFC}"/>
              </a:ext>
            </a:extLst>
          </p:cNvPr>
          <p:cNvSpPr>
            <a:spLocks noGrp="1"/>
          </p:cNvSpPr>
          <p:nvPr>
            <p:ph type="sldNum" sz="quarter" idx="12"/>
          </p:nvPr>
        </p:nvSpPr>
        <p:spPr/>
        <p:txBody>
          <a:bodyPr/>
          <a:lstStyle/>
          <a:p>
            <a:fld id="{D8DA9DAA-006C-4F4B-980E-E3DF019B24E2}" type="slidenum">
              <a:rPr lang="en-US" smtClean="0"/>
              <a:pPr/>
              <a:t>7</a:t>
            </a:fld>
            <a:endParaRPr lang="en-US" dirty="0"/>
          </a:p>
        </p:txBody>
      </p:sp>
      <p:sp>
        <p:nvSpPr>
          <p:cNvPr id="8" name="Content Placeholder 7">
            <a:extLst>
              <a:ext uri="{FF2B5EF4-FFF2-40B4-BE49-F238E27FC236}">
                <a16:creationId xmlns:a16="http://schemas.microsoft.com/office/drawing/2014/main" id="{F76A5E0D-CCBC-B5E6-C655-83912A713D44}"/>
              </a:ext>
            </a:extLst>
          </p:cNvPr>
          <p:cNvSpPr>
            <a:spLocks noGrp="1"/>
          </p:cNvSpPr>
          <p:nvPr>
            <p:ph idx="1"/>
          </p:nvPr>
        </p:nvSpPr>
        <p:spPr/>
        <p:txBody>
          <a:bodyPr/>
          <a:lstStyle/>
          <a:p>
            <a:endParaRPr lang="en-US"/>
          </a:p>
        </p:txBody>
      </p:sp>
      <p:pic>
        <p:nvPicPr>
          <p:cNvPr id="9" name="Picture 8" descr="A screenshot of a computer&#10;&#10;Description automatically generated with medium confidence">
            <a:extLst>
              <a:ext uri="{FF2B5EF4-FFF2-40B4-BE49-F238E27FC236}">
                <a16:creationId xmlns:a16="http://schemas.microsoft.com/office/drawing/2014/main" id="{2BFCC584-8AB2-9A96-B692-41CC3691E80D}"/>
              </a:ext>
            </a:extLst>
          </p:cNvPr>
          <p:cNvPicPr>
            <a:picLocks noChangeAspect="1"/>
          </p:cNvPicPr>
          <p:nvPr/>
        </p:nvPicPr>
        <p:blipFill>
          <a:blip r:embed="rId2"/>
          <a:stretch>
            <a:fillRect/>
          </a:stretch>
        </p:blipFill>
        <p:spPr>
          <a:xfrm>
            <a:off x="3124200" y="2698591"/>
            <a:ext cx="5943600" cy="2605405"/>
          </a:xfrm>
          <a:prstGeom prst="rect">
            <a:avLst/>
          </a:prstGeom>
        </p:spPr>
      </p:pic>
    </p:spTree>
    <p:extLst>
      <p:ext uri="{BB962C8B-B14F-4D97-AF65-F5344CB8AC3E}">
        <p14:creationId xmlns:p14="http://schemas.microsoft.com/office/powerpoint/2010/main" val="22700286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85278-3D07-466F-8351-667A2EBEABB8}"/>
              </a:ext>
            </a:extLst>
          </p:cNvPr>
          <p:cNvSpPr>
            <a:spLocks noGrp="1"/>
          </p:cNvSpPr>
          <p:nvPr>
            <p:ph type="title"/>
          </p:nvPr>
        </p:nvSpPr>
        <p:spPr/>
        <p:txBody>
          <a:bodyPr>
            <a:normAutofit/>
          </a:bodyPr>
          <a:lstStyle/>
          <a:p>
            <a:r>
              <a:rPr lang="en-US" dirty="0"/>
              <a:t>UML Classes</a:t>
            </a:r>
          </a:p>
        </p:txBody>
      </p:sp>
      <p:sp>
        <p:nvSpPr>
          <p:cNvPr id="6" name="Slide Number Placeholder 5">
            <a:extLst>
              <a:ext uri="{FF2B5EF4-FFF2-40B4-BE49-F238E27FC236}">
                <a16:creationId xmlns:a16="http://schemas.microsoft.com/office/drawing/2014/main" id="{AB55FF1C-3CBD-419A-9DE4-7A8AA6371B6A}"/>
              </a:ext>
            </a:extLst>
          </p:cNvPr>
          <p:cNvSpPr>
            <a:spLocks noGrp="1"/>
          </p:cNvSpPr>
          <p:nvPr>
            <p:ph type="sldNum" sz="quarter" idx="12"/>
          </p:nvPr>
        </p:nvSpPr>
        <p:spPr/>
        <p:txBody>
          <a:bodyPr>
            <a:normAutofit/>
          </a:bodyPr>
          <a:lstStyle/>
          <a:p>
            <a:pPr>
              <a:spcAft>
                <a:spcPts val="600"/>
              </a:spcAft>
            </a:pPr>
            <a:fld id="{D8DA9DAA-006C-4F4B-980E-E3DF019B24E2}" type="slidenum">
              <a:rPr lang="en-US" b="1" cap="all" spc="100" smtClean="0">
                <a:solidFill>
                  <a:schemeClr val="accent2"/>
                </a:solidFill>
              </a:rPr>
              <a:pPr>
                <a:spcAft>
                  <a:spcPts val="600"/>
                </a:spcAft>
              </a:pPr>
              <a:t>8</a:t>
            </a:fld>
            <a:endParaRPr lang="en-US" b="1" cap="all" spc="100" dirty="0">
              <a:solidFill>
                <a:schemeClr val="accent2"/>
              </a:solidFill>
            </a:endParaRPr>
          </a:p>
        </p:txBody>
      </p:sp>
      <p:sp>
        <p:nvSpPr>
          <p:cNvPr id="4" name="Content Placeholder 3">
            <a:extLst>
              <a:ext uri="{FF2B5EF4-FFF2-40B4-BE49-F238E27FC236}">
                <a16:creationId xmlns:a16="http://schemas.microsoft.com/office/drawing/2014/main" id="{0946CBCC-E79E-907B-24EB-2355A55B4723}"/>
              </a:ext>
            </a:extLst>
          </p:cNvPr>
          <p:cNvSpPr>
            <a:spLocks noGrp="1"/>
          </p:cNvSpPr>
          <p:nvPr>
            <p:ph idx="1"/>
          </p:nvPr>
        </p:nvSpPr>
        <p:spPr/>
        <p:txBody>
          <a:bodyPr>
            <a:normAutofit fontScale="85000" lnSpcReduction="10000"/>
          </a:bodyPr>
          <a:lstStyle/>
          <a:p>
            <a:pPr marL="342900" marR="0" lvl="0" indent="-342900">
              <a:lnSpc>
                <a:spcPct val="107000"/>
              </a:lnSpc>
              <a:spcBef>
                <a:spcPts val="0"/>
              </a:spcBef>
              <a:spcAft>
                <a:spcPts val="800"/>
              </a:spcAft>
              <a:buFont typeface="Symbol" panose="05050102010706020507" pitchFamily="18" charset="2"/>
              <a:buChar char=""/>
            </a:pPr>
            <a:r>
              <a:rPr lang="en-US" sz="1800" kern="100" dirty="0">
                <a:effectLst/>
                <a:latin typeface="Calibri" panose="020F0502020204030204" pitchFamily="34" charset="0"/>
                <a:ea typeface="Yu Mincho" panose="02020400000000000000" pitchFamily="18" charset="-128"/>
                <a:cs typeface="Times New Roman" panose="02020603050405020304" pitchFamily="18" charset="0"/>
              </a:rPr>
              <a:t>Product:</a:t>
            </a:r>
          </a:p>
          <a:p>
            <a:pPr marL="914400" marR="0">
              <a:lnSpc>
                <a:spcPct val="107000"/>
              </a:lnSpc>
              <a:spcBef>
                <a:spcPts val="0"/>
              </a:spcBef>
              <a:spcAft>
                <a:spcPts val="800"/>
              </a:spcAft>
            </a:pPr>
            <a:r>
              <a:rPr lang="en-US" sz="1800" kern="100" dirty="0">
                <a:effectLst/>
                <a:latin typeface="Calibri" panose="020F0502020204030204" pitchFamily="34" charset="0"/>
                <a:ea typeface="Yu Mincho" panose="02020400000000000000" pitchFamily="18" charset="-128"/>
                <a:cs typeface="Times New Roman" panose="02020603050405020304" pitchFamily="18" charset="0"/>
              </a:rPr>
              <a:t>Properties: id, name, price, description, category, quantity</a:t>
            </a:r>
          </a:p>
          <a:p>
            <a:pPr marL="914400" marR="0">
              <a:lnSpc>
                <a:spcPct val="107000"/>
              </a:lnSpc>
              <a:spcBef>
                <a:spcPts val="0"/>
              </a:spcBef>
              <a:spcAft>
                <a:spcPts val="800"/>
              </a:spcAft>
            </a:pPr>
            <a:r>
              <a:rPr lang="en-US" sz="1800" kern="100" dirty="0">
                <a:effectLst/>
                <a:latin typeface="Calibri" panose="020F0502020204030204" pitchFamily="34" charset="0"/>
                <a:ea typeface="Yu Mincho" panose="02020400000000000000" pitchFamily="18" charset="-128"/>
                <a:cs typeface="Times New Roman" panose="02020603050405020304" pitchFamily="18" charset="0"/>
              </a:rPr>
              <a:t>Methods: getters and setters for properties</a:t>
            </a:r>
          </a:p>
          <a:p>
            <a:pPr marL="342900" marR="0" lvl="0" indent="-342900">
              <a:lnSpc>
                <a:spcPct val="107000"/>
              </a:lnSpc>
              <a:spcBef>
                <a:spcPts val="0"/>
              </a:spcBef>
              <a:spcAft>
                <a:spcPts val="800"/>
              </a:spcAft>
              <a:buFont typeface="Symbol" panose="05050102010706020507" pitchFamily="18" charset="2"/>
              <a:buChar char=""/>
            </a:pPr>
            <a:r>
              <a:rPr lang="en-US" sz="1800" kern="100" dirty="0">
                <a:effectLst/>
                <a:latin typeface="Calibri" panose="020F0502020204030204" pitchFamily="34" charset="0"/>
                <a:ea typeface="Yu Mincho" panose="02020400000000000000" pitchFamily="18" charset="-128"/>
                <a:cs typeface="Times New Roman" panose="02020603050405020304" pitchFamily="18" charset="0"/>
              </a:rPr>
              <a:t>Category:</a:t>
            </a:r>
          </a:p>
          <a:p>
            <a:pPr marL="914400" marR="0">
              <a:lnSpc>
                <a:spcPct val="107000"/>
              </a:lnSpc>
              <a:spcBef>
                <a:spcPts val="0"/>
              </a:spcBef>
              <a:spcAft>
                <a:spcPts val="800"/>
              </a:spcAft>
            </a:pPr>
            <a:r>
              <a:rPr lang="en-US" sz="1800" kern="100" dirty="0">
                <a:effectLst/>
                <a:latin typeface="Calibri" panose="020F0502020204030204" pitchFamily="34" charset="0"/>
                <a:ea typeface="Yu Mincho" panose="02020400000000000000" pitchFamily="18" charset="-128"/>
                <a:cs typeface="Times New Roman" panose="02020603050405020304" pitchFamily="18" charset="0"/>
              </a:rPr>
              <a:t>Properties: id, name</a:t>
            </a:r>
          </a:p>
          <a:p>
            <a:pPr marL="914400" marR="0">
              <a:lnSpc>
                <a:spcPct val="107000"/>
              </a:lnSpc>
              <a:spcBef>
                <a:spcPts val="0"/>
              </a:spcBef>
              <a:spcAft>
                <a:spcPts val="800"/>
              </a:spcAft>
            </a:pPr>
            <a:r>
              <a:rPr lang="en-US" sz="1800" kern="100" dirty="0">
                <a:effectLst/>
                <a:latin typeface="Calibri" panose="020F0502020204030204" pitchFamily="34" charset="0"/>
                <a:ea typeface="Yu Mincho" panose="02020400000000000000" pitchFamily="18" charset="-128"/>
                <a:cs typeface="Times New Roman" panose="02020603050405020304" pitchFamily="18" charset="0"/>
              </a:rPr>
              <a:t>Methods: getters and setters for properties</a:t>
            </a:r>
          </a:p>
          <a:p>
            <a:pPr marL="342900" marR="0" lvl="0" indent="-342900">
              <a:lnSpc>
                <a:spcPct val="107000"/>
              </a:lnSpc>
              <a:spcBef>
                <a:spcPts val="0"/>
              </a:spcBef>
              <a:spcAft>
                <a:spcPts val="800"/>
              </a:spcAft>
              <a:buFont typeface="Symbol" panose="05050102010706020507" pitchFamily="18" charset="2"/>
              <a:buChar char=""/>
            </a:pPr>
            <a:r>
              <a:rPr lang="en-US" sz="1800" kern="100" dirty="0" err="1">
                <a:effectLst/>
                <a:latin typeface="Calibri" panose="020F0502020204030204" pitchFamily="34" charset="0"/>
                <a:ea typeface="Yu Mincho" panose="02020400000000000000" pitchFamily="18" charset="-128"/>
                <a:cs typeface="Times New Roman" panose="02020603050405020304" pitchFamily="18" charset="0"/>
              </a:rPr>
              <a:t>DatabaseConnection</a:t>
            </a:r>
            <a:r>
              <a:rPr lang="en-US" sz="1800" kern="100" dirty="0">
                <a:effectLst/>
                <a:latin typeface="Calibri" panose="020F0502020204030204" pitchFamily="34" charset="0"/>
                <a:ea typeface="Yu Mincho" panose="02020400000000000000" pitchFamily="18" charset="-128"/>
                <a:cs typeface="Times New Roman" panose="02020603050405020304" pitchFamily="18" charset="0"/>
              </a:rPr>
              <a:t>:</a:t>
            </a:r>
          </a:p>
          <a:p>
            <a:pPr marL="914400" marR="0">
              <a:lnSpc>
                <a:spcPct val="107000"/>
              </a:lnSpc>
              <a:spcBef>
                <a:spcPts val="0"/>
              </a:spcBef>
              <a:spcAft>
                <a:spcPts val="800"/>
              </a:spcAft>
            </a:pPr>
            <a:r>
              <a:rPr lang="en-US" sz="1800" kern="100" dirty="0">
                <a:effectLst/>
                <a:latin typeface="Calibri" panose="020F0502020204030204" pitchFamily="34" charset="0"/>
                <a:ea typeface="Yu Mincho" panose="02020400000000000000" pitchFamily="18" charset="-128"/>
                <a:cs typeface="Times New Roman" panose="02020603050405020304" pitchFamily="18" charset="0"/>
              </a:rPr>
              <a:t>Methods: connect(), disconnect(), </a:t>
            </a:r>
            <a:r>
              <a:rPr lang="en-US" sz="1800" kern="100" dirty="0" err="1">
                <a:effectLst/>
                <a:latin typeface="Calibri" panose="020F0502020204030204" pitchFamily="34" charset="0"/>
                <a:ea typeface="Yu Mincho" panose="02020400000000000000" pitchFamily="18" charset="-128"/>
                <a:cs typeface="Times New Roman" panose="02020603050405020304" pitchFamily="18" charset="0"/>
              </a:rPr>
              <a:t>executeQuery</a:t>
            </a:r>
            <a:r>
              <a:rPr lang="en-US" sz="1800" kern="100" dirty="0">
                <a:effectLst/>
                <a:latin typeface="Calibri" panose="020F0502020204030204" pitchFamily="34" charset="0"/>
                <a:ea typeface="Yu Mincho" panose="02020400000000000000" pitchFamily="18" charset="-128"/>
                <a:cs typeface="Times New Roman" panose="02020603050405020304" pitchFamily="18" charset="0"/>
              </a:rPr>
              <a:t>(), </a:t>
            </a:r>
            <a:r>
              <a:rPr lang="en-US" sz="1800" kern="100" dirty="0" err="1">
                <a:effectLst/>
                <a:latin typeface="Calibri" panose="020F0502020204030204" pitchFamily="34" charset="0"/>
                <a:ea typeface="Yu Mincho" panose="02020400000000000000" pitchFamily="18" charset="-128"/>
                <a:cs typeface="Times New Roman" panose="02020603050405020304" pitchFamily="18" charset="0"/>
              </a:rPr>
              <a:t>executeUpdate</a:t>
            </a:r>
            <a:r>
              <a:rPr lang="en-US" sz="1800" kern="100" dirty="0">
                <a:effectLst/>
                <a:latin typeface="Calibri" panose="020F0502020204030204" pitchFamily="34" charset="0"/>
                <a:ea typeface="Yu Mincho" panose="02020400000000000000" pitchFamily="18" charset="-128"/>
                <a:cs typeface="Times New Roman" panose="02020603050405020304" pitchFamily="18" charset="0"/>
              </a:rPr>
              <a:t>()</a:t>
            </a:r>
          </a:p>
          <a:p>
            <a:pPr marL="342900" marR="0" lvl="0" indent="-342900">
              <a:lnSpc>
                <a:spcPct val="107000"/>
              </a:lnSpc>
              <a:spcBef>
                <a:spcPts val="0"/>
              </a:spcBef>
              <a:spcAft>
                <a:spcPts val="800"/>
              </a:spcAft>
              <a:buFont typeface="Symbol" panose="05050102010706020507" pitchFamily="18" charset="2"/>
              <a:buChar char=""/>
            </a:pPr>
            <a:r>
              <a:rPr lang="en-US" sz="1800" kern="100" dirty="0" err="1">
                <a:effectLst/>
                <a:latin typeface="Calibri" panose="020F0502020204030204" pitchFamily="34" charset="0"/>
                <a:ea typeface="Yu Mincho" panose="02020400000000000000" pitchFamily="18" charset="-128"/>
                <a:cs typeface="Times New Roman" panose="02020603050405020304" pitchFamily="18" charset="0"/>
              </a:rPr>
              <a:t>ProductService</a:t>
            </a:r>
            <a:r>
              <a:rPr lang="en-US" sz="1800" kern="100" dirty="0">
                <a:effectLst/>
                <a:latin typeface="Calibri" panose="020F0502020204030204" pitchFamily="34" charset="0"/>
                <a:ea typeface="Yu Mincho" panose="02020400000000000000" pitchFamily="18" charset="-128"/>
                <a:cs typeface="Times New Roman" panose="02020603050405020304" pitchFamily="18" charset="0"/>
              </a:rPr>
              <a:t>:</a:t>
            </a:r>
          </a:p>
          <a:p>
            <a:pPr marL="914400" marR="0">
              <a:lnSpc>
                <a:spcPct val="107000"/>
              </a:lnSpc>
              <a:spcBef>
                <a:spcPts val="0"/>
              </a:spcBef>
              <a:spcAft>
                <a:spcPts val="800"/>
              </a:spcAft>
            </a:pPr>
            <a:r>
              <a:rPr lang="en-US" sz="1800" kern="100" dirty="0">
                <a:effectLst/>
                <a:latin typeface="Calibri" panose="020F0502020204030204" pitchFamily="34" charset="0"/>
                <a:ea typeface="Yu Mincho" panose="02020400000000000000" pitchFamily="18" charset="-128"/>
                <a:cs typeface="Times New Roman" panose="02020603050405020304" pitchFamily="18" charset="0"/>
              </a:rPr>
              <a:t>Methods: </a:t>
            </a:r>
            <a:r>
              <a:rPr lang="en-US" sz="1800" kern="100" dirty="0" err="1">
                <a:effectLst/>
                <a:latin typeface="Calibri" panose="020F0502020204030204" pitchFamily="34" charset="0"/>
                <a:ea typeface="Yu Mincho" panose="02020400000000000000" pitchFamily="18" charset="-128"/>
                <a:cs typeface="Times New Roman" panose="02020603050405020304" pitchFamily="18" charset="0"/>
              </a:rPr>
              <a:t>getAllProducts</a:t>
            </a:r>
            <a:r>
              <a:rPr lang="en-US" sz="1800" kern="100" dirty="0">
                <a:effectLst/>
                <a:latin typeface="Calibri" panose="020F0502020204030204" pitchFamily="34" charset="0"/>
                <a:ea typeface="Yu Mincho" panose="02020400000000000000" pitchFamily="18" charset="-128"/>
                <a:cs typeface="Times New Roman" panose="02020603050405020304" pitchFamily="18" charset="0"/>
              </a:rPr>
              <a:t>(), </a:t>
            </a:r>
            <a:r>
              <a:rPr lang="en-US" sz="1800" kern="100" dirty="0" err="1">
                <a:effectLst/>
                <a:latin typeface="Calibri" panose="020F0502020204030204" pitchFamily="34" charset="0"/>
                <a:ea typeface="Yu Mincho" panose="02020400000000000000" pitchFamily="18" charset="-128"/>
                <a:cs typeface="Times New Roman" panose="02020603050405020304" pitchFamily="18" charset="0"/>
              </a:rPr>
              <a:t>getProductById</a:t>
            </a:r>
            <a:r>
              <a:rPr lang="en-US" sz="1800" kern="100" dirty="0">
                <a:effectLst/>
                <a:latin typeface="Calibri" panose="020F0502020204030204" pitchFamily="34" charset="0"/>
                <a:ea typeface="Yu Mincho" panose="02020400000000000000" pitchFamily="18" charset="-128"/>
                <a:cs typeface="Times New Roman" panose="02020603050405020304" pitchFamily="18" charset="0"/>
              </a:rPr>
              <a:t>(id), </a:t>
            </a:r>
            <a:r>
              <a:rPr lang="en-US" sz="1800" kern="100" dirty="0" err="1">
                <a:effectLst/>
                <a:latin typeface="Calibri" panose="020F0502020204030204" pitchFamily="34" charset="0"/>
                <a:ea typeface="Yu Mincho" panose="02020400000000000000" pitchFamily="18" charset="-128"/>
                <a:cs typeface="Times New Roman" panose="02020603050405020304" pitchFamily="18" charset="0"/>
              </a:rPr>
              <a:t>createProduct</a:t>
            </a:r>
            <a:r>
              <a:rPr lang="en-US" sz="1800" kern="100" dirty="0">
                <a:effectLst/>
                <a:latin typeface="Calibri" panose="020F0502020204030204" pitchFamily="34" charset="0"/>
                <a:ea typeface="Yu Mincho" panose="02020400000000000000" pitchFamily="18" charset="-128"/>
                <a:cs typeface="Times New Roman" panose="02020603050405020304" pitchFamily="18" charset="0"/>
              </a:rPr>
              <a:t>(product), </a:t>
            </a:r>
            <a:r>
              <a:rPr lang="en-US" sz="1800" kern="100" dirty="0" err="1">
                <a:effectLst/>
                <a:latin typeface="Calibri" panose="020F0502020204030204" pitchFamily="34" charset="0"/>
                <a:ea typeface="Yu Mincho" panose="02020400000000000000" pitchFamily="18" charset="-128"/>
                <a:cs typeface="Times New Roman" panose="02020603050405020304" pitchFamily="18" charset="0"/>
              </a:rPr>
              <a:t>updateProduct</a:t>
            </a:r>
            <a:r>
              <a:rPr lang="en-US" sz="1800" kern="100" dirty="0">
                <a:effectLst/>
                <a:latin typeface="Calibri" panose="020F0502020204030204" pitchFamily="34" charset="0"/>
                <a:ea typeface="Yu Mincho" panose="02020400000000000000" pitchFamily="18" charset="-128"/>
                <a:cs typeface="Times New Roman" panose="02020603050405020304" pitchFamily="18" charset="0"/>
              </a:rPr>
              <a:t>(product), </a:t>
            </a:r>
            <a:r>
              <a:rPr lang="en-US" sz="1800" kern="100" dirty="0" err="1">
                <a:effectLst/>
                <a:latin typeface="Calibri" panose="020F0502020204030204" pitchFamily="34" charset="0"/>
                <a:ea typeface="Yu Mincho" panose="02020400000000000000" pitchFamily="18" charset="-128"/>
                <a:cs typeface="Times New Roman" panose="02020603050405020304" pitchFamily="18" charset="0"/>
              </a:rPr>
              <a:t>deleteProduct</a:t>
            </a:r>
            <a:r>
              <a:rPr lang="en-US" sz="1800" kern="100" dirty="0">
                <a:effectLst/>
                <a:latin typeface="Calibri" panose="020F0502020204030204" pitchFamily="34" charset="0"/>
                <a:ea typeface="Yu Mincho" panose="02020400000000000000" pitchFamily="18" charset="-128"/>
                <a:cs typeface="Times New Roman" panose="02020603050405020304" pitchFamily="18" charset="0"/>
              </a:rPr>
              <a:t>(id)</a:t>
            </a:r>
          </a:p>
          <a:p>
            <a:pPr marL="342900" marR="0" lvl="0" indent="-342900">
              <a:lnSpc>
                <a:spcPct val="107000"/>
              </a:lnSpc>
              <a:spcBef>
                <a:spcPts val="0"/>
              </a:spcBef>
              <a:spcAft>
                <a:spcPts val="800"/>
              </a:spcAft>
              <a:buFont typeface="Symbol" panose="05050102010706020507" pitchFamily="18" charset="2"/>
              <a:buChar char=""/>
            </a:pPr>
            <a:r>
              <a:rPr lang="en-US" sz="1800" kern="100" dirty="0" err="1">
                <a:effectLst/>
                <a:latin typeface="Calibri" panose="020F0502020204030204" pitchFamily="34" charset="0"/>
                <a:ea typeface="Yu Mincho" panose="02020400000000000000" pitchFamily="18" charset="-128"/>
                <a:cs typeface="Times New Roman" panose="02020603050405020304" pitchFamily="18" charset="0"/>
              </a:rPr>
              <a:t>CategoryService</a:t>
            </a:r>
            <a:r>
              <a:rPr lang="en-US" sz="1800" kern="100" dirty="0">
                <a:effectLst/>
                <a:latin typeface="Calibri" panose="020F0502020204030204" pitchFamily="34" charset="0"/>
                <a:ea typeface="Yu Mincho" panose="02020400000000000000" pitchFamily="18" charset="-128"/>
                <a:cs typeface="Times New Roman" panose="02020603050405020304" pitchFamily="18" charset="0"/>
              </a:rPr>
              <a:t>:</a:t>
            </a:r>
          </a:p>
          <a:p>
            <a:pPr marL="914400" marR="0">
              <a:lnSpc>
                <a:spcPct val="107000"/>
              </a:lnSpc>
              <a:spcBef>
                <a:spcPts val="0"/>
              </a:spcBef>
              <a:spcAft>
                <a:spcPts val="800"/>
              </a:spcAft>
            </a:pPr>
            <a:r>
              <a:rPr lang="en-US" sz="1800" kern="100" dirty="0">
                <a:effectLst/>
                <a:latin typeface="Calibri" panose="020F0502020204030204" pitchFamily="34" charset="0"/>
                <a:ea typeface="Yu Mincho" panose="02020400000000000000" pitchFamily="18" charset="-128"/>
                <a:cs typeface="Times New Roman" panose="02020603050405020304" pitchFamily="18" charset="0"/>
              </a:rPr>
              <a:t>Methods: </a:t>
            </a:r>
            <a:r>
              <a:rPr lang="en-US" sz="1800" kern="100" dirty="0" err="1">
                <a:effectLst/>
                <a:latin typeface="Calibri" panose="020F0502020204030204" pitchFamily="34" charset="0"/>
                <a:ea typeface="Yu Mincho" panose="02020400000000000000" pitchFamily="18" charset="-128"/>
                <a:cs typeface="Times New Roman" panose="02020603050405020304" pitchFamily="18" charset="0"/>
              </a:rPr>
              <a:t>getAllCategories</a:t>
            </a:r>
            <a:r>
              <a:rPr lang="en-US" sz="1800" kern="100" dirty="0">
                <a:effectLst/>
                <a:latin typeface="Calibri" panose="020F0502020204030204" pitchFamily="34" charset="0"/>
                <a:ea typeface="Yu Mincho" panose="02020400000000000000" pitchFamily="18" charset="-128"/>
                <a:cs typeface="Times New Roman" panose="02020603050405020304" pitchFamily="18" charset="0"/>
              </a:rPr>
              <a:t>(), </a:t>
            </a:r>
            <a:r>
              <a:rPr lang="en-US" sz="1800" kern="100" dirty="0" err="1">
                <a:effectLst/>
                <a:latin typeface="Calibri" panose="020F0502020204030204" pitchFamily="34" charset="0"/>
                <a:ea typeface="Yu Mincho" panose="02020400000000000000" pitchFamily="18" charset="-128"/>
                <a:cs typeface="Times New Roman" panose="02020603050405020304" pitchFamily="18" charset="0"/>
              </a:rPr>
              <a:t>getCategoryById</a:t>
            </a:r>
            <a:r>
              <a:rPr lang="en-US" sz="1800" kern="100" dirty="0">
                <a:effectLst/>
                <a:latin typeface="Calibri" panose="020F0502020204030204" pitchFamily="34" charset="0"/>
                <a:ea typeface="Yu Mincho" panose="02020400000000000000" pitchFamily="18" charset="-128"/>
                <a:cs typeface="Times New Roman" panose="02020603050405020304" pitchFamily="18" charset="0"/>
              </a:rPr>
              <a:t>(id), </a:t>
            </a:r>
            <a:r>
              <a:rPr lang="en-US" sz="1800" kern="100" dirty="0" err="1">
                <a:effectLst/>
                <a:latin typeface="Calibri" panose="020F0502020204030204" pitchFamily="34" charset="0"/>
                <a:ea typeface="Yu Mincho" panose="02020400000000000000" pitchFamily="18" charset="-128"/>
                <a:cs typeface="Times New Roman" panose="02020603050405020304" pitchFamily="18" charset="0"/>
              </a:rPr>
              <a:t>createCategory</a:t>
            </a:r>
            <a:r>
              <a:rPr lang="en-US" sz="1800" kern="100" dirty="0">
                <a:effectLst/>
                <a:latin typeface="Calibri" panose="020F0502020204030204" pitchFamily="34" charset="0"/>
                <a:ea typeface="Yu Mincho" panose="02020400000000000000" pitchFamily="18" charset="-128"/>
                <a:cs typeface="Times New Roman" panose="02020603050405020304" pitchFamily="18" charset="0"/>
              </a:rPr>
              <a:t>(category), </a:t>
            </a:r>
            <a:r>
              <a:rPr lang="en-US" sz="1800" kern="100" dirty="0" err="1">
                <a:effectLst/>
                <a:latin typeface="Calibri" panose="020F0502020204030204" pitchFamily="34" charset="0"/>
                <a:ea typeface="Yu Mincho" panose="02020400000000000000" pitchFamily="18" charset="-128"/>
                <a:cs typeface="Times New Roman" panose="02020603050405020304" pitchFamily="18" charset="0"/>
              </a:rPr>
              <a:t>updateCategory</a:t>
            </a:r>
            <a:r>
              <a:rPr lang="en-US" sz="1800" kern="100" dirty="0">
                <a:effectLst/>
                <a:latin typeface="Calibri" panose="020F0502020204030204" pitchFamily="34" charset="0"/>
                <a:ea typeface="Yu Mincho" panose="02020400000000000000" pitchFamily="18" charset="-128"/>
                <a:cs typeface="Times New Roman" panose="02020603050405020304" pitchFamily="18" charset="0"/>
              </a:rPr>
              <a:t>(category), </a:t>
            </a:r>
            <a:r>
              <a:rPr lang="en-US" sz="1800" kern="100" dirty="0" err="1">
                <a:effectLst/>
                <a:latin typeface="Calibri" panose="020F0502020204030204" pitchFamily="34" charset="0"/>
                <a:ea typeface="Yu Mincho" panose="02020400000000000000" pitchFamily="18" charset="-128"/>
                <a:cs typeface="Times New Roman" panose="02020603050405020304" pitchFamily="18" charset="0"/>
              </a:rPr>
              <a:t>deleteCategory</a:t>
            </a:r>
            <a:r>
              <a:rPr lang="en-US" sz="1800" kern="100" dirty="0">
                <a:effectLst/>
                <a:latin typeface="Calibri" panose="020F0502020204030204" pitchFamily="34" charset="0"/>
                <a:ea typeface="Yu Mincho" panose="02020400000000000000" pitchFamily="18" charset="-128"/>
                <a:cs typeface="Times New Roman" panose="02020603050405020304" pitchFamily="18" charset="0"/>
              </a:rPr>
              <a:t>(id)</a:t>
            </a:r>
          </a:p>
          <a:p>
            <a:pPr marL="914400" marR="0">
              <a:lnSpc>
                <a:spcPct val="107000"/>
              </a:lnSpc>
              <a:spcBef>
                <a:spcPts val="0"/>
              </a:spcBef>
              <a:spcAft>
                <a:spcPts val="800"/>
              </a:spcAft>
            </a:pPr>
            <a:endParaRPr lang="en-US" sz="1800" kern="100" dirty="0">
              <a:effectLst/>
              <a:latin typeface="Calibri" panose="020F0502020204030204" pitchFamily="34" charset="0"/>
              <a:ea typeface="Yu Mincho" panose="02020400000000000000" pitchFamily="18" charset="-128"/>
              <a:cs typeface="Times New Roman" panose="02020603050405020304" pitchFamily="18" charset="0"/>
            </a:endParaRPr>
          </a:p>
          <a:p>
            <a:endParaRPr lang="en-US" dirty="0"/>
          </a:p>
        </p:txBody>
      </p:sp>
    </p:spTree>
    <p:extLst>
      <p:ext uri="{BB962C8B-B14F-4D97-AF65-F5344CB8AC3E}">
        <p14:creationId xmlns:p14="http://schemas.microsoft.com/office/powerpoint/2010/main" val="31592886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CDA59-55A0-4EA5-B3E4-646D1D3B4CEB}"/>
              </a:ext>
            </a:extLst>
          </p:cNvPr>
          <p:cNvSpPr>
            <a:spLocks noGrp="1"/>
          </p:cNvSpPr>
          <p:nvPr>
            <p:ph type="title"/>
          </p:nvPr>
        </p:nvSpPr>
        <p:spPr/>
        <p:txBody>
          <a:bodyPr>
            <a:normAutofit/>
          </a:bodyPr>
          <a:lstStyle/>
          <a:p>
            <a:r>
              <a:rPr lang="en-US" sz="5400" dirty="0"/>
              <a:t>Risks</a:t>
            </a:r>
          </a:p>
        </p:txBody>
      </p:sp>
      <p:sp>
        <p:nvSpPr>
          <p:cNvPr id="12" name="Content Placeholder 11">
            <a:extLst>
              <a:ext uri="{FF2B5EF4-FFF2-40B4-BE49-F238E27FC236}">
                <a16:creationId xmlns:a16="http://schemas.microsoft.com/office/drawing/2014/main" id="{44A3DC3C-0346-C14B-E914-ABA0C57E84EC}"/>
              </a:ext>
            </a:extLst>
          </p:cNvPr>
          <p:cNvSpPr>
            <a:spLocks noGrp="1"/>
          </p:cNvSpPr>
          <p:nvPr>
            <p:ph sz="half" idx="2"/>
          </p:nvPr>
        </p:nvSpPr>
        <p:spPr>
          <a:xfrm>
            <a:off x="1444752" y="2505075"/>
            <a:ext cx="8613648" cy="3516163"/>
          </a:xfrm>
        </p:spPr>
        <p:txBody>
          <a:bodyPr/>
          <a:lstStyle/>
          <a:p>
            <a:pPr marL="0" marR="0">
              <a:lnSpc>
                <a:spcPct val="107000"/>
              </a:lnSpc>
              <a:spcBef>
                <a:spcPts val="0"/>
              </a:spcBef>
              <a:spcAft>
                <a:spcPts val="800"/>
              </a:spcAft>
            </a:pPr>
            <a:r>
              <a:rPr lang="en-US" sz="1800" kern="100" dirty="0">
                <a:effectLst/>
                <a:latin typeface="Calibri" panose="020F0502020204030204" pitchFamily="34" charset="0"/>
                <a:ea typeface="Yu Mincho" panose="02020400000000000000" pitchFamily="18" charset="-128"/>
                <a:cs typeface="Times New Roman" panose="02020603050405020304" pitchFamily="18" charset="0"/>
              </a:rPr>
              <a:t>The project will identify and track unknowns and risks that may arise during development, ensuring appropriate mitigation strategies are in place to address them effectively.</a:t>
            </a:r>
          </a:p>
          <a:p>
            <a:pPr marL="0" marR="0">
              <a:lnSpc>
                <a:spcPct val="107000"/>
              </a:lnSpc>
              <a:spcBef>
                <a:spcPts val="0"/>
              </a:spcBef>
              <a:spcAft>
                <a:spcPts val="800"/>
              </a:spcAft>
            </a:pPr>
            <a:r>
              <a:rPr lang="en-US" sz="1800" kern="100" dirty="0">
                <a:effectLst/>
                <a:latin typeface="Calibri" panose="020F0502020204030204" pitchFamily="34" charset="0"/>
                <a:ea typeface="Yu Mincho" panose="02020400000000000000" pitchFamily="18" charset="-128"/>
                <a:cs typeface="Times New Roman" panose="02020603050405020304" pitchFamily="18" charset="0"/>
              </a:rPr>
              <a:t>The design report will document all technical decisions and designs, including UML diagrams, ER diagrams, UI designs, and other artifacts necessary to support the end-to-end solution and application design.</a:t>
            </a:r>
          </a:p>
          <a:p>
            <a:endParaRPr lang="en-US" dirty="0"/>
          </a:p>
        </p:txBody>
      </p:sp>
    </p:spTree>
    <p:extLst>
      <p:ext uri="{BB962C8B-B14F-4D97-AF65-F5344CB8AC3E}">
        <p14:creationId xmlns:p14="http://schemas.microsoft.com/office/powerpoint/2010/main" val="3124766000"/>
      </p:ext>
    </p:extLst>
  </p:cSld>
  <p:clrMapOvr>
    <a:masterClrMapping/>
  </p:clrMapOvr>
</p:sld>
</file>

<file path=ppt/theme/theme1.xml><?xml version="1.0" encoding="utf-8"?>
<a:theme xmlns:a="http://schemas.openxmlformats.org/drawingml/2006/main" name="GradientUnivers">
  <a:themeElements>
    <a:clrScheme name="Gradient">
      <a:dk1>
        <a:sysClr val="windowText" lastClr="000000"/>
      </a:dk1>
      <a:lt1>
        <a:sysClr val="window" lastClr="FFFFFF"/>
      </a:lt1>
      <a:dk2>
        <a:srgbClr val="10013F"/>
      </a:dk2>
      <a:lt2>
        <a:srgbClr val="F2F0FF"/>
      </a:lt2>
      <a:accent1>
        <a:srgbClr val="814DFF"/>
      </a:accent1>
      <a:accent2>
        <a:srgbClr val="243FFF"/>
      </a:accent2>
      <a:accent3>
        <a:srgbClr val="FF83B6"/>
      </a:accent3>
      <a:accent4>
        <a:srgbClr val="FF9022"/>
      </a:accent4>
      <a:accent5>
        <a:srgbClr val="FF1F85"/>
      </a:accent5>
      <a:accent6>
        <a:srgbClr val="1A98FF"/>
      </a:accent6>
      <a:hlink>
        <a:srgbClr val="0563C1"/>
      </a:hlink>
      <a:folHlink>
        <a:srgbClr val="954F72"/>
      </a:folHlink>
    </a:clrScheme>
    <a:fontScheme name="Univers">
      <a:majorFont>
        <a:latin typeface="Univers"/>
        <a:ea typeface=""/>
        <a:cs typeface=""/>
      </a:majorFont>
      <a:minorFont>
        <a:latin typeface="Univer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Univers" id="{605F9078-86F9-4258-A3E1-F8EFF02AE8CC}" vid="{4848699B-BB01-41E3-9EC4-3D97DFE5292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9919F73-B6C2-4A43-95E2-833EC48925FE}">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3C8E00D1-8EA3-4E42-801D-0253E1EAFC21}">
  <ds:schemaRefs>
    <ds:schemaRef ds:uri="http://schemas.microsoft.com/sharepoint/v3/contenttype/forms"/>
  </ds:schemaRefs>
</ds:datastoreItem>
</file>

<file path=customXml/itemProps3.xml><?xml version="1.0" encoding="utf-8"?>
<ds:datastoreItem xmlns:ds="http://schemas.openxmlformats.org/officeDocument/2006/customXml" ds:itemID="{ABC329F5-30EE-4BF7-AA2A-B837B51416B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{47406959-5C98-4F4D-8C6A-19E6E664D9EB}tf89338750_win32</Template>
  <TotalTime>12</TotalTime>
  <Words>708</Words>
  <Application>Microsoft Office PowerPoint</Application>
  <PresentationFormat>Widescreen</PresentationFormat>
  <Paragraphs>58</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Symbol</vt:lpstr>
      <vt:lpstr>Univers</vt:lpstr>
      <vt:lpstr>GradientUnivers</vt:lpstr>
      <vt:lpstr>Milestone 3</vt:lpstr>
      <vt:lpstr>Agenda</vt:lpstr>
      <vt:lpstr>Introduction</vt:lpstr>
      <vt:lpstr>User stories</vt:lpstr>
      <vt:lpstr>User Stories</vt:lpstr>
      <vt:lpstr>Initial Database Design</vt:lpstr>
      <vt:lpstr>UI Sitemap</vt:lpstr>
      <vt:lpstr>UML Classes</vt:lpstr>
      <vt:lpstr>Risks</vt:lpstr>
      <vt:lpstr>API Endpoints</vt:lpstr>
      <vt:lpstr>Challenges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Milestone 3</dc:title>
  <dc:creator>Michael Melichar</dc:creator>
  <cp:lastModifiedBy>Michael Melichar</cp:lastModifiedBy>
  <cp:revision>1</cp:revision>
  <dcterms:created xsi:type="dcterms:W3CDTF">2023-05-21T23:49:20Z</dcterms:created>
  <dcterms:modified xsi:type="dcterms:W3CDTF">2023-05-22T00:01:58Z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