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9"/>
            <p14:sldId id="28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7pN8Mjot8&amp;index=2&amp;list=PLJQdj3tdqae5_2q-0G6LhOpnjg02IUQff&amp;t=2509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Groupe</a:t>
            </a:r>
            <a:r>
              <a:rPr lang="en-US" sz="4800" dirty="0" smtClean="0">
                <a:solidFill>
                  <a:schemeClr val="bg1"/>
                </a:solidFill>
              </a:rPr>
              <a:t> de </a:t>
            </a:r>
            <a:r>
              <a:rPr lang="en-US" sz="4800" dirty="0" err="1" smtClean="0">
                <a:solidFill>
                  <a:schemeClr val="bg1"/>
                </a:solidFill>
              </a:rPr>
              <a:t>processus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Materiel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compl</a:t>
            </a:r>
            <a:r>
              <a:rPr lang="fr-CA" sz="2400" dirty="0" smtClean="0">
                <a:solidFill>
                  <a:schemeClr val="bg1"/>
                </a:solidFill>
                <a:latin typeface="+mj-lt"/>
              </a:rPr>
              <a:t>é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mentaire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620" y="5451894"/>
            <a:ext cx="30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smtClean="0">
                <a:solidFill>
                  <a:schemeClr val="bg1"/>
                </a:solidFill>
              </a:rPr>
              <a:t>INF-754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Groupe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processus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- Documents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3108"/>
              </p:ext>
            </p:extLst>
          </p:nvPr>
        </p:nvGraphicFramePr>
        <p:xfrm>
          <a:off x="1860430" y="2386042"/>
          <a:ext cx="2297502" cy="193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0430" y="2386042"/>
                        <a:ext cx="2297502" cy="193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70731"/>
              </p:ext>
            </p:extLst>
          </p:nvPr>
        </p:nvGraphicFramePr>
        <p:xfrm>
          <a:off x="6234022" y="2273899"/>
          <a:ext cx="1936435" cy="163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4022" y="2273899"/>
                        <a:ext cx="1936435" cy="163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Groupe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processus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Vidéo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608" y="2277699"/>
            <a:ext cx="11171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https://www.youtube.com/watch?v=GC7pN8Mjot8&amp;index=2&amp;list=PLJQdj3tdqae5_2q-0G6LhOpnjg02IUQff&amp;t=2509s</a:t>
            </a:r>
            <a:endParaRPr lang="en-CA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608" y="151824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/>
              <a:t>You Tube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5721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9</TotalTime>
  <Words>24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Times New Roman</vt:lpstr>
      <vt:lpstr>WelcomeDoc</vt:lpstr>
      <vt:lpstr>Adobe Acrobat Document</vt:lpstr>
      <vt:lpstr>Groupe de processus</vt:lpstr>
      <vt:lpstr>Groupe de processus - Documents</vt:lpstr>
      <vt:lpstr>Groupe de processus - Vidéo</vt:lpstr>
    </vt:vector>
  </TitlesOfParts>
  <Company>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Martin Raymond</dc:creator>
  <cp:keywords/>
  <cp:lastModifiedBy>Martin Raymond</cp:lastModifiedBy>
  <cp:revision>2</cp:revision>
  <dcterms:created xsi:type="dcterms:W3CDTF">2018-09-28T11:10:06Z</dcterms:created>
  <dcterms:modified xsi:type="dcterms:W3CDTF">2018-09-28T11:19:43Z</dcterms:modified>
  <cp:version/>
</cp:coreProperties>
</file>