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mQmwn0wXcwsNk1zvmOjn1MEP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" name="Google Shape;16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7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aramond"/>
              <a:buNone/>
              <a:defRPr b="0" sz="68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3" name="Google Shape;43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aramond"/>
              <a:buNone/>
              <a:defRPr b="0" sz="6800" cap="non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b="0" i="0" sz="4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" name="Google Shape;30;p1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Garamond"/>
              <a:buNone/>
              <a:defRPr b="0" i="0" sz="48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E5F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"/>
          <p:cNvCxnSpPr/>
          <p:nvPr/>
        </p:nvCxnSpPr>
        <p:spPr>
          <a:xfrm>
            <a:off x="2932096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>
            <a:off x="4623736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2932096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"/>
          <p:cNvSpPr/>
          <p:nvPr/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iç mekan, bina, siyah içeren bir resim&#10;&#10;Açıklama otomatik olarak oluşturuldu" id="63" name="Google Shape;63;p1"/>
          <p:cNvPicPr preferRelativeResize="0"/>
          <p:nvPr/>
        </p:nvPicPr>
        <p:blipFill rotWithShape="1">
          <a:blip r:embed="rId3">
            <a:alphaModFix/>
          </a:blip>
          <a:srcRect b="0" l="8475" r="15472" t="0"/>
          <a:stretch/>
        </p:blipFill>
        <p:spPr>
          <a:xfrm>
            <a:off x="7555832" y="4"/>
            <a:ext cx="4636168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832" y="3428997"/>
            <a:ext cx="4636168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ök içeren bir resim&#10;&#10;Açıklama otomatik olarak oluşturuldu" id="65" name="Google Shape;65;p1"/>
          <p:cNvPicPr preferRelativeResize="0"/>
          <p:nvPr/>
        </p:nvPicPr>
        <p:blipFill rotWithShape="1">
          <a:blip r:embed="rId5">
            <a:alphaModFix/>
          </a:blip>
          <a:srcRect b="15730" l="0" r="0" t="0"/>
          <a:stretch/>
        </p:blipFill>
        <p:spPr>
          <a:xfrm>
            <a:off x="-63" y="0"/>
            <a:ext cx="755583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>
            <p:ph type="ctrTitle"/>
          </p:nvPr>
        </p:nvSpPr>
        <p:spPr>
          <a:xfrm>
            <a:off x="-376842" y="1301241"/>
            <a:ext cx="5114878" cy="1943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Times New Roman"/>
              <a:buNone/>
            </a:pPr>
            <a:r>
              <a:rPr lang="tr-TR" sz="36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NEBUCHADNEZZAR</a:t>
            </a:r>
            <a:endParaRPr sz="260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-464733" y="2714370"/>
            <a:ext cx="5068567" cy="797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Canberk Akbay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tr-TR" sz="2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Meliha Özdemir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tr-TR" sz="2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Pınar Büşra Özkan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54" name="Google Shape;154;p10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"/>
          <p:cNvSpPr txBox="1"/>
          <p:nvPr>
            <p:ph idx="1" type="subTitle"/>
          </p:nvPr>
        </p:nvSpPr>
        <p:spPr>
          <a:xfrm>
            <a:off x="465138" y="4912410"/>
            <a:ext cx="5261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of Thrones </a:t>
            </a: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fantasy(scify), war, drama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as a war </a:t>
            </a: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0.85 probability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çık hava, kişi, memeli, adam içeren bir resim&#10;&#10;Açıklama otomatik olarak oluşturuldu"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138" y="1683658"/>
            <a:ext cx="4584573" cy="262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62" name="Google Shape;162;p11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ç mekan, kişi, paten, adam içeren bir resim&#10;&#10;Açıklama otomatik olarak oluşturuldu"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83" y="1716294"/>
            <a:ext cx="4584574" cy="2620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>
            <p:ph idx="1" type="subTitle"/>
          </p:nvPr>
        </p:nvSpPr>
        <p:spPr>
          <a:xfrm>
            <a:off x="465138" y="4912410"/>
            <a:ext cx="5086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Matrix - fantasy(scify)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as a </a:t>
            </a: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western with </a:t>
            </a: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0.85 probability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70" name="Google Shape;170;p12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2"/>
          <p:cNvSpPr txBox="1"/>
          <p:nvPr>
            <p:ph idx="1" type="subTitle"/>
          </p:nvPr>
        </p:nvSpPr>
        <p:spPr>
          <a:xfrm>
            <a:off x="465138" y="4912410"/>
            <a:ext cx="5086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WestWorld - fantasy(scify), western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as a western </a:t>
            </a: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0.68 probability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işi, duvar, adam, kıyafet içeren bir resim&#10;&#10;Açıklama otomatik olarak oluşturuldu"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034" y="1760716"/>
            <a:ext cx="4584574" cy="262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78" name="Google Shape;178;p13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tr-TR" sz="395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IMPROVE THE MODEL?</a:t>
            </a:r>
            <a:endParaRPr/>
          </a:p>
        </p:txBody>
      </p:sp>
      <p:sp>
        <p:nvSpPr>
          <p:cNvPr id="180" name="Google Shape;180;p13"/>
          <p:cNvSpPr txBox="1"/>
          <p:nvPr>
            <p:ph idx="1" type="subTitle"/>
          </p:nvPr>
        </p:nvSpPr>
        <p:spPr>
          <a:xfrm>
            <a:off x="370532" y="2063345"/>
            <a:ext cx="4775075" cy="455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based on scene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data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CHARACTESISTIC data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preprocessing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can be improved vai more computational power ☹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85" name="Google Shape;185;p14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TO…</a:t>
            </a:r>
            <a:endParaRPr/>
          </a:p>
        </p:txBody>
      </p:sp>
      <p:sp>
        <p:nvSpPr>
          <p:cNvPr id="187" name="Google Shape;187;p14"/>
          <p:cNvSpPr txBox="1"/>
          <p:nvPr>
            <p:ph idx="1" type="subTitle"/>
          </p:nvPr>
        </p:nvSpPr>
        <p:spPr>
          <a:xfrm>
            <a:off x="370532" y="2063345"/>
            <a:ext cx="4775075" cy="23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trainer Şükrü Bezen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Kodluyoruz Crew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METU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tr-T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you all of course…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15"/>
          <p:cNvSpPr txBox="1"/>
          <p:nvPr>
            <p:ph type="ctrTitle"/>
          </p:nvPr>
        </p:nvSpPr>
        <p:spPr>
          <a:xfrm>
            <a:off x="1285770" y="1306192"/>
            <a:ext cx="5716338" cy="123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r>
              <a:rPr lang="tr-TR" sz="4400">
                <a:solidFill>
                  <a:schemeClr val="lt1"/>
                </a:solidFill>
              </a:rPr>
              <a:t>???</a:t>
            </a:r>
            <a:endParaRPr/>
          </a:p>
        </p:txBody>
      </p:sp>
      <p:sp>
        <p:nvSpPr>
          <p:cNvPr id="196" name="Google Shape;196;p15"/>
          <p:cNvSpPr txBox="1"/>
          <p:nvPr>
            <p:ph idx="1" type="subTitle"/>
          </p:nvPr>
        </p:nvSpPr>
        <p:spPr>
          <a:xfrm>
            <a:off x="1041522" y="2225440"/>
            <a:ext cx="6204833" cy="3326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tr-TR" sz="306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Feel free to contact us…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Canberk Akbay: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/akbayc			/akbayc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Meliha Özdemir: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/melihaozd		 /melihaozd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Pınar Büşra Özkan: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/pinarbusra		/pinarbusraozkan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>
            <a:off x="3137361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4829001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3137361" y="1092118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dam, kişi, tutma, açık hava içeren bir resim&#10;&#10;Açıklama otomatik olarak oluşturuldu" id="201" name="Google Shape;201;p15"/>
          <p:cNvPicPr preferRelativeResize="0"/>
          <p:nvPr/>
        </p:nvPicPr>
        <p:blipFill rotWithShape="1">
          <a:blip r:embed="rId3">
            <a:alphaModFix/>
          </a:blip>
          <a:srcRect b="2" l="24036" r="5529" t="0"/>
          <a:stretch/>
        </p:blipFill>
        <p:spPr>
          <a:xfrm>
            <a:off x="7228703" y="621791"/>
            <a:ext cx="4342547" cy="561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910" y="3190224"/>
            <a:ext cx="325160" cy="32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910" y="4070316"/>
            <a:ext cx="325160" cy="32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910" y="4950432"/>
            <a:ext cx="325160" cy="32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8688" y="3042435"/>
            <a:ext cx="617320" cy="62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8691" y="3922538"/>
            <a:ext cx="617320" cy="62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8688" y="4802660"/>
            <a:ext cx="617320" cy="6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72" name="Google Shape;72;p2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0" y="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 txBox="1"/>
          <p:nvPr>
            <p:ph type="ctrTitle"/>
          </p:nvPr>
        </p:nvSpPr>
        <p:spPr>
          <a:xfrm>
            <a:off x="1276055" y="2350017"/>
            <a:ext cx="4947857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ABOUT…</a:t>
            </a:r>
            <a:endParaRPr/>
          </a:p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276055" y="3990546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81" name="Google Shape;81;p3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DATA</a:t>
            </a:r>
            <a:endParaRPr/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370532" y="2063345"/>
            <a:ext cx="6358742" cy="30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And Type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D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kişi, iç mekan, duvar, grup içeren bir resim&#10;&#10;Açıklama otomatik olarak oluşturuldu" id="89" name="Google Shape;89;p4"/>
          <p:cNvPicPr preferRelativeResize="0"/>
          <p:nvPr/>
        </p:nvPicPr>
        <p:blipFill rotWithShape="1">
          <a:blip r:embed="rId3">
            <a:alphaModFix/>
          </a:blip>
          <a:srcRect b="30403" l="0" r="5" t="0"/>
          <a:stretch/>
        </p:blipFill>
        <p:spPr>
          <a:xfrm>
            <a:off x="901953" y="869684"/>
            <a:ext cx="301471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şi, açık hava, kadın, dik içeren bir resim&#10;&#10;Açıklama otomatik olarak oluşturuldu" id="90" name="Google Shape;90;p4"/>
          <p:cNvPicPr preferRelativeResize="0"/>
          <p:nvPr/>
        </p:nvPicPr>
        <p:blipFill rotWithShape="1">
          <a:blip r:embed="rId4">
            <a:alphaModFix/>
          </a:blip>
          <a:srcRect b="-4" l="10180" r="24323" t="0"/>
          <a:stretch/>
        </p:blipFill>
        <p:spPr>
          <a:xfrm>
            <a:off x="4203936" y="640854"/>
            <a:ext cx="2129594" cy="2715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a, adam, kişi, dik içeren bir resim&#10;&#10;Açıklama otomatik olarak oluşturuldu" id="91" name="Google Shape;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500" y="3554399"/>
            <a:ext cx="6173084" cy="25618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type="ctrTitle"/>
          </p:nvPr>
        </p:nvSpPr>
        <p:spPr>
          <a:xfrm>
            <a:off x="7844638" y="1600200"/>
            <a:ext cx="3238501" cy="3054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imes New Roman"/>
              <a:buNone/>
            </a:pPr>
            <a: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  <a:t>LEGEND</a:t>
            </a:r>
            <a:b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  <a:t>SCENES OF</a:t>
            </a:r>
            <a:b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  <a:t>ALL TIME</a:t>
            </a:r>
            <a:endParaRPr/>
          </a:p>
        </p:txBody>
      </p:sp>
      <p:sp>
        <p:nvSpPr>
          <p:cNvPr id="95" name="Google Shape;95;p4"/>
          <p:cNvSpPr txBox="1"/>
          <p:nvPr>
            <p:ph idx="1" type="subTitle"/>
          </p:nvPr>
        </p:nvSpPr>
        <p:spPr>
          <a:xfrm>
            <a:off x="7844638" y="4746488"/>
            <a:ext cx="3238500" cy="102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4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4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4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F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721019" y="643464"/>
            <a:ext cx="4814784" cy="55663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6878264" y="806860"/>
            <a:ext cx="4500295" cy="523951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 txBox="1"/>
          <p:nvPr>
            <p:ph type="ctrTitle"/>
          </p:nvPr>
        </p:nvSpPr>
        <p:spPr>
          <a:xfrm>
            <a:off x="7289683" y="1559768"/>
            <a:ext cx="3677456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tr-TR" sz="4800">
                <a:latin typeface="Times New Roman"/>
                <a:ea typeface="Times New Roman"/>
                <a:cs typeface="Times New Roman"/>
                <a:sym typeface="Times New Roman"/>
              </a:rPr>
              <a:t>LEGEND SCENES OF ALL TIME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7289683" y="4708186"/>
            <a:ext cx="3677456" cy="992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5"/>
          <p:cNvSpPr/>
          <p:nvPr/>
        </p:nvSpPr>
        <p:spPr>
          <a:xfrm>
            <a:off x="-3176" y="-2"/>
            <a:ext cx="6084115" cy="6858000"/>
          </a:xfrm>
          <a:prstGeom prst="snip2DiagRect">
            <a:avLst>
              <a:gd fmla="val 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168291" y="640856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5"/>
          <p:cNvCxnSpPr/>
          <p:nvPr/>
        </p:nvCxnSpPr>
        <p:spPr>
          <a:xfrm>
            <a:off x="8284496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5"/>
          <p:cNvCxnSpPr/>
          <p:nvPr/>
        </p:nvCxnSpPr>
        <p:spPr>
          <a:xfrm>
            <a:off x="9976136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5"/>
          <p:cNvCxnSpPr/>
          <p:nvPr/>
        </p:nvCxnSpPr>
        <p:spPr>
          <a:xfrm>
            <a:off x="8284496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kişi, adam, iç mekan içeren bir resim&#10;&#10;Açıklama otomatik olarak oluşturuldu" id="114" name="Google Shape;114;p5"/>
          <p:cNvPicPr preferRelativeResize="0"/>
          <p:nvPr/>
        </p:nvPicPr>
        <p:blipFill rotWithShape="1">
          <a:blip r:embed="rId3">
            <a:alphaModFix/>
          </a:blip>
          <a:srcRect b="28070" l="0" r="2" t="1566"/>
          <a:stretch/>
        </p:blipFill>
        <p:spPr>
          <a:xfrm>
            <a:off x="2534143" y="3209544"/>
            <a:ext cx="3383280" cy="3648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şi, duvar, adam, iç mekan içeren bir resim&#10;&#10;Açıklama otomatik olarak oluşturuldu" id="115" name="Google Shape;115;p5"/>
          <p:cNvPicPr preferRelativeResize="0"/>
          <p:nvPr/>
        </p:nvPicPr>
        <p:blipFill rotWithShape="1">
          <a:blip r:embed="rId4">
            <a:alphaModFix/>
          </a:blip>
          <a:srcRect b="2" l="9921" r="24675" t="0"/>
          <a:stretch/>
        </p:blipFill>
        <p:spPr>
          <a:xfrm>
            <a:off x="-499" y="10"/>
            <a:ext cx="3835570" cy="3899748"/>
          </a:xfrm>
          <a:custGeom>
            <a:rect b="b" l="l" r="r" t="t"/>
            <a:pathLst>
              <a:path extrusionOk="0" h="3899758" w="4551358">
                <a:moveTo>
                  <a:pt x="0" y="0"/>
                </a:moveTo>
                <a:lnTo>
                  <a:pt x="4551358" y="0"/>
                </a:lnTo>
                <a:lnTo>
                  <a:pt x="4551358" y="3077500"/>
                </a:lnTo>
                <a:lnTo>
                  <a:pt x="2843111" y="3077500"/>
                </a:lnTo>
                <a:lnTo>
                  <a:pt x="2843111" y="3899758"/>
                </a:lnTo>
                <a:lnTo>
                  <a:pt x="0" y="389975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dam, kişi, şapka, giyme içeren bir resim&#10;&#10;Açıklama otomatik olarak oluşturuldu" id="116" name="Google Shape;116;p5"/>
          <p:cNvPicPr preferRelativeResize="0"/>
          <p:nvPr/>
        </p:nvPicPr>
        <p:blipFill rotWithShape="1">
          <a:blip r:embed="rId5">
            <a:alphaModFix/>
          </a:blip>
          <a:srcRect b="-3" l="26694" r="22440" t="0"/>
          <a:stretch/>
        </p:blipFill>
        <p:spPr>
          <a:xfrm>
            <a:off x="3959679" y="-268"/>
            <a:ext cx="1972162" cy="308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ah içeren bir resim&#10;&#10;Açıklama otomatik olarak oluşturuldu" id="117" name="Google Shape;117;p5"/>
          <p:cNvPicPr preferRelativeResize="0"/>
          <p:nvPr/>
        </p:nvPicPr>
        <p:blipFill rotWithShape="1">
          <a:blip r:embed="rId6">
            <a:alphaModFix/>
          </a:blip>
          <a:srcRect b="-2" l="48776" r="15523" t="0"/>
          <a:stretch/>
        </p:blipFill>
        <p:spPr>
          <a:xfrm>
            <a:off x="-6346" y="4041648"/>
            <a:ext cx="2376973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22" name="Google Shape;122;p6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b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/>
          </a:p>
        </p:txBody>
      </p:sp>
      <p:sp>
        <p:nvSpPr>
          <p:cNvPr id="124" name="Google Shape;124;p6"/>
          <p:cNvSpPr txBox="1"/>
          <p:nvPr>
            <p:ph idx="1" type="subTitle"/>
          </p:nvPr>
        </p:nvSpPr>
        <p:spPr>
          <a:xfrm>
            <a:off x="370532" y="2063345"/>
            <a:ext cx="4775075" cy="23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CNN?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CNN work?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our model look like?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7"/>
          <p:cNvSpPr txBox="1"/>
          <p:nvPr>
            <p:ph idx="1" type="subTitle"/>
          </p:nvPr>
        </p:nvSpPr>
        <p:spPr>
          <a:xfrm>
            <a:off x="370532" y="2063345"/>
            <a:ext cx="4775075" cy="23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79580"/>
            <a:ext cx="5758246" cy="417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8246" y="2712204"/>
            <a:ext cx="6213084" cy="3364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5819539" y="432440"/>
            <a:ext cx="575824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tr-T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ctrTitle"/>
          </p:nvPr>
        </p:nvSpPr>
        <p:spPr>
          <a:xfrm>
            <a:off x="3907105" y="-117259"/>
            <a:ext cx="4775075" cy="1663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</a:t>
            </a:r>
            <a:endParaRPr/>
          </a:p>
        </p:txBody>
      </p:sp>
      <p:sp>
        <p:nvSpPr>
          <p:cNvPr id="139" name="Google Shape;139;p8"/>
          <p:cNvSpPr txBox="1"/>
          <p:nvPr>
            <p:ph idx="1" type="subTitle"/>
          </p:nvPr>
        </p:nvSpPr>
        <p:spPr>
          <a:xfrm>
            <a:off x="370532" y="2063345"/>
            <a:ext cx="6358742" cy="30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146813" y="240848"/>
            <a:ext cx="2295662" cy="1069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317" y="1028729"/>
            <a:ext cx="9030655" cy="336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ök içeren bir resim&#10;&#10;Açıklama otomatik olarak oluşturuldu" id="146" name="Google Shape;146;p9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>
            <p:ph type="ctrTitle"/>
          </p:nvPr>
        </p:nvSpPr>
        <p:spPr>
          <a:xfrm>
            <a:off x="370533" y="432440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tr-TR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465138" y="4912410"/>
            <a:ext cx="48833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Evil Dead - horror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as a </a:t>
            </a: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horror with 0.35 probability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ymungillerden, hayvan içeren bir resim&#10;&#10;Açıklama otomatik olarak oluşturuldu" id="149" name="Google Shape;1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976" y="1687719"/>
            <a:ext cx="4584574" cy="262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2019-08-08T01:28:17Z</dcterms:created>
  <dc:creator>Canberk</dc:creator>
</cp:coreProperties>
</file>