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59"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E25723B-CFE5-4C77-906A-E46AEC13F94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3EDFD9C-AAF3-4873-B3B1-ED996C7CCD3B}">
      <dgm:prSet/>
      <dgm:spPr/>
      <dgm:t>
        <a:bodyPr/>
        <a:lstStyle/>
        <a:p>
          <a:pPr>
            <a:lnSpc>
              <a:spcPct val="100000"/>
            </a:lnSpc>
          </a:pPr>
          <a:r>
            <a:rPr lang="tr-TR"/>
            <a:t>Son olarak uygulamanın üstüne çok fazla şey konulup daha iyi yerlere gelmesinin mümkün olduğunu biliyorum. Vakit buldukça çoklu dil destekleri olsun yada farklı özellikleri eklemeyi düşünüyorum. Projeyi düşündüğüm zamanki ilk hedefim Google Lens havasında bir şey yapmaktı ama daha farklı bir hal aldı.</a:t>
          </a:r>
          <a:endParaRPr lang="en-US"/>
        </a:p>
      </dgm:t>
    </dgm:pt>
    <dgm:pt modelId="{5295677C-2D1D-4E82-B143-41C35858CE9F}" type="parTrans" cxnId="{B52A5A39-5C42-49EE-9BFB-7E342A5D5555}">
      <dgm:prSet/>
      <dgm:spPr/>
      <dgm:t>
        <a:bodyPr/>
        <a:lstStyle/>
        <a:p>
          <a:endParaRPr lang="en-US"/>
        </a:p>
      </dgm:t>
    </dgm:pt>
    <dgm:pt modelId="{BF6EA1A4-48C3-4D30-A688-B25F5A5506EF}" type="sibTrans" cxnId="{B52A5A39-5C42-49EE-9BFB-7E342A5D5555}">
      <dgm:prSet/>
      <dgm:spPr/>
      <dgm:t>
        <a:bodyPr/>
        <a:lstStyle/>
        <a:p>
          <a:endParaRPr lang="en-US"/>
        </a:p>
      </dgm:t>
    </dgm:pt>
    <dgm:pt modelId="{2210DE74-BBED-424B-A6AB-884566254C7D}">
      <dgm:prSet/>
      <dgm:spPr/>
      <dgm:t>
        <a:bodyPr/>
        <a:lstStyle/>
        <a:p>
          <a:pPr>
            <a:lnSpc>
              <a:spcPct val="100000"/>
            </a:lnSpc>
          </a:pPr>
          <a:r>
            <a:rPr lang="tr-TR"/>
            <a:t>Beni dinlediğiniz için teşekkürler. Umarım beğenmişsinizdir.</a:t>
          </a:r>
          <a:endParaRPr lang="en-US"/>
        </a:p>
      </dgm:t>
    </dgm:pt>
    <dgm:pt modelId="{866D993E-348E-4506-9BB3-5689E7BFC5C2}" type="parTrans" cxnId="{B72BD600-C4CD-4D73-B7EA-3FAF278D1627}">
      <dgm:prSet/>
      <dgm:spPr/>
      <dgm:t>
        <a:bodyPr/>
        <a:lstStyle/>
        <a:p>
          <a:endParaRPr lang="en-US"/>
        </a:p>
      </dgm:t>
    </dgm:pt>
    <dgm:pt modelId="{8650DE32-A82D-4443-91E6-C1DA133B1CC6}" type="sibTrans" cxnId="{B72BD600-C4CD-4D73-B7EA-3FAF278D1627}">
      <dgm:prSet/>
      <dgm:spPr/>
      <dgm:t>
        <a:bodyPr/>
        <a:lstStyle/>
        <a:p>
          <a:endParaRPr lang="en-US"/>
        </a:p>
      </dgm:t>
    </dgm:pt>
    <dgm:pt modelId="{01EA150F-EC5A-433B-935C-32EC49406144}" type="pres">
      <dgm:prSet presAssocID="{8E25723B-CFE5-4C77-906A-E46AEC13F948}" presName="root" presStyleCnt="0">
        <dgm:presLayoutVars>
          <dgm:dir/>
          <dgm:resizeHandles val="exact"/>
        </dgm:presLayoutVars>
      </dgm:prSet>
      <dgm:spPr/>
    </dgm:pt>
    <dgm:pt modelId="{9864C9E9-67C6-493C-982D-884BB112E813}" type="pres">
      <dgm:prSet presAssocID="{A3EDFD9C-AAF3-4873-B3B1-ED996C7CCD3B}" presName="compNode" presStyleCnt="0"/>
      <dgm:spPr/>
    </dgm:pt>
    <dgm:pt modelId="{9047504C-E614-4EED-A7AA-82999E363FB6}" type="pres">
      <dgm:prSet presAssocID="{A3EDFD9C-AAF3-4873-B3B1-ED996C7CCD3B}" presName="bgRect" presStyleLbl="bgShp" presStyleIdx="0" presStyleCnt="2"/>
      <dgm:spPr/>
    </dgm:pt>
    <dgm:pt modelId="{5A4E5B1A-CCBA-4A0D-9BFE-54BB02F34538}" type="pres">
      <dgm:prSet presAssocID="{A3EDFD9C-AAF3-4873-B3B1-ED996C7CC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ohbet balonu"/>
        </a:ext>
      </dgm:extLst>
    </dgm:pt>
    <dgm:pt modelId="{8621C27C-D17C-4ED6-85D9-CDA49C71A538}" type="pres">
      <dgm:prSet presAssocID="{A3EDFD9C-AAF3-4873-B3B1-ED996C7CCD3B}" presName="spaceRect" presStyleCnt="0"/>
      <dgm:spPr/>
    </dgm:pt>
    <dgm:pt modelId="{3BEA9ED3-F887-4BD7-8D56-98DBD3C7DDF3}" type="pres">
      <dgm:prSet presAssocID="{A3EDFD9C-AAF3-4873-B3B1-ED996C7CCD3B}" presName="parTx" presStyleLbl="revTx" presStyleIdx="0" presStyleCnt="2">
        <dgm:presLayoutVars>
          <dgm:chMax val="0"/>
          <dgm:chPref val="0"/>
        </dgm:presLayoutVars>
      </dgm:prSet>
      <dgm:spPr/>
    </dgm:pt>
    <dgm:pt modelId="{FC9D39D0-1DA6-4F8E-BE12-F1A0C3F4D19D}" type="pres">
      <dgm:prSet presAssocID="{BF6EA1A4-48C3-4D30-A688-B25F5A5506EF}" presName="sibTrans" presStyleCnt="0"/>
      <dgm:spPr/>
    </dgm:pt>
    <dgm:pt modelId="{9B28EAD1-28E0-4DE2-802E-C07EC2D47F75}" type="pres">
      <dgm:prSet presAssocID="{2210DE74-BBED-424B-A6AB-884566254C7D}" presName="compNode" presStyleCnt="0"/>
      <dgm:spPr/>
    </dgm:pt>
    <dgm:pt modelId="{6734356A-751E-40A4-8451-C39BE949C5EC}" type="pres">
      <dgm:prSet presAssocID="{2210DE74-BBED-424B-A6AB-884566254C7D}" presName="bgRect" presStyleLbl="bgShp" presStyleIdx="1" presStyleCnt="2"/>
      <dgm:spPr/>
    </dgm:pt>
    <dgm:pt modelId="{D079FEDB-997F-4567-BBC0-5F044A965F80}" type="pres">
      <dgm:prSet presAssocID="{2210DE74-BBED-424B-A6AB-884566254C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gel Face with Solid Fill"/>
        </a:ext>
      </dgm:extLst>
    </dgm:pt>
    <dgm:pt modelId="{A45342AD-4373-4EBB-BB84-8F453D22AEA9}" type="pres">
      <dgm:prSet presAssocID="{2210DE74-BBED-424B-A6AB-884566254C7D}" presName="spaceRect" presStyleCnt="0"/>
      <dgm:spPr/>
    </dgm:pt>
    <dgm:pt modelId="{B7B58A4A-95E5-4AE6-BF49-FF05C19064AB}" type="pres">
      <dgm:prSet presAssocID="{2210DE74-BBED-424B-A6AB-884566254C7D}" presName="parTx" presStyleLbl="revTx" presStyleIdx="1" presStyleCnt="2">
        <dgm:presLayoutVars>
          <dgm:chMax val="0"/>
          <dgm:chPref val="0"/>
        </dgm:presLayoutVars>
      </dgm:prSet>
      <dgm:spPr/>
    </dgm:pt>
  </dgm:ptLst>
  <dgm:cxnLst>
    <dgm:cxn modelId="{B72BD600-C4CD-4D73-B7EA-3FAF278D1627}" srcId="{8E25723B-CFE5-4C77-906A-E46AEC13F948}" destId="{2210DE74-BBED-424B-A6AB-884566254C7D}" srcOrd="1" destOrd="0" parTransId="{866D993E-348E-4506-9BB3-5689E7BFC5C2}" sibTransId="{8650DE32-A82D-4443-91E6-C1DA133B1CC6}"/>
    <dgm:cxn modelId="{B52A5A39-5C42-49EE-9BFB-7E342A5D5555}" srcId="{8E25723B-CFE5-4C77-906A-E46AEC13F948}" destId="{A3EDFD9C-AAF3-4873-B3B1-ED996C7CCD3B}" srcOrd="0" destOrd="0" parTransId="{5295677C-2D1D-4E82-B143-41C35858CE9F}" sibTransId="{BF6EA1A4-48C3-4D30-A688-B25F5A5506EF}"/>
    <dgm:cxn modelId="{B0DA845B-5F0F-4C19-8789-2F7BBFB627DE}" type="presOf" srcId="{8E25723B-CFE5-4C77-906A-E46AEC13F948}" destId="{01EA150F-EC5A-433B-935C-32EC49406144}" srcOrd="0" destOrd="0" presId="urn:microsoft.com/office/officeart/2018/2/layout/IconVerticalSolidList"/>
    <dgm:cxn modelId="{D5D02D72-3F3F-429E-8617-0135A3547450}" type="presOf" srcId="{2210DE74-BBED-424B-A6AB-884566254C7D}" destId="{B7B58A4A-95E5-4AE6-BF49-FF05C19064AB}" srcOrd="0" destOrd="0" presId="urn:microsoft.com/office/officeart/2018/2/layout/IconVerticalSolidList"/>
    <dgm:cxn modelId="{05728CAC-6DE8-4089-A57A-B722EE9C12C7}" type="presOf" srcId="{A3EDFD9C-AAF3-4873-B3B1-ED996C7CCD3B}" destId="{3BEA9ED3-F887-4BD7-8D56-98DBD3C7DDF3}" srcOrd="0" destOrd="0" presId="urn:microsoft.com/office/officeart/2018/2/layout/IconVerticalSolidList"/>
    <dgm:cxn modelId="{9E21745C-29B5-46FA-A7AC-E8705D4FCC30}" type="presParOf" srcId="{01EA150F-EC5A-433B-935C-32EC49406144}" destId="{9864C9E9-67C6-493C-982D-884BB112E813}" srcOrd="0" destOrd="0" presId="urn:microsoft.com/office/officeart/2018/2/layout/IconVerticalSolidList"/>
    <dgm:cxn modelId="{660D570F-E318-471C-84E3-46EA11DDA38A}" type="presParOf" srcId="{9864C9E9-67C6-493C-982D-884BB112E813}" destId="{9047504C-E614-4EED-A7AA-82999E363FB6}" srcOrd="0" destOrd="0" presId="urn:microsoft.com/office/officeart/2018/2/layout/IconVerticalSolidList"/>
    <dgm:cxn modelId="{300E327D-EB06-4A7A-B6A8-85F94D5FEC21}" type="presParOf" srcId="{9864C9E9-67C6-493C-982D-884BB112E813}" destId="{5A4E5B1A-CCBA-4A0D-9BFE-54BB02F34538}" srcOrd="1" destOrd="0" presId="urn:microsoft.com/office/officeart/2018/2/layout/IconVerticalSolidList"/>
    <dgm:cxn modelId="{4299D7F4-035C-4CDF-9074-5C9F430DEAC7}" type="presParOf" srcId="{9864C9E9-67C6-493C-982D-884BB112E813}" destId="{8621C27C-D17C-4ED6-85D9-CDA49C71A538}" srcOrd="2" destOrd="0" presId="urn:microsoft.com/office/officeart/2018/2/layout/IconVerticalSolidList"/>
    <dgm:cxn modelId="{2C23A957-A9DC-40EE-B35C-E6E6850E517C}" type="presParOf" srcId="{9864C9E9-67C6-493C-982D-884BB112E813}" destId="{3BEA9ED3-F887-4BD7-8D56-98DBD3C7DDF3}" srcOrd="3" destOrd="0" presId="urn:microsoft.com/office/officeart/2018/2/layout/IconVerticalSolidList"/>
    <dgm:cxn modelId="{8AA1E93F-A671-494D-9714-565EE3F50BE9}" type="presParOf" srcId="{01EA150F-EC5A-433B-935C-32EC49406144}" destId="{FC9D39D0-1DA6-4F8E-BE12-F1A0C3F4D19D}" srcOrd="1" destOrd="0" presId="urn:microsoft.com/office/officeart/2018/2/layout/IconVerticalSolidList"/>
    <dgm:cxn modelId="{1EACD0D1-950F-41B2-8733-F02B3538ABDA}" type="presParOf" srcId="{01EA150F-EC5A-433B-935C-32EC49406144}" destId="{9B28EAD1-28E0-4DE2-802E-C07EC2D47F75}" srcOrd="2" destOrd="0" presId="urn:microsoft.com/office/officeart/2018/2/layout/IconVerticalSolidList"/>
    <dgm:cxn modelId="{E195F074-7FC6-415E-96AA-F27A98165F92}" type="presParOf" srcId="{9B28EAD1-28E0-4DE2-802E-C07EC2D47F75}" destId="{6734356A-751E-40A4-8451-C39BE949C5EC}" srcOrd="0" destOrd="0" presId="urn:microsoft.com/office/officeart/2018/2/layout/IconVerticalSolidList"/>
    <dgm:cxn modelId="{F0B2BAD3-44A7-444E-9C45-3F74271A2BB9}" type="presParOf" srcId="{9B28EAD1-28E0-4DE2-802E-C07EC2D47F75}" destId="{D079FEDB-997F-4567-BBC0-5F044A965F80}" srcOrd="1" destOrd="0" presId="urn:microsoft.com/office/officeart/2018/2/layout/IconVerticalSolidList"/>
    <dgm:cxn modelId="{5F2E8539-D681-4D28-8EB6-B6C83FCE2CE2}" type="presParOf" srcId="{9B28EAD1-28E0-4DE2-802E-C07EC2D47F75}" destId="{A45342AD-4373-4EBB-BB84-8F453D22AEA9}" srcOrd="2" destOrd="0" presId="urn:microsoft.com/office/officeart/2018/2/layout/IconVerticalSolidList"/>
    <dgm:cxn modelId="{83CEBA3B-4005-4ED6-A6A7-354987C73E5E}" type="presParOf" srcId="{9B28EAD1-28E0-4DE2-802E-C07EC2D47F75}" destId="{B7B58A4A-95E5-4AE6-BF49-FF05C19064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7504C-E614-4EED-A7AA-82999E363FB6}">
      <dsp:nvSpPr>
        <dsp:cNvPr id="0" name=""/>
        <dsp:cNvSpPr/>
      </dsp:nvSpPr>
      <dsp:spPr>
        <a:xfrm>
          <a:off x="0" y="653692"/>
          <a:ext cx="9720262" cy="12068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E5B1A-CCBA-4A0D-9BFE-54BB02F34538}">
      <dsp:nvSpPr>
        <dsp:cNvPr id="0" name=""/>
        <dsp:cNvSpPr/>
      </dsp:nvSpPr>
      <dsp:spPr>
        <a:xfrm>
          <a:off x="365062" y="925226"/>
          <a:ext cx="663749" cy="66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EA9ED3-F887-4BD7-8D56-98DBD3C7DDF3}">
      <dsp:nvSpPr>
        <dsp:cNvPr id="0" name=""/>
        <dsp:cNvSpPr/>
      </dsp:nvSpPr>
      <dsp:spPr>
        <a:xfrm>
          <a:off x="1393874" y="653692"/>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711200">
            <a:lnSpc>
              <a:spcPct val="100000"/>
            </a:lnSpc>
            <a:spcBef>
              <a:spcPct val="0"/>
            </a:spcBef>
            <a:spcAft>
              <a:spcPct val="35000"/>
            </a:spcAft>
            <a:buNone/>
          </a:pPr>
          <a:r>
            <a:rPr lang="tr-TR" sz="1600" kern="1200"/>
            <a:t>Son olarak uygulamanın üstüne çok fazla şey konulup daha iyi yerlere gelmesinin mümkün olduğunu biliyorum. Vakit buldukça çoklu dil destekleri olsun yada farklı özellikleri eklemeyi düşünüyorum. Projeyi düşündüğüm zamanki ilk hedefim Google Lens havasında bir şey yapmaktı ama daha farklı bir hal aldı.</a:t>
          </a:r>
          <a:endParaRPr lang="en-US" sz="1600" kern="1200"/>
        </a:p>
      </dsp:txBody>
      <dsp:txXfrm>
        <a:off x="1393874" y="653692"/>
        <a:ext cx="8326387" cy="1206817"/>
      </dsp:txXfrm>
    </dsp:sp>
    <dsp:sp modelId="{6734356A-751E-40A4-8451-C39BE949C5EC}">
      <dsp:nvSpPr>
        <dsp:cNvPr id="0" name=""/>
        <dsp:cNvSpPr/>
      </dsp:nvSpPr>
      <dsp:spPr>
        <a:xfrm>
          <a:off x="0" y="2162214"/>
          <a:ext cx="9720262" cy="1206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9FEDB-997F-4567-BBC0-5F044A965F80}">
      <dsp:nvSpPr>
        <dsp:cNvPr id="0" name=""/>
        <dsp:cNvSpPr/>
      </dsp:nvSpPr>
      <dsp:spPr>
        <a:xfrm>
          <a:off x="365062" y="2433748"/>
          <a:ext cx="663749" cy="66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B58A4A-95E5-4AE6-BF49-FF05C19064AB}">
      <dsp:nvSpPr>
        <dsp:cNvPr id="0" name=""/>
        <dsp:cNvSpPr/>
      </dsp:nvSpPr>
      <dsp:spPr>
        <a:xfrm>
          <a:off x="1393874" y="2162214"/>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711200">
            <a:lnSpc>
              <a:spcPct val="100000"/>
            </a:lnSpc>
            <a:spcBef>
              <a:spcPct val="0"/>
            </a:spcBef>
            <a:spcAft>
              <a:spcPct val="35000"/>
            </a:spcAft>
            <a:buNone/>
          </a:pPr>
          <a:r>
            <a:rPr lang="tr-TR" sz="1600" kern="1200"/>
            <a:t>Beni dinlediğiniz için teşekkürler. Umarım beğenmişsinizdir.</a:t>
          </a:r>
          <a:endParaRPr lang="en-US" sz="1600" kern="1200"/>
        </a:p>
      </dsp:txBody>
      <dsp:txXfrm>
        <a:off x="1393874" y="2162214"/>
        <a:ext cx="8326387" cy="12068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91A5D984-7997-4614-AA44-6A12CECC8563}"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F7D3A1-D255-43E1-AA76-BCCDCC99D053}"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06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1A5D984-7997-4614-AA44-6A12CECC8563}"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F7D3A1-D255-43E1-AA76-BCCDCC99D053}" type="slidenum">
              <a:rPr lang="tr-TR" smtClean="0"/>
              <a:t>‹#›</a:t>
            </a:fld>
            <a:endParaRPr lang="tr-TR"/>
          </a:p>
        </p:txBody>
      </p:sp>
    </p:spTree>
    <p:extLst>
      <p:ext uri="{BB962C8B-B14F-4D97-AF65-F5344CB8AC3E}">
        <p14:creationId xmlns:p14="http://schemas.microsoft.com/office/powerpoint/2010/main" val="16883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1A5D984-7997-4614-AA44-6A12CECC8563}"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F7D3A1-D255-43E1-AA76-BCCDCC99D053}"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1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1A5D984-7997-4614-AA44-6A12CECC8563}"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F7D3A1-D255-43E1-AA76-BCCDCC99D053}" type="slidenum">
              <a:rPr lang="tr-TR" smtClean="0"/>
              <a:t>‹#›</a:t>
            </a:fld>
            <a:endParaRPr lang="tr-TR"/>
          </a:p>
        </p:txBody>
      </p:sp>
    </p:spTree>
    <p:extLst>
      <p:ext uri="{BB962C8B-B14F-4D97-AF65-F5344CB8AC3E}">
        <p14:creationId xmlns:p14="http://schemas.microsoft.com/office/powerpoint/2010/main" val="286419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1A5D984-7997-4614-AA44-6A12CECC8563}"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F7D3A1-D255-43E1-AA76-BCCDCC99D053}"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88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1A5D984-7997-4614-AA44-6A12CECC8563}" type="datetimeFigureOut">
              <a:rPr lang="tr-TR" smtClean="0"/>
              <a:t>13.06.2022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F7D3A1-D255-43E1-AA76-BCCDCC99D053}" type="slidenum">
              <a:rPr lang="tr-TR" smtClean="0"/>
              <a:t>‹#›</a:t>
            </a:fld>
            <a:endParaRPr lang="tr-TR"/>
          </a:p>
        </p:txBody>
      </p:sp>
    </p:spTree>
    <p:extLst>
      <p:ext uri="{BB962C8B-B14F-4D97-AF65-F5344CB8AC3E}">
        <p14:creationId xmlns:p14="http://schemas.microsoft.com/office/powerpoint/2010/main" val="307591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9088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1A5D984-7997-4614-AA44-6A12CECC8563}" type="datetimeFigureOut">
              <a:rPr lang="tr-TR" smtClean="0"/>
              <a:t>13.06.2022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2F7D3A1-D255-43E1-AA76-BCCDCC99D053}" type="slidenum">
              <a:rPr lang="tr-TR" smtClean="0"/>
              <a:t>‹#›</a:t>
            </a:fld>
            <a:endParaRPr lang="tr-TR"/>
          </a:p>
        </p:txBody>
      </p:sp>
    </p:spTree>
    <p:extLst>
      <p:ext uri="{BB962C8B-B14F-4D97-AF65-F5344CB8AC3E}">
        <p14:creationId xmlns:p14="http://schemas.microsoft.com/office/powerpoint/2010/main" val="397521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1A5D984-7997-4614-AA44-6A12CECC8563}" type="datetimeFigureOut">
              <a:rPr lang="tr-TR" smtClean="0"/>
              <a:t>13.06.2022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2F7D3A1-D255-43E1-AA76-BCCDCC99D053}" type="slidenum">
              <a:rPr lang="tr-TR" smtClean="0"/>
              <a:t>‹#›</a:t>
            </a:fld>
            <a:endParaRPr lang="tr-TR"/>
          </a:p>
        </p:txBody>
      </p:sp>
    </p:spTree>
    <p:extLst>
      <p:ext uri="{BB962C8B-B14F-4D97-AF65-F5344CB8AC3E}">
        <p14:creationId xmlns:p14="http://schemas.microsoft.com/office/powerpoint/2010/main" val="201917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5D984-7997-4614-AA44-6A12CECC8563}" type="datetimeFigureOut">
              <a:rPr lang="tr-TR" smtClean="0"/>
              <a:t>13.06.2022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2F7D3A1-D255-43E1-AA76-BCCDCC99D053}" type="slidenum">
              <a:rPr lang="tr-TR" smtClean="0"/>
              <a:t>‹#›</a:t>
            </a:fld>
            <a:endParaRPr lang="tr-TR"/>
          </a:p>
        </p:txBody>
      </p:sp>
    </p:spTree>
    <p:extLst>
      <p:ext uri="{BB962C8B-B14F-4D97-AF65-F5344CB8AC3E}">
        <p14:creationId xmlns:p14="http://schemas.microsoft.com/office/powerpoint/2010/main" val="57234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1A5D984-7997-4614-AA44-6A12CECC8563}" type="datetimeFigureOut">
              <a:rPr lang="tr-TR" smtClean="0"/>
              <a:t>13.06.2022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F7D3A1-D255-43E1-AA76-BCCDCC99D053}" type="slidenum">
              <a:rPr lang="tr-TR" smtClean="0"/>
              <a:t>‹#›</a:t>
            </a:fld>
            <a:endParaRPr lang="tr-TR"/>
          </a:p>
        </p:txBody>
      </p:sp>
    </p:spTree>
    <p:extLst>
      <p:ext uri="{BB962C8B-B14F-4D97-AF65-F5344CB8AC3E}">
        <p14:creationId xmlns:p14="http://schemas.microsoft.com/office/powerpoint/2010/main" val="99385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1A5D984-7997-4614-AA44-6A12CECC8563}" type="datetimeFigureOut">
              <a:rPr lang="tr-TR" smtClean="0"/>
              <a:t>13.06.2022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F7D3A1-D255-43E1-AA76-BCCDCC99D053}"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71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A5D984-7997-4614-AA44-6A12CECC8563}" type="datetimeFigureOut">
              <a:rPr lang="tr-TR" smtClean="0"/>
              <a:t>13.06.2022</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F7D3A1-D255-43E1-AA76-BCCDCC99D053}"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187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Başlık 1">
            <a:extLst>
              <a:ext uri="{FF2B5EF4-FFF2-40B4-BE49-F238E27FC236}">
                <a16:creationId xmlns:a16="http://schemas.microsoft.com/office/drawing/2014/main" id="{D90CD0D0-FBE0-4199-9974-0DB2A265B29F}"/>
              </a:ext>
            </a:extLst>
          </p:cNvPr>
          <p:cNvSpPr>
            <a:spLocks noGrp="1"/>
          </p:cNvSpPr>
          <p:nvPr>
            <p:ph type="ctrTitle"/>
          </p:nvPr>
        </p:nvSpPr>
        <p:spPr>
          <a:xfrm>
            <a:off x="990096" y="977900"/>
            <a:ext cx="6539558" cy="3327734"/>
          </a:xfrm>
        </p:spPr>
        <p:txBody>
          <a:bodyPr anchor="b">
            <a:normAutofit/>
          </a:bodyPr>
          <a:lstStyle/>
          <a:p>
            <a:r>
              <a:rPr lang="en-US" sz="5400">
                <a:latin typeface="Bahnschrift SemiBold" panose="020B0502040204020203" pitchFamily="34" charset="0"/>
              </a:rPr>
              <a:t>FUNDAMENTALS OF IMAGE PROCESSING</a:t>
            </a:r>
            <a:endParaRPr lang="tr-TR" sz="5400">
              <a:latin typeface="Bahnschrift SemiBold" panose="020B0502040204020203" pitchFamily="34" charset="0"/>
            </a:endParaRPr>
          </a:p>
        </p:txBody>
      </p:sp>
      <p:sp>
        <p:nvSpPr>
          <p:cNvPr id="3" name="Alt Başlık 2">
            <a:extLst>
              <a:ext uri="{FF2B5EF4-FFF2-40B4-BE49-F238E27FC236}">
                <a16:creationId xmlns:a16="http://schemas.microsoft.com/office/drawing/2014/main" id="{3654C196-F0B9-4C09-8ED4-5F59539E04F7}"/>
              </a:ext>
            </a:extLst>
          </p:cNvPr>
          <p:cNvSpPr>
            <a:spLocks noGrp="1"/>
          </p:cNvSpPr>
          <p:nvPr>
            <p:ph type="subTitle" idx="1"/>
          </p:nvPr>
        </p:nvSpPr>
        <p:spPr>
          <a:xfrm>
            <a:off x="990096" y="4621235"/>
            <a:ext cx="6539558" cy="1225028"/>
          </a:xfrm>
        </p:spPr>
        <p:txBody>
          <a:bodyPr anchor="t">
            <a:normAutofit/>
          </a:bodyPr>
          <a:lstStyle/>
          <a:p>
            <a:pPr algn="r"/>
            <a:r>
              <a:rPr lang="tr-TR" sz="2000">
                <a:latin typeface="Bahnschrift SemiLight" panose="020B0502040204020203" pitchFamily="34" charset="0"/>
              </a:rPr>
              <a:t>Text Detection and Translation</a:t>
            </a:r>
          </a:p>
          <a:p>
            <a:pPr algn="r"/>
            <a:r>
              <a:rPr lang="tr-TR" sz="2000">
                <a:latin typeface="Bahnschrift SemiLight" panose="020B0502040204020203" pitchFamily="34" charset="0"/>
              </a:rPr>
              <a:t>181805014 – Melih ÇELİK</a:t>
            </a:r>
          </a:p>
        </p:txBody>
      </p:sp>
      <p:cxnSp>
        <p:nvCxnSpPr>
          <p:cNvPr id="12" name="Straight Connector 11">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157961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04BDDF-28BE-4227-883D-1713438F8CA1}"/>
              </a:ext>
            </a:extLst>
          </p:cNvPr>
          <p:cNvSpPr>
            <a:spLocks noGrp="1"/>
          </p:cNvSpPr>
          <p:nvPr>
            <p:ph type="title"/>
          </p:nvPr>
        </p:nvSpPr>
        <p:spPr>
          <a:xfrm>
            <a:off x="1024128" y="459317"/>
            <a:ext cx="4389120" cy="1749552"/>
          </a:xfrm>
        </p:spPr>
        <p:txBody>
          <a:bodyPr>
            <a:normAutofit/>
          </a:bodyPr>
          <a:lstStyle/>
          <a:p>
            <a:r>
              <a:rPr lang="tr-TR" sz="4400">
                <a:latin typeface="Bahnschrift SemiBold" panose="020B0502040204020203" pitchFamily="34" charset="0"/>
              </a:rPr>
              <a:t>Projenin Amacı</a:t>
            </a:r>
          </a:p>
        </p:txBody>
      </p:sp>
      <p:cxnSp>
        <p:nvCxnSpPr>
          <p:cNvPr id="26" name="Straight Connector 25">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FE49754-8254-4E8C-9FE4-34A421639648}"/>
              </a:ext>
            </a:extLst>
          </p:cNvPr>
          <p:cNvSpPr>
            <a:spLocks noGrp="1"/>
          </p:cNvSpPr>
          <p:nvPr>
            <p:ph idx="1"/>
          </p:nvPr>
        </p:nvSpPr>
        <p:spPr>
          <a:xfrm>
            <a:off x="1024129" y="2286000"/>
            <a:ext cx="4389120" cy="3931920"/>
          </a:xfrm>
        </p:spPr>
        <p:txBody>
          <a:bodyPr>
            <a:normAutofit/>
          </a:bodyPr>
          <a:lstStyle/>
          <a:p>
            <a:pPr marL="0" indent="0">
              <a:buNone/>
            </a:pPr>
            <a:r>
              <a:rPr lang="tr-TR" sz="1800">
                <a:latin typeface="Bahnschrift SemiLight" panose="020B0502040204020203" pitchFamily="34" charset="0"/>
              </a:rPr>
              <a:t>İnternette gezinirken her zaman kendi anadilimizde metin ve sitelerle karşılaşmayız. Sırf bu yüzden aradığımız şeyi bulsak da farkında olmadan o web sitesinden çıkıyoruz. Bu sorunu çözmek için bu web sitelerinde anlamını öğrenmek istediğin metni algılayıp kullanıcıya çevrilmiş halini sunmayı hedefliyorum.</a:t>
            </a:r>
          </a:p>
        </p:txBody>
      </p:sp>
      <p:pic>
        <p:nvPicPr>
          <p:cNvPr id="14" name="Graphic 13" descr="Web Design">
            <a:extLst>
              <a:ext uri="{FF2B5EF4-FFF2-40B4-BE49-F238E27FC236}">
                <a16:creationId xmlns:a16="http://schemas.microsoft.com/office/drawing/2014/main" id="{889948F3-0AED-B196-ADC3-6803108819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6116" y="1342665"/>
            <a:ext cx="4175762" cy="4175762"/>
          </a:xfrm>
          <a:prstGeom prst="rect">
            <a:avLst/>
          </a:prstGeom>
        </p:spPr>
      </p:pic>
    </p:spTree>
    <p:extLst>
      <p:ext uri="{BB962C8B-B14F-4D97-AF65-F5344CB8AC3E}">
        <p14:creationId xmlns:p14="http://schemas.microsoft.com/office/powerpoint/2010/main" val="49727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5F3848-E573-466F-957D-A7FAE95867A0}"/>
              </a:ext>
            </a:extLst>
          </p:cNvPr>
          <p:cNvSpPr>
            <a:spLocks noGrp="1"/>
          </p:cNvSpPr>
          <p:nvPr>
            <p:ph type="title"/>
          </p:nvPr>
        </p:nvSpPr>
        <p:spPr>
          <a:xfrm>
            <a:off x="964788" y="804333"/>
            <a:ext cx="3391900" cy="5249334"/>
          </a:xfrm>
        </p:spPr>
        <p:txBody>
          <a:bodyPr>
            <a:normAutofit/>
          </a:bodyPr>
          <a:lstStyle/>
          <a:p>
            <a:pPr algn="r"/>
            <a:r>
              <a:rPr lang="tr-TR" dirty="0">
                <a:latin typeface="Bahnschrift SemiBold" panose="020B0502040204020203" pitchFamily="34" charset="0"/>
              </a:rPr>
              <a:t>Temel mantık</a:t>
            </a:r>
            <a:endParaRPr lang="tr-T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1055CBF2-5B2A-4CA6-AA01-C7313EAB9C2E}"/>
              </a:ext>
            </a:extLst>
          </p:cNvPr>
          <p:cNvSpPr>
            <a:spLocks noGrp="1"/>
          </p:cNvSpPr>
          <p:nvPr>
            <p:ph idx="1"/>
          </p:nvPr>
        </p:nvSpPr>
        <p:spPr>
          <a:xfrm>
            <a:off x="4999330" y="804333"/>
            <a:ext cx="6257721" cy="5249334"/>
          </a:xfrm>
        </p:spPr>
        <p:txBody>
          <a:bodyPr anchor="ctr">
            <a:normAutofit/>
          </a:bodyPr>
          <a:lstStyle/>
          <a:p>
            <a:r>
              <a:rPr lang="tr-TR" dirty="0">
                <a:latin typeface="Bahnschrift SemiLight" panose="020B0502040204020203" pitchFamily="34" charset="0"/>
              </a:rPr>
              <a:t>Temel olarak şu şekilde çalışmasını planladım. Kullanıcı kamerayı çevrilmesini istediği kısma yönelttiğinde o kısmı algılayıp çeviri işlemini gerçekleştirecek. Ya da uygulama menüsünden almış olduğu ekran görüntüsü veya resmi yükleyip çeviri sonucunu görüntüleyebilecek.</a:t>
            </a:r>
          </a:p>
          <a:p>
            <a:endParaRPr lang="tr-TR" dirty="0"/>
          </a:p>
        </p:txBody>
      </p:sp>
    </p:spTree>
    <p:extLst>
      <p:ext uri="{BB962C8B-B14F-4D97-AF65-F5344CB8AC3E}">
        <p14:creationId xmlns:p14="http://schemas.microsoft.com/office/powerpoint/2010/main" val="227419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04BDDF-28BE-4227-883D-1713438F8CA1}"/>
              </a:ext>
            </a:extLst>
          </p:cNvPr>
          <p:cNvSpPr>
            <a:spLocks noGrp="1"/>
          </p:cNvSpPr>
          <p:nvPr>
            <p:ph type="title"/>
          </p:nvPr>
        </p:nvSpPr>
        <p:spPr>
          <a:xfrm>
            <a:off x="1024128" y="585216"/>
            <a:ext cx="9720072" cy="1499616"/>
          </a:xfrm>
        </p:spPr>
        <p:txBody>
          <a:bodyPr>
            <a:normAutofit/>
          </a:bodyPr>
          <a:lstStyle/>
          <a:p>
            <a:r>
              <a:rPr lang="tr-TR" dirty="0">
                <a:latin typeface="Bahnschrift SemiBold" panose="020B0502040204020203" pitchFamily="34" charset="0"/>
              </a:rPr>
              <a:t>Karşılaştığım Sorunlar</a:t>
            </a:r>
          </a:p>
        </p:txBody>
      </p:sp>
      <p:pic>
        <p:nvPicPr>
          <p:cNvPr id="14" name="Graphic 13" descr="Soru işareti">
            <a:extLst>
              <a:ext uri="{FF2B5EF4-FFF2-40B4-BE49-F238E27FC236}">
                <a16:creationId xmlns:a16="http://schemas.microsoft.com/office/drawing/2014/main" id="{C7983D7C-9ED6-00E0-E261-22DDF0DCA4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07504" y="2386051"/>
            <a:ext cx="3448851" cy="3448851"/>
          </a:xfrm>
          <a:prstGeom prst="rect">
            <a:avLst/>
          </a:prstGeom>
        </p:spPr>
      </p:pic>
      <p:sp>
        <p:nvSpPr>
          <p:cNvPr id="3" name="İçerik Yer Tutucusu 2">
            <a:extLst>
              <a:ext uri="{FF2B5EF4-FFF2-40B4-BE49-F238E27FC236}">
                <a16:creationId xmlns:a16="http://schemas.microsoft.com/office/drawing/2014/main" id="{7FE49754-8254-4E8C-9FE4-34A421639648}"/>
              </a:ext>
            </a:extLst>
          </p:cNvPr>
          <p:cNvSpPr>
            <a:spLocks noGrp="1"/>
          </p:cNvSpPr>
          <p:nvPr>
            <p:ph idx="1"/>
          </p:nvPr>
        </p:nvSpPr>
        <p:spPr>
          <a:xfrm>
            <a:off x="5063613" y="2286000"/>
            <a:ext cx="5680587" cy="4023360"/>
          </a:xfrm>
        </p:spPr>
        <p:txBody>
          <a:bodyPr>
            <a:normAutofit/>
          </a:bodyPr>
          <a:lstStyle/>
          <a:p>
            <a:pPr marL="0" indent="0">
              <a:buNone/>
            </a:pPr>
            <a:r>
              <a:rPr lang="tr-TR" sz="2000" dirty="0">
                <a:latin typeface="Bahnschrift SemiLight" panose="020B0502040204020203" pitchFamily="34" charset="0"/>
              </a:rPr>
              <a:t>Bir önceki sayfada anlattığım gibi ne kadar yapmak istesem de </a:t>
            </a:r>
            <a:r>
              <a:rPr lang="tr-TR" sz="2000" dirty="0" err="1">
                <a:latin typeface="Bahnschrift SemiLight" panose="020B0502040204020203" pitchFamily="34" charset="0"/>
              </a:rPr>
              <a:t>tesseract-ocr</a:t>
            </a:r>
            <a:r>
              <a:rPr lang="tr-TR" sz="2000" dirty="0">
                <a:latin typeface="Bahnschrift SemiLight" panose="020B0502040204020203" pitchFamily="34" charset="0"/>
              </a:rPr>
              <a:t> ile anlık etkileşimde sıkıntılar yaşadım. İlk projeye başladığımda kameraya tuttuğum metni algılıyordu. Fakat performans kaybından dolayı kamera görüntüsü çok takılıyordu. Bir de üstüne çeviri özelliğini eklediğimde daha kötü bir performans ile karşılaşacağımı </a:t>
            </a:r>
            <a:r>
              <a:rPr lang="tr-TR" sz="2000" dirty="0" err="1">
                <a:latin typeface="Bahnschrift SemiLight" panose="020B0502040204020203" pitchFamily="34" charset="0"/>
              </a:rPr>
              <a:t>farkettim</a:t>
            </a:r>
            <a:r>
              <a:rPr lang="tr-TR" sz="2000" dirty="0">
                <a:latin typeface="Bahnschrift SemiLight" panose="020B0502040204020203" pitchFamily="34" charset="0"/>
              </a:rPr>
              <a:t>. Ayrıca araştırmalarım sonucunda kütüphanenin anlık etkileşimde iyi sonuçlar vermediği yönündeydi. Bende kullanıcı deneyimi olarak pek yararlı olmayacağını ve bir çözüm üretmem gerektiğini düşünerek birazcık değişime gittim.</a:t>
            </a:r>
          </a:p>
        </p:txBody>
      </p:sp>
    </p:spTree>
    <p:extLst>
      <p:ext uri="{BB962C8B-B14F-4D97-AF65-F5344CB8AC3E}">
        <p14:creationId xmlns:p14="http://schemas.microsoft.com/office/powerpoint/2010/main" val="315499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04BDDF-28BE-4227-883D-1713438F8CA1}"/>
              </a:ext>
            </a:extLst>
          </p:cNvPr>
          <p:cNvSpPr>
            <a:spLocks noGrp="1"/>
          </p:cNvSpPr>
          <p:nvPr>
            <p:ph type="title"/>
          </p:nvPr>
        </p:nvSpPr>
        <p:spPr>
          <a:xfrm>
            <a:off x="1024128" y="459317"/>
            <a:ext cx="4389120" cy="1749552"/>
          </a:xfrm>
        </p:spPr>
        <p:txBody>
          <a:bodyPr>
            <a:normAutofit/>
          </a:bodyPr>
          <a:lstStyle/>
          <a:p>
            <a:r>
              <a:rPr lang="tr-TR" sz="4400">
                <a:latin typeface="Bahnschrift SemiBold" panose="020B0502040204020203" pitchFamily="34" charset="0"/>
              </a:rPr>
              <a:t>Projenin Güncel Hali</a:t>
            </a:r>
          </a:p>
        </p:txBody>
      </p:sp>
      <p:cxnSp>
        <p:nvCxnSpPr>
          <p:cNvPr id="11" name="Straight Connector 10">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FE49754-8254-4E8C-9FE4-34A421639648}"/>
              </a:ext>
            </a:extLst>
          </p:cNvPr>
          <p:cNvSpPr>
            <a:spLocks noGrp="1"/>
          </p:cNvSpPr>
          <p:nvPr>
            <p:ph idx="1"/>
          </p:nvPr>
        </p:nvSpPr>
        <p:spPr>
          <a:xfrm>
            <a:off x="1024129" y="2286000"/>
            <a:ext cx="4389120" cy="3931920"/>
          </a:xfrm>
        </p:spPr>
        <p:txBody>
          <a:bodyPr>
            <a:normAutofit/>
          </a:bodyPr>
          <a:lstStyle/>
          <a:p>
            <a:pPr marL="0" indent="0">
              <a:buNone/>
            </a:pPr>
            <a:r>
              <a:rPr lang="tr-TR" sz="1800">
                <a:latin typeface="Bahnschrift SemiLight" panose="020B0502040204020203" pitchFamily="34" charset="0"/>
              </a:rPr>
              <a:t>Uygulamayı çalıştırdığımızda bu tarz bir menü bizleri karşılıyor. Kullanıcı anlık fotoğraf çekerek yada bilgisayarda bulunan fotoğrafı seçerek diğer özellikleri kullanmaya başlıyor. OCR kısmında tesseract ile metinlerin algılanması işlevini gerçekleştiriyoruz. Text kısmında ise açılan bir pencereyle resimde bulunan metni bize gösteriyor. Translated kısmına bastığımızda bize algılanan metnin çevrilmiş halini sunuyor. Exit kısmından da uygulama tamamen sonlandırılmış oluyor.</a:t>
            </a:r>
          </a:p>
        </p:txBody>
      </p:sp>
      <p:pic>
        <p:nvPicPr>
          <p:cNvPr id="4" name="Resim 3">
            <a:extLst>
              <a:ext uri="{FF2B5EF4-FFF2-40B4-BE49-F238E27FC236}">
                <a16:creationId xmlns:a16="http://schemas.microsoft.com/office/drawing/2014/main" id="{D27C4A56-5900-4EA4-B096-9105F5EE6C3E}"/>
              </a:ext>
            </a:extLst>
          </p:cNvPr>
          <p:cNvPicPr>
            <a:picLocks noChangeAspect="1"/>
          </p:cNvPicPr>
          <p:nvPr/>
        </p:nvPicPr>
        <p:blipFill>
          <a:blip r:embed="rId2"/>
          <a:stretch>
            <a:fillRect/>
          </a:stretch>
        </p:blipFill>
        <p:spPr>
          <a:xfrm>
            <a:off x="7427051" y="960120"/>
            <a:ext cx="3433892" cy="4940852"/>
          </a:xfrm>
          <a:prstGeom prst="rect">
            <a:avLst/>
          </a:prstGeom>
        </p:spPr>
      </p:pic>
    </p:spTree>
    <p:extLst>
      <p:ext uri="{BB962C8B-B14F-4D97-AF65-F5344CB8AC3E}">
        <p14:creationId xmlns:p14="http://schemas.microsoft.com/office/powerpoint/2010/main" val="333907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A715483-ADDA-4112-B2ED-08AB5F45EF32}"/>
              </a:ext>
            </a:extLst>
          </p:cNvPr>
          <p:cNvSpPr>
            <a:spLocks noGrp="1"/>
          </p:cNvSpPr>
          <p:nvPr>
            <p:ph type="title"/>
          </p:nvPr>
        </p:nvSpPr>
        <p:spPr>
          <a:xfrm>
            <a:off x="634275" y="640080"/>
            <a:ext cx="6707817" cy="3034857"/>
          </a:xfrm>
        </p:spPr>
        <p:txBody>
          <a:bodyPr vert="horz" lIns="91440" tIns="45720" rIns="91440" bIns="45720" rtlCol="0" anchor="b">
            <a:normAutofit/>
          </a:bodyPr>
          <a:lstStyle/>
          <a:p>
            <a:pPr algn="r"/>
            <a:r>
              <a:rPr lang="en-US" kern="1200" cap="all" spc="200" baseline="0">
                <a:solidFill>
                  <a:srgbClr val="FFFFFF"/>
                </a:solidFill>
                <a:latin typeface="+mj-lt"/>
                <a:ea typeface="+mj-ea"/>
                <a:cs typeface="+mj-cs"/>
              </a:rPr>
              <a:t>Şimdi Editör Üzerinden Canlı Bir Şekilde Uygulamamızı Deneyelim</a:t>
            </a:r>
          </a:p>
        </p:txBody>
      </p:sp>
      <p:cxnSp>
        <p:nvCxnSpPr>
          <p:cNvPr id="34" name="Straight Connector 3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1" name="Graphic 20" descr="Ethernet">
            <a:extLst>
              <a:ext uri="{FF2B5EF4-FFF2-40B4-BE49-F238E27FC236}">
                <a16:creationId xmlns:a16="http://schemas.microsoft.com/office/drawing/2014/main" id="{028E5074-ECBB-4AA5-B913-91BB68B9DD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307911" y="2604714"/>
            <a:ext cx="1648572" cy="1648572"/>
          </a:xfrm>
          <a:prstGeom prst="rect">
            <a:avLst/>
          </a:prstGeom>
        </p:spPr>
      </p:pic>
    </p:spTree>
    <p:extLst>
      <p:ext uri="{BB962C8B-B14F-4D97-AF65-F5344CB8AC3E}">
        <p14:creationId xmlns:p14="http://schemas.microsoft.com/office/powerpoint/2010/main" val="296808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04BDDF-28BE-4227-883D-1713438F8CA1}"/>
              </a:ext>
            </a:extLst>
          </p:cNvPr>
          <p:cNvSpPr>
            <a:spLocks noGrp="1"/>
          </p:cNvSpPr>
          <p:nvPr>
            <p:ph type="title"/>
          </p:nvPr>
        </p:nvSpPr>
        <p:spPr>
          <a:xfrm>
            <a:off x="1024128" y="585216"/>
            <a:ext cx="9720072" cy="1499616"/>
          </a:xfrm>
        </p:spPr>
        <p:txBody>
          <a:bodyPr>
            <a:normAutofit/>
          </a:bodyPr>
          <a:lstStyle/>
          <a:p>
            <a:r>
              <a:rPr lang="tr-TR">
                <a:latin typeface="Bahnschrift SemiBold" panose="020B0502040204020203" pitchFamily="34" charset="0"/>
              </a:rPr>
              <a:t>Kapanış</a:t>
            </a:r>
          </a:p>
        </p:txBody>
      </p:sp>
      <p:graphicFrame>
        <p:nvGraphicFramePr>
          <p:cNvPr id="14" name="İçerik Yer Tutucusu 2">
            <a:extLst>
              <a:ext uri="{FF2B5EF4-FFF2-40B4-BE49-F238E27FC236}">
                <a16:creationId xmlns:a16="http://schemas.microsoft.com/office/drawing/2014/main" id="{4A01518A-F6C1-1A2D-DAE8-9091C4F8E4C8}"/>
              </a:ext>
            </a:extLst>
          </p:cNvPr>
          <p:cNvGraphicFramePr>
            <a:graphicFrameLocks noGrp="1"/>
          </p:cNvGraphicFramePr>
          <p:nvPr>
            <p:ph idx="1"/>
            <p:extLst>
              <p:ext uri="{D42A27DB-BD31-4B8C-83A1-F6EECF244321}">
                <p14:modId xmlns:p14="http://schemas.microsoft.com/office/powerpoint/2010/main" val="121688410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0235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Geniş ekran</PresentationFormat>
  <Paragraphs>15</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Bahnschrift SemiBold</vt:lpstr>
      <vt:lpstr>Bahnschrift SemiLight</vt:lpstr>
      <vt:lpstr>Tw Cen MT</vt:lpstr>
      <vt:lpstr>Tw Cen MT Condensed</vt:lpstr>
      <vt:lpstr>Wingdings 3</vt:lpstr>
      <vt:lpstr>Entegral</vt:lpstr>
      <vt:lpstr>FUNDAMENTALS OF IMAGE PROCESSING</vt:lpstr>
      <vt:lpstr>Projenin Amacı</vt:lpstr>
      <vt:lpstr>Temel mantık</vt:lpstr>
      <vt:lpstr>Karşılaştığım Sorunlar</vt:lpstr>
      <vt:lpstr>Projenin Güncel Hali</vt:lpstr>
      <vt:lpstr>Şimdi Editör Üzerinden Canlı Bir Şekilde Uygulamamızı Deneyelim</vt:lpstr>
      <vt:lpstr>Kapanış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IMAGE PROCESSING</dc:title>
  <dc:creator>Melih �EL�K</dc:creator>
  <cp:lastModifiedBy>Melih �EL�K</cp:lastModifiedBy>
  <cp:revision>2</cp:revision>
  <dcterms:created xsi:type="dcterms:W3CDTF">2022-06-12T19:09:45Z</dcterms:created>
  <dcterms:modified xsi:type="dcterms:W3CDTF">2022-06-13T07:30:22Z</dcterms:modified>
</cp:coreProperties>
</file>