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5" r:id="rId3"/>
    <p:sldId id="268" r:id="rId4"/>
    <p:sldId id="259" r:id="rId5"/>
    <p:sldId id="260" r:id="rId6"/>
    <p:sldId id="261" r:id="rId7"/>
    <p:sldId id="267" r:id="rId8"/>
    <p:sldId id="266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0F946-783A-44BE-8E75-657C6AF6F5F5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6658-752D-4CC9-AB51-84E33B79D9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83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7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62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84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1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4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9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6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3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6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7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63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5749-7300-476C-955A-633E9051AC1F}" type="datetimeFigureOut">
              <a:rPr lang="tr-TR" smtClean="0"/>
              <a:t>30.05.2019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3145-71B0-4D22-8FE7-C777B92AD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7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162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607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52"/>
            <a:ext cx="12184880" cy="56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Melih Korkmaz</dc:creator>
  <cp:lastModifiedBy>Melih Korkmaz</cp:lastModifiedBy>
  <cp:revision>5</cp:revision>
  <cp:lastPrinted>2018-12-22T20:05:41Z</cp:lastPrinted>
  <dcterms:created xsi:type="dcterms:W3CDTF">2018-12-22T20:01:15Z</dcterms:created>
  <dcterms:modified xsi:type="dcterms:W3CDTF">2019-05-29T22:51:42Z</dcterms:modified>
</cp:coreProperties>
</file>