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75" r:id="rId3"/>
    <p:sldId id="258" r:id="rId4"/>
    <p:sldId id="259" r:id="rId5"/>
    <p:sldId id="260" r:id="rId6"/>
    <p:sldId id="267" r:id="rId7"/>
    <p:sldId id="273" r:id="rId8"/>
    <p:sldId id="274" r:id="rId9"/>
    <p:sldId id="265" r:id="rId10"/>
    <p:sldId id="261" r:id="rId11"/>
    <p:sldId id="268" r:id="rId12"/>
    <p:sldId id="269" r:id="rId13"/>
    <p:sldId id="270" r:id="rId14"/>
    <p:sldId id="262" r:id="rId15"/>
    <p:sldId id="263" r:id="rId16"/>
    <p:sldId id="27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BE2B1-E094-4D0E-AA27-A20DD33BE05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AF1E3F-12CC-4F26-9F33-56CF737E18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Connect to the internet</a:t>
          </a:r>
        </a:p>
      </dgm:t>
    </dgm:pt>
    <dgm:pt modelId="{D7163E09-482E-4D91-B45B-230767FE1DD5}" type="parTrans" cxnId="{E06C1466-5507-42E7-8B06-EBE5E06361C1}">
      <dgm:prSet/>
      <dgm:spPr/>
      <dgm:t>
        <a:bodyPr/>
        <a:lstStyle/>
        <a:p>
          <a:endParaRPr lang="en-US"/>
        </a:p>
      </dgm:t>
    </dgm:pt>
    <dgm:pt modelId="{D54F1665-6676-46DA-93B5-794BC1174520}" type="sibTrans" cxnId="{E06C1466-5507-42E7-8B06-EBE5E06361C1}">
      <dgm:prSet/>
      <dgm:spPr/>
      <dgm:t>
        <a:bodyPr/>
        <a:lstStyle/>
        <a:p>
          <a:endParaRPr lang="en-US"/>
        </a:p>
      </dgm:t>
    </dgm:pt>
    <dgm:pt modelId="{46C14637-E9FC-4501-9250-6C0A5A1479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Create an account</a:t>
          </a:r>
        </a:p>
      </dgm:t>
    </dgm:pt>
    <dgm:pt modelId="{1381C5E5-27CB-4636-A155-6767D5141B66}" type="parTrans" cxnId="{1800E1AE-46FE-4925-837B-9EC38B197277}">
      <dgm:prSet/>
      <dgm:spPr/>
      <dgm:t>
        <a:bodyPr/>
        <a:lstStyle/>
        <a:p>
          <a:endParaRPr lang="en-US"/>
        </a:p>
      </dgm:t>
    </dgm:pt>
    <dgm:pt modelId="{89F313D3-424B-4509-89AD-454BF441609A}" type="sibTrans" cxnId="{1800E1AE-46FE-4925-837B-9EC38B197277}">
      <dgm:prSet/>
      <dgm:spPr/>
      <dgm:t>
        <a:bodyPr/>
        <a:lstStyle/>
        <a:p>
          <a:endParaRPr lang="en-US"/>
        </a:p>
      </dgm:t>
    </dgm:pt>
    <dgm:pt modelId="{657772EB-92CD-4D96-A725-9681E578E5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Analyze the data via graphs</a:t>
          </a:r>
        </a:p>
      </dgm:t>
    </dgm:pt>
    <dgm:pt modelId="{30210F00-C24E-4083-B57C-6EA16E46CC94}" type="parTrans" cxnId="{6393B0E9-A16B-4182-B027-6C6674F6227C}">
      <dgm:prSet/>
      <dgm:spPr/>
      <dgm:t>
        <a:bodyPr/>
        <a:lstStyle/>
        <a:p>
          <a:endParaRPr lang="en-US"/>
        </a:p>
      </dgm:t>
    </dgm:pt>
    <dgm:pt modelId="{8DD57A48-C237-480C-88D5-7DBAC693037D}" type="sibTrans" cxnId="{6393B0E9-A16B-4182-B027-6C6674F6227C}">
      <dgm:prSet/>
      <dgm:spPr/>
      <dgm:t>
        <a:bodyPr/>
        <a:lstStyle/>
        <a:p>
          <a:endParaRPr lang="en-US"/>
        </a:p>
      </dgm:t>
    </dgm:pt>
    <dgm:pt modelId="{524088D7-E083-4526-9A2B-1732B645FA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are sent to server.</a:t>
          </a:r>
        </a:p>
      </dgm:t>
    </dgm:pt>
    <dgm:pt modelId="{80727ABF-ED6F-408A-8DED-E20B24795984}" type="parTrans" cxnId="{2E80F6BB-F89A-4FB7-AF81-321923DDD5AA}">
      <dgm:prSet/>
      <dgm:spPr/>
      <dgm:t>
        <a:bodyPr/>
        <a:lstStyle/>
        <a:p>
          <a:endParaRPr lang="en-US"/>
        </a:p>
      </dgm:t>
    </dgm:pt>
    <dgm:pt modelId="{854609B0-9374-4137-8A1F-3FF9D0301553}" type="sibTrans" cxnId="{2E80F6BB-F89A-4FB7-AF81-321923DDD5AA}">
      <dgm:prSet/>
      <dgm:spPr/>
      <dgm:t>
        <a:bodyPr/>
        <a:lstStyle/>
        <a:p>
          <a:endParaRPr lang="en-US"/>
        </a:p>
      </dgm:t>
    </dgm:pt>
    <dgm:pt modelId="{C08D3DEC-11C5-4870-A0EB-491C0AB9AF8D}" type="pres">
      <dgm:prSet presAssocID="{1DCBE2B1-E094-4D0E-AA27-A20DD33BE056}" presName="root" presStyleCnt="0">
        <dgm:presLayoutVars>
          <dgm:dir/>
          <dgm:resizeHandles val="exact"/>
        </dgm:presLayoutVars>
      </dgm:prSet>
      <dgm:spPr/>
    </dgm:pt>
    <dgm:pt modelId="{762AEA0B-F73B-420D-8900-232449B34349}" type="pres">
      <dgm:prSet presAssocID="{46C14637-E9FC-4501-9250-6C0A5A147994}" presName="compNode" presStyleCnt="0"/>
      <dgm:spPr/>
    </dgm:pt>
    <dgm:pt modelId="{8DD19337-74CA-494E-940D-934076837CA7}" type="pres">
      <dgm:prSet presAssocID="{46C14637-E9FC-4501-9250-6C0A5A14799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187F510-EAC8-40BE-99D6-2556397C7047}" type="pres">
      <dgm:prSet presAssocID="{46C14637-E9FC-4501-9250-6C0A5A1479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1692B7-5706-4BB8-9977-AE789C1A55FD}" type="pres">
      <dgm:prSet presAssocID="{46C14637-E9FC-4501-9250-6C0A5A147994}" presName="spaceRect" presStyleCnt="0"/>
      <dgm:spPr/>
    </dgm:pt>
    <dgm:pt modelId="{5FBB1961-5E71-4BE2-B2BC-C0E6654A829D}" type="pres">
      <dgm:prSet presAssocID="{46C14637-E9FC-4501-9250-6C0A5A147994}" presName="textRect" presStyleLbl="revTx" presStyleIdx="0" presStyleCnt="4">
        <dgm:presLayoutVars>
          <dgm:chMax val="1"/>
          <dgm:chPref val="1"/>
        </dgm:presLayoutVars>
      </dgm:prSet>
      <dgm:spPr/>
    </dgm:pt>
    <dgm:pt modelId="{6EACCAD4-CAA2-4D6F-8247-1EBA988E52EA}" type="pres">
      <dgm:prSet presAssocID="{89F313D3-424B-4509-89AD-454BF441609A}" presName="sibTrans" presStyleCnt="0"/>
      <dgm:spPr/>
    </dgm:pt>
    <dgm:pt modelId="{1515EE30-821A-456C-9365-6B31B97D6CC0}" type="pres">
      <dgm:prSet presAssocID="{61AF1E3F-12CC-4F26-9F33-56CF737E184A}" presName="compNode" presStyleCnt="0"/>
      <dgm:spPr/>
    </dgm:pt>
    <dgm:pt modelId="{1AA3433E-7451-4181-BFB1-2D21D16BE81B}" type="pres">
      <dgm:prSet presAssocID="{61AF1E3F-12CC-4F26-9F33-56CF737E184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72255B7-0630-47C0-AA59-522EAF96CAB1}" type="pres">
      <dgm:prSet presAssocID="{61AF1E3F-12CC-4F26-9F33-56CF737E184A}" presName="iconRect" presStyleLbl="node1" presStyleIdx="1" presStyleCnt="4" custLinFactNeighborX="-5436" custLinFactNeighborY="-145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641F7942-884A-4905-BB4A-85FAB11FA481}" type="pres">
      <dgm:prSet presAssocID="{61AF1E3F-12CC-4F26-9F33-56CF737E184A}" presName="spaceRect" presStyleCnt="0"/>
      <dgm:spPr/>
    </dgm:pt>
    <dgm:pt modelId="{6358BAB8-CEC0-4EF6-B569-5B3B53574504}" type="pres">
      <dgm:prSet presAssocID="{61AF1E3F-12CC-4F26-9F33-56CF737E184A}" presName="textRect" presStyleLbl="revTx" presStyleIdx="1" presStyleCnt="4">
        <dgm:presLayoutVars>
          <dgm:chMax val="1"/>
          <dgm:chPref val="1"/>
        </dgm:presLayoutVars>
      </dgm:prSet>
      <dgm:spPr/>
    </dgm:pt>
    <dgm:pt modelId="{B8482021-5922-436C-9B49-A207EF46C006}" type="pres">
      <dgm:prSet presAssocID="{D54F1665-6676-46DA-93B5-794BC1174520}" presName="sibTrans" presStyleCnt="0"/>
      <dgm:spPr/>
    </dgm:pt>
    <dgm:pt modelId="{36F2B391-DE65-4A67-88C9-21D72F4F75D5}" type="pres">
      <dgm:prSet presAssocID="{524088D7-E083-4526-9A2B-1732B645FA6B}" presName="compNode" presStyleCnt="0"/>
      <dgm:spPr/>
    </dgm:pt>
    <dgm:pt modelId="{72352A3D-5C90-4507-8AB7-5ABF025A8C38}" type="pres">
      <dgm:prSet presAssocID="{524088D7-E083-4526-9A2B-1732B645FA6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6FE1925-77A9-4F56-BC47-03465219ECE9}" type="pres">
      <dgm:prSet presAssocID="{524088D7-E083-4526-9A2B-1732B645FA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57C589-D979-4273-93C3-6F26CD1453E6}" type="pres">
      <dgm:prSet presAssocID="{524088D7-E083-4526-9A2B-1732B645FA6B}" presName="spaceRect" presStyleCnt="0"/>
      <dgm:spPr/>
    </dgm:pt>
    <dgm:pt modelId="{409D2231-0FC8-4115-B64F-B8FDBBF28C84}" type="pres">
      <dgm:prSet presAssocID="{524088D7-E083-4526-9A2B-1732B645FA6B}" presName="textRect" presStyleLbl="revTx" presStyleIdx="2" presStyleCnt="4">
        <dgm:presLayoutVars>
          <dgm:chMax val="1"/>
          <dgm:chPref val="1"/>
        </dgm:presLayoutVars>
      </dgm:prSet>
      <dgm:spPr/>
    </dgm:pt>
    <dgm:pt modelId="{5A200F1D-5653-834E-9309-8A5063E9A95D}" type="pres">
      <dgm:prSet presAssocID="{854609B0-9374-4137-8A1F-3FF9D0301553}" presName="sibTrans" presStyleCnt="0"/>
      <dgm:spPr/>
    </dgm:pt>
    <dgm:pt modelId="{AEA44C79-7A71-44FE-9E29-908947722DBA}" type="pres">
      <dgm:prSet presAssocID="{657772EB-92CD-4D96-A725-9681E578E560}" presName="compNode" presStyleCnt="0"/>
      <dgm:spPr/>
    </dgm:pt>
    <dgm:pt modelId="{34CF0B5D-3900-42EF-8221-46741A755376}" type="pres">
      <dgm:prSet presAssocID="{657772EB-92CD-4D96-A725-9681E578E56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68C81C7-4907-404A-8756-A05943F4700D}" type="pres">
      <dgm:prSet presAssocID="{657772EB-92CD-4D96-A725-9681E578E5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1296633-3DB5-4F48-A300-214F94A66482}" type="pres">
      <dgm:prSet presAssocID="{657772EB-92CD-4D96-A725-9681E578E560}" presName="spaceRect" presStyleCnt="0"/>
      <dgm:spPr/>
    </dgm:pt>
    <dgm:pt modelId="{62CB3F97-EFB8-4A07-8F8A-4BB8320A1442}" type="pres">
      <dgm:prSet presAssocID="{657772EB-92CD-4D96-A725-9681E578E5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1F9215-92FC-5E40-9830-58F374A8D165}" type="presOf" srcId="{46C14637-E9FC-4501-9250-6C0A5A147994}" destId="{5FBB1961-5E71-4BE2-B2BC-C0E6654A829D}" srcOrd="0" destOrd="0" presId="urn:microsoft.com/office/officeart/2018/5/layout/IconLeafLabelList"/>
    <dgm:cxn modelId="{E06C1466-5507-42E7-8B06-EBE5E06361C1}" srcId="{1DCBE2B1-E094-4D0E-AA27-A20DD33BE056}" destId="{61AF1E3F-12CC-4F26-9F33-56CF737E184A}" srcOrd="1" destOrd="0" parTransId="{D7163E09-482E-4D91-B45B-230767FE1DD5}" sibTransId="{D54F1665-6676-46DA-93B5-794BC1174520}"/>
    <dgm:cxn modelId="{9613FA88-24C9-8D4A-8BD3-C16D11B2D4CB}" type="presOf" srcId="{524088D7-E083-4526-9A2B-1732B645FA6B}" destId="{409D2231-0FC8-4115-B64F-B8FDBBF28C84}" srcOrd="0" destOrd="0" presId="urn:microsoft.com/office/officeart/2018/5/layout/IconLeafLabelList"/>
    <dgm:cxn modelId="{1529F6A2-CFDA-AC4A-89ED-2E2213D9F352}" type="presOf" srcId="{61AF1E3F-12CC-4F26-9F33-56CF737E184A}" destId="{6358BAB8-CEC0-4EF6-B569-5B3B53574504}" srcOrd="0" destOrd="0" presId="urn:microsoft.com/office/officeart/2018/5/layout/IconLeafLabelList"/>
    <dgm:cxn modelId="{1800E1AE-46FE-4925-837B-9EC38B197277}" srcId="{1DCBE2B1-E094-4D0E-AA27-A20DD33BE056}" destId="{46C14637-E9FC-4501-9250-6C0A5A147994}" srcOrd="0" destOrd="0" parTransId="{1381C5E5-27CB-4636-A155-6767D5141B66}" sibTransId="{89F313D3-424B-4509-89AD-454BF441609A}"/>
    <dgm:cxn modelId="{2E80F6BB-F89A-4FB7-AF81-321923DDD5AA}" srcId="{1DCBE2B1-E094-4D0E-AA27-A20DD33BE056}" destId="{524088D7-E083-4526-9A2B-1732B645FA6B}" srcOrd="2" destOrd="0" parTransId="{80727ABF-ED6F-408A-8DED-E20B24795984}" sibTransId="{854609B0-9374-4137-8A1F-3FF9D0301553}"/>
    <dgm:cxn modelId="{C310ABC7-E5D6-3744-9B4D-9FFDD609F4C4}" type="presOf" srcId="{1DCBE2B1-E094-4D0E-AA27-A20DD33BE056}" destId="{C08D3DEC-11C5-4870-A0EB-491C0AB9AF8D}" srcOrd="0" destOrd="0" presId="urn:microsoft.com/office/officeart/2018/5/layout/IconLeafLabelList"/>
    <dgm:cxn modelId="{6393B0E9-A16B-4182-B027-6C6674F6227C}" srcId="{1DCBE2B1-E094-4D0E-AA27-A20DD33BE056}" destId="{657772EB-92CD-4D96-A725-9681E578E560}" srcOrd="3" destOrd="0" parTransId="{30210F00-C24E-4083-B57C-6EA16E46CC94}" sibTransId="{8DD57A48-C237-480C-88D5-7DBAC693037D}"/>
    <dgm:cxn modelId="{D76D74F4-5094-2A42-876F-EB0A052EB2B0}" type="presOf" srcId="{657772EB-92CD-4D96-A725-9681E578E560}" destId="{62CB3F97-EFB8-4A07-8F8A-4BB8320A1442}" srcOrd="0" destOrd="0" presId="urn:microsoft.com/office/officeart/2018/5/layout/IconLeafLabelList"/>
    <dgm:cxn modelId="{089AD1C9-3D47-344E-B34A-7AF776CB6C57}" type="presParOf" srcId="{C08D3DEC-11C5-4870-A0EB-491C0AB9AF8D}" destId="{762AEA0B-F73B-420D-8900-232449B34349}" srcOrd="0" destOrd="0" presId="urn:microsoft.com/office/officeart/2018/5/layout/IconLeafLabelList"/>
    <dgm:cxn modelId="{44AAF296-88F3-6A4D-8C18-E8EE54CB1F49}" type="presParOf" srcId="{762AEA0B-F73B-420D-8900-232449B34349}" destId="{8DD19337-74CA-494E-940D-934076837CA7}" srcOrd="0" destOrd="0" presId="urn:microsoft.com/office/officeart/2018/5/layout/IconLeafLabelList"/>
    <dgm:cxn modelId="{F817B2F8-1DAA-8D4D-AE3F-03001D367D7F}" type="presParOf" srcId="{762AEA0B-F73B-420D-8900-232449B34349}" destId="{B187F510-EAC8-40BE-99D6-2556397C7047}" srcOrd="1" destOrd="0" presId="urn:microsoft.com/office/officeart/2018/5/layout/IconLeafLabelList"/>
    <dgm:cxn modelId="{A3F739F8-6CE9-044B-BA99-B22466FF38F1}" type="presParOf" srcId="{762AEA0B-F73B-420D-8900-232449B34349}" destId="{831692B7-5706-4BB8-9977-AE789C1A55FD}" srcOrd="2" destOrd="0" presId="urn:microsoft.com/office/officeart/2018/5/layout/IconLeafLabelList"/>
    <dgm:cxn modelId="{FE62BEA3-5050-DE4D-B364-E1C274844A30}" type="presParOf" srcId="{762AEA0B-F73B-420D-8900-232449B34349}" destId="{5FBB1961-5E71-4BE2-B2BC-C0E6654A829D}" srcOrd="3" destOrd="0" presId="urn:microsoft.com/office/officeart/2018/5/layout/IconLeafLabelList"/>
    <dgm:cxn modelId="{77F67ACB-25A6-A948-8F72-24E1CCCDF4AF}" type="presParOf" srcId="{C08D3DEC-11C5-4870-A0EB-491C0AB9AF8D}" destId="{6EACCAD4-CAA2-4D6F-8247-1EBA988E52EA}" srcOrd="1" destOrd="0" presId="urn:microsoft.com/office/officeart/2018/5/layout/IconLeafLabelList"/>
    <dgm:cxn modelId="{6F4C3332-2F5A-7445-8666-C496AB0AF480}" type="presParOf" srcId="{C08D3DEC-11C5-4870-A0EB-491C0AB9AF8D}" destId="{1515EE30-821A-456C-9365-6B31B97D6CC0}" srcOrd="2" destOrd="0" presId="urn:microsoft.com/office/officeart/2018/5/layout/IconLeafLabelList"/>
    <dgm:cxn modelId="{55E79A2A-38C2-ED43-BD6D-8C74DB3AB6B7}" type="presParOf" srcId="{1515EE30-821A-456C-9365-6B31B97D6CC0}" destId="{1AA3433E-7451-4181-BFB1-2D21D16BE81B}" srcOrd="0" destOrd="0" presId="urn:microsoft.com/office/officeart/2018/5/layout/IconLeafLabelList"/>
    <dgm:cxn modelId="{57771398-5EE4-0F4D-A307-5B7250AC650B}" type="presParOf" srcId="{1515EE30-821A-456C-9365-6B31B97D6CC0}" destId="{F72255B7-0630-47C0-AA59-522EAF96CAB1}" srcOrd="1" destOrd="0" presId="urn:microsoft.com/office/officeart/2018/5/layout/IconLeafLabelList"/>
    <dgm:cxn modelId="{C37A9716-E7BA-0B4A-AB27-3BF291DDD160}" type="presParOf" srcId="{1515EE30-821A-456C-9365-6B31B97D6CC0}" destId="{641F7942-884A-4905-BB4A-85FAB11FA481}" srcOrd="2" destOrd="0" presId="urn:microsoft.com/office/officeart/2018/5/layout/IconLeafLabelList"/>
    <dgm:cxn modelId="{937CD374-6D41-2547-93D9-EA25FDB564FE}" type="presParOf" srcId="{1515EE30-821A-456C-9365-6B31B97D6CC0}" destId="{6358BAB8-CEC0-4EF6-B569-5B3B53574504}" srcOrd="3" destOrd="0" presId="urn:microsoft.com/office/officeart/2018/5/layout/IconLeafLabelList"/>
    <dgm:cxn modelId="{0BB00464-6D9A-FC4B-87AB-FBD058F12083}" type="presParOf" srcId="{C08D3DEC-11C5-4870-A0EB-491C0AB9AF8D}" destId="{B8482021-5922-436C-9B49-A207EF46C006}" srcOrd="3" destOrd="0" presId="urn:microsoft.com/office/officeart/2018/5/layout/IconLeafLabelList"/>
    <dgm:cxn modelId="{CD7739ED-0352-C746-9A3E-5F4DA545B52E}" type="presParOf" srcId="{C08D3DEC-11C5-4870-A0EB-491C0AB9AF8D}" destId="{36F2B391-DE65-4A67-88C9-21D72F4F75D5}" srcOrd="4" destOrd="0" presId="urn:microsoft.com/office/officeart/2018/5/layout/IconLeafLabelList"/>
    <dgm:cxn modelId="{727B052D-E298-094F-84B8-E0E0C59C1ADA}" type="presParOf" srcId="{36F2B391-DE65-4A67-88C9-21D72F4F75D5}" destId="{72352A3D-5C90-4507-8AB7-5ABF025A8C38}" srcOrd="0" destOrd="0" presId="urn:microsoft.com/office/officeart/2018/5/layout/IconLeafLabelList"/>
    <dgm:cxn modelId="{FA0FBE1B-1839-8B43-BCE3-E5E08DF78EAE}" type="presParOf" srcId="{36F2B391-DE65-4A67-88C9-21D72F4F75D5}" destId="{A6FE1925-77A9-4F56-BC47-03465219ECE9}" srcOrd="1" destOrd="0" presId="urn:microsoft.com/office/officeart/2018/5/layout/IconLeafLabelList"/>
    <dgm:cxn modelId="{AF071022-551B-374F-9C97-21945D223628}" type="presParOf" srcId="{36F2B391-DE65-4A67-88C9-21D72F4F75D5}" destId="{AC57C589-D979-4273-93C3-6F26CD1453E6}" srcOrd="2" destOrd="0" presId="urn:microsoft.com/office/officeart/2018/5/layout/IconLeafLabelList"/>
    <dgm:cxn modelId="{ADFA8B01-CDB8-2148-97DE-53A62A4FD923}" type="presParOf" srcId="{36F2B391-DE65-4A67-88C9-21D72F4F75D5}" destId="{409D2231-0FC8-4115-B64F-B8FDBBF28C84}" srcOrd="3" destOrd="0" presId="urn:microsoft.com/office/officeart/2018/5/layout/IconLeafLabelList"/>
    <dgm:cxn modelId="{1F731BA7-C157-B040-A261-E2BC47FB3FE0}" type="presParOf" srcId="{C08D3DEC-11C5-4870-A0EB-491C0AB9AF8D}" destId="{5A200F1D-5653-834E-9309-8A5063E9A95D}" srcOrd="5" destOrd="0" presId="urn:microsoft.com/office/officeart/2018/5/layout/IconLeafLabelList"/>
    <dgm:cxn modelId="{A4CD9904-02C8-9D4F-BB42-AA4A7B409B71}" type="presParOf" srcId="{C08D3DEC-11C5-4870-A0EB-491C0AB9AF8D}" destId="{AEA44C79-7A71-44FE-9E29-908947722DBA}" srcOrd="6" destOrd="0" presId="urn:microsoft.com/office/officeart/2018/5/layout/IconLeafLabelList"/>
    <dgm:cxn modelId="{E6EB2574-12AA-144E-AE45-AAA982ADFF76}" type="presParOf" srcId="{AEA44C79-7A71-44FE-9E29-908947722DBA}" destId="{34CF0B5D-3900-42EF-8221-46741A755376}" srcOrd="0" destOrd="0" presId="urn:microsoft.com/office/officeart/2018/5/layout/IconLeafLabelList"/>
    <dgm:cxn modelId="{8C38AAB9-F024-5949-B76B-5024C31B7965}" type="presParOf" srcId="{AEA44C79-7A71-44FE-9E29-908947722DBA}" destId="{568C81C7-4907-404A-8756-A05943F4700D}" srcOrd="1" destOrd="0" presId="urn:microsoft.com/office/officeart/2018/5/layout/IconLeafLabelList"/>
    <dgm:cxn modelId="{A7F56E36-24E9-6243-BF58-26F57C31340A}" type="presParOf" srcId="{AEA44C79-7A71-44FE-9E29-908947722DBA}" destId="{E1296633-3DB5-4F48-A300-214F94A66482}" srcOrd="2" destOrd="0" presId="urn:microsoft.com/office/officeart/2018/5/layout/IconLeafLabelList"/>
    <dgm:cxn modelId="{77E0F631-7AE6-1B46-81B0-49FCCA63D578}" type="presParOf" srcId="{AEA44C79-7A71-44FE-9E29-908947722DBA}" destId="{62CB3F97-EFB8-4A07-8F8A-4BB8320A14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19337-74CA-494E-940D-934076837CA7}">
      <dsp:nvSpPr>
        <dsp:cNvPr id="0" name=""/>
        <dsp:cNvSpPr/>
      </dsp:nvSpPr>
      <dsp:spPr>
        <a:xfrm>
          <a:off x="800671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7F510-EAC8-40BE-99D6-2556397C7047}">
      <dsp:nvSpPr>
        <dsp:cNvPr id="0" name=""/>
        <dsp:cNvSpPr/>
      </dsp:nvSpPr>
      <dsp:spPr>
        <a:xfrm>
          <a:off x="1068468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B1961-5E71-4BE2-B2BC-C0E6654A829D}">
      <dsp:nvSpPr>
        <dsp:cNvPr id="0" name=""/>
        <dsp:cNvSpPr/>
      </dsp:nvSpPr>
      <dsp:spPr>
        <a:xfrm>
          <a:off x="398975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an account</a:t>
          </a:r>
        </a:p>
      </dsp:txBody>
      <dsp:txXfrm>
        <a:off x="398975" y="2029674"/>
        <a:ext cx="2059980" cy="720000"/>
      </dsp:txXfrm>
    </dsp:sp>
    <dsp:sp modelId="{1AA3433E-7451-4181-BFB1-2D21D16BE81B}">
      <dsp:nvSpPr>
        <dsp:cNvPr id="0" name=""/>
        <dsp:cNvSpPr/>
      </dsp:nvSpPr>
      <dsp:spPr>
        <a:xfrm>
          <a:off x="3221147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255B7-0630-47C0-AA59-522EAF96CAB1}">
      <dsp:nvSpPr>
        <dsp:cNvPr id="0" name=""/>
        <dsp:cNvSpPr/>
      </dsp:nvSpPr>
      <dsp:spPr>
        <a:xfrm>
          <a:off x="3449752" y="544438"/>
          <a:ext cx="720993" cy="720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8BAB8-CEC0-4EF6-B569-5B3B53574504}">
      <dsp:nvSpPr>
        <dsp:cNvPr id="0" name=""/>
        <dsp:cNvSpPr/>
      </dsp:nvSpPr>
      <dsp:spPr>
        <a:xfrm>
          <a:off x="2819451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 to the internet</a:t>
          </a:r>
        </a:p>
      </dsp:txBody>
      <dsp:txXfrm>
        <a:off x="2819451" y="2029674"/>
        <a:ext cx="2059980" cy="720000"/>
      </dsp:txXfrm>
    </dsp:sp>
    <dsp:sp modelId="{72352A3D-5C90-4507-8AB7-5ABF025A8C38}">
      <dsp:nvSpPr>
        <dsp:cNvPr id="0" name=""/>
        <dsp:cNvSpPr/>
      </dsp:nvSpPr>
      <dsp:spPr>
        <a:xfrm>
          <a:off x="5641624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E1925-77A9-4F56-BC47-03465219ECE9}">
      <dsp:nvSpPr>
        <dsp:cNvPr id="0" name=""/>
        <dsp:cNvSpPr/>
      </dsp:nvSpPr>
      <dsp:spPr>
        <a:xfrm>
          <a:off x="5909421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D2231-0FC8-4115-B64F-B8FDBBF28C84}">
      <dsp:nvSpPr>
        <dsp:cNvPr id="0" name=""/>
        <dsp:cNvSpPr/>
      </dsp:nvSpPr>
      <dsp:spPr>
        <a:xfrm>
          <a:off x="5239928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are sent to server.</a:t>
          </a:r>
        </a:p>
      </dsp:txBody>
      <dsp:txXfrm>
        <a:off x="5239928" y="2029674"/>
        <a:ext cx="2059980" cy="720000"/>
      </dsp:txXfrm>
    </dsp:sp>
    <dsp:sp modelId="{34CF0B5D-3900-42EF-8221-46741A755376}">
      <dsp:nvSpPr>
        <dsp:cNvPr id="0" name=""/>
        <dsp:cNvSpPr/>
      </dsp:nvSpPr>
      <dsp:spPr>
        <a:xfrm>
          <a:off x="8062100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C81C7-4907-404A-8756-A05943F4700D}">
      <dsp:nvSpPr>
        <dsp:cNvPr id="0" name=""/>
        <dsp:cNvSpPr/>
      </dsp:nvSpPr>
      <dsp:spPr>
        <a:xfrm>
          <a:off x="8329898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B3F97-EFB8-4A07-8F8A-4BB8320A1442}">
      <dsp:nvSpPr>
        <dsp:cNvPr id="0" name=""/>
        <dsp:cNvSpPr/>
      </dsp:nvSpPr>
      <dsp:spPr>
        <a:xfrm>
          <a:off x="7660404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the data via graphs</a:t>
          </a:r>
        </a:p>
      </dsp:txBody>
      <dsp:txXfrm>
        <a:off x="7660404" y="2029674"/>
        <a:ext cx="20599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1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2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2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774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2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4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2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0FEB4F-E33D-CD4A-AB16-C7C8AC867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MATHEMATİCAL ENGINEERING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   GRADUATION THESİS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A3CB8-D823-524A-B7A3-300BE95404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" r="2834"/>
          <a:stretch/>
        </p:blipFill>
        <p:spPr>
          <a:xfrm>
            <a:off x="4781931" y="0"/>
            <a:ext cx="2833715" cy="3150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6D4B6C-EE20-3345-BD32-B232838160E1}"/>
              </a:ext>
            </a:extLst>
          </p:cNvPr>
          <p:cNvSpPr txBox="1"/>
          <p:nvPr/>
        </p:nvSpPr>
        <p:spPr>
          <a:xfrm>
            <a:off x="1123407" y="5007080"/>
            <a:ext cx="996913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GRADUATION THESIS MANAGER : ASSOC. PROF. FATMA AYDIN AKGÜN</a:t>
            </a:r>
          </a:p>
          <a:p>
            <a:pPr algn="ctr">
              <a:spcAft>
                <a:spcPts val="600"/>
              </a:spcAft>
            </a:pPr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MELİH OĞUZALP</a:t>
            </a:r>
          </a:p>
          <a:p>
            <a:pPr algn="ctr">
              <a:spcAft>
                <a:spcPts val="600"/>
              </a:spcAft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15058007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E2CAB-0BE0-5746-A2CF-6B1FFF12B93A}"/>
              </a:ext>
            </a:extLst>
          </p:cNvPr>
          <p:cNvSpPr txBox="1"/>
          <p:nvPr/>
        </p:nvSpPr>
        <p:spPr>
          <a:xfrm>
            <a:off x="4689566" y="2377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A27AC-4C9C-C54F-A9B6-14479C94061F}"/>
              </a:ext>
            </a:extLst>
          </p:cNvPr>
          <p:cNvSpPr txBox="1"/>
          <p:nvPr/>
        </p:nvSpPr>
        <p:spPr>
          <a:xfrm>
            <a:off x="2503037" y="2939543"/>
            <a:ext cx="72685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PERSON COUNTER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ENGINEERING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GRADUATION THESİS</a:t>
            </a:r>
          </a:p>
          <a:p>
            <a:pPr algn="ctr"/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7D82A3-92AD-E645-8E3E-3E4D20302744}"/>
              </a:ext>
            </a:extLst>
          </p:cNvPr>
          <p:cNvCxnSpPr>
            <a:cxnSpLocks/>
          </p:cNvCxnSpPr>
          <p:nvPr/>
        </p:nvCxnSpPr>
        <p:spPr>
          <a:xfrm>
            <a:off x="2144485" y="4877880"/>
            <a:ext cx="7903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4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A2DE7C-2FF5-4445-ADA7-2E4E5431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523302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THINGSPEAK ?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5.jpeg">
            <a:extLst>
              <a:ext uri="{FF2B5EF4-FFF2-40B4-BE49-F238E27FC236}">
                <a16:creationId xmlns:a16="http://schemas.microsoft.com/office/drawing/2014/main" id="{FFE8BD6F-4016-4743-90E9-31DA481672F0}"/>
              </a:ext>
            </a:extLst>
          </p:cNvPr>
          <p:cNvPicPr/>
          <p:nvPr/>
        </p:nvPicPr>
        <p:blipFill rotWithShape="1">
          <a:blip r:embed="rId3" cstate="print"/>
          <a:srcRect r="3846"/>
          <a:stretch/>
        </p:blipFill>
        <p:spPr>
          <a:xfrm>
            <a:off x="-1" y="2651760"/>
            <a:ext cx="5000438" cy="20932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0590-46E0-C84C-9B33-996D7B2C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2113014"/>
            <a:ext cx="4977578" cy="2631971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data platform for the IoT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data</a:t>
            </a:r>
          </a:p>
        </p:txBody>
      </p:sp>
    </p:spTree>
    <p:extLst>
      <p:ext uri="{BB962C8B-B14F-4D97-AF65-F5344CB8AC3E}">
        <p14:creationId xmlns:p14="http://schemas.microsoft.com/office/powerpoint/2010/main" val="8701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0FC616-C813-1644-A4EE-51223307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ThingSpeak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F4DC1C-4BA4-4C8A-9537-6B9F7686E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69802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400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5.jpeg">
            <a:extLst>
              <a:ext uri="{FF2B5EF4-FFF2-40B4-BE49-F238E27FC236}">
                <a16:creationId xmlns:a16="http://schemas.microsoft.com/office/drawing/2014/main" id="{4015BA15-5B8A-CF43-BE47-EE7F59EFA7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1645920"/>
            <a:ext cx="10237470" cy="39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2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16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99D4E1-53C2-594B-BCC1-686674C52C07}"/>
              </a:ext>
            </a:extLst>
          </p:cNvPr>
          <p:cNvPicPr/>
          <p:nvPr/>
        </p:nvPicPr>
        <p:blipFill rotWithShape="1">
          <a:blip r:embed="rId3" cstate="print"/>
          <a:srcRect b="50000"/>
          <a:stretch/>
        </p:blipFill>
        <p:spPr>
          <a:xfrm>
            <a:off x="3829616" y="1176793"/>
            <a:ext cx="427567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3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A4F4E-41E0-DC48-8258-6728A80D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ANDROID STUDIO ?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9FFC-F6E2-A54D-A0EE-B512FA1E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Google’s platform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android app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templates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Emulator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integration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Gradle-based build system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8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5A3B5-00A7-A745-9C4E-15B3676C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ANDROID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F6187B-9BA1-BE48-8CC7-8BD866CE4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9" t="1221" b="3400"/>
          <a:stretch/>
        </p:blipFill>
        <p:spPr>
          <a:xfrm>
            <a:off x="6925456" y="809468"/>
            <a:ext cx="3543246" cy="5126637"/>
          </a:xfrm>
          <a:custGeom>
            <a:avLst/>
            <a:gdLst>
              <a:gd name="connsiteX0" fmla="*/ 0 w 5017317"/>
              <a:gd name="connsiteY0" fmla="*/ 0 h 5380277"/>
              <a:gd name="connsiteX1" fmla="*/ 5017317 w 5017317"/>
              <a:gd name="connsiteY1" fmla="*/ 0 h 5380277"/>
              <a:gd name="connsiteX2" fmla="*/ 5017317 w 5017317"/>
              <a:gd name="connsiteY2" fmla="*/ 5380277 h 5380277"/>
              <a:gd name="connsiteX3" fmla="*/ 0 w 5017317"/>
              <a:gd name="connsiteY3" fmla="*/ 5380277 h 538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982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3A60FF-2F25-7D46-B88D-FFCCF046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A06D-0B82-C74D-A11B-C6A6CABB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Discussed BPC in this study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Explained and applied some methods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more features</a:t>
            </a:r>
          </a:p>
        </p:txBody>
      </p:sp>
    </p:spTree>
    <p:extLst>
      <p:ext uri="{BB962C8B-B14F-4D97-AF65-F5344CB8AC3E}">
        <p14:creationId xmlns:p14="http://schemas.microsoft.com/office/powerpoint/2010/main" val="37755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2C1E-13D0-4A40-B6F4-29A6DF54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pPr lvl="2"/>
            <a:endParaRPr lang="en-US" sz="2400" dirty="0">
              <a:solidFill>
                <a:srgbClr val="FFFFFF"/>
              </a:solidFill>
            </a:endParaRPr>
          </a:p>
          <a:p>
            <a:pPr marL="914400" lvl="2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lvl="2"/>
            <a:endParaRPr lang="en-US" sz="2400" dirty="0">
              <a:solidFill>
                <a:srgbClr val="FFFFFF"/>
              </a:solidFill>
            </a:endParaRPr>
          </a:p>
          <a:p>
            <a:pPr lvl="2"/>
            <a:endParaRPr lang="en-US" sz="2400" dirty="0">
              <a:solidFill>
                <a:srgbClr val="FFFFFF"/>
              </a:solidFill>
            </a:endParaRPr>
          </a:p>
          <a:p>
            <a:pPr lvl="5"/>
            <a:r>
              <a:rPr lang="en-US" sz="2400" dirty="0">
                <a:solidFill>
                  <a:srgbClr val="FFFFFF"/>
                </a:solidFill>
              </a:rPr>
              <a:t>THANK YOU FOR LISTENING TO ME </a:t>
            </a:r>
          </a:p>
        </p:txBody>
      </p:sp>
    </p:spTree>
    <p:extLst>
      <p:ext uri="{BB962C8B-B14F-4D97-AF65-F5344CB8AC3E}">
        <p14:creationId xmlns:p14="http://schemas.microsoft.com/office/powerpoint/2010/main" val="588687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6F11F-93EC-6D40-B9C3-F516105B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2503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75A87-A6D5-6C46-9889-1C74AFB5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625633"/>
            <a:ext cx="10763794" cy="4362995"/>
          </a:xfrm>
        </p:spPr>
        <p:txBody>
          <a:bodyPr>
            <a:noAutofit/>
          </a:bodyPr>
          <a:lstStyle/>
          <a:p>
            <a:pPr lvl="1"/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IOT ?</a:t>
            </a:r>
          </a:p>
          <a:p>
            <a:pPr lvl="1"/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ARDUINO ?</a:t>
            </a:r>
          </a:p>
          <a:p>
            <a:pPr lvl="2"/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COMPONENTS</a:t>
            </a:r>
          </a:p>
          <a:p>
            <a:pPr lvl="3"/>
            <a:r>
              <a:rPr lang="tr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ADJUSTABLE INFRARED SENSOR</a:t>
            </a:r>
          </a:p>
          <a:p>
            <a:pPr lvl="3"/>
            <a:r>
              <a:rPr lang="tr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 WIFI MODULE</a:t>
            </a:r>
          </a:p>
          <a:p>
            <a:pPr lvl="2"/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ARDUINO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2"/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THINGSPEAK</a:t>
            </a:r>
          </a:p>
          <a:p>
            <a:pPr lvl="1"/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ANDROID STUDIO ?</a:t>
            </a:r>
          </a:p>
          <a:p>
            <a:pPr lvl="2"/>
            <a:r>
              <a:rPr lang="tr-T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ANDROID</a:t>
            </a:r>
          </a:p>
          <a:p>
            <a:pPr lvl="1"/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926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99D9C-E619-AC45-8E6B-899A1670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8D33AB4-4221-A648-AB76-792004B9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" y="2257007"/>
            <a:ext cx="4784836" cy="252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9771-6319-CB47-BF12-53BCEABB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2257006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BPC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Arduino, Server and Android Studio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in many areas (stores, companies etc.)</a:t>
            </a:r>
          </a:p>
        </p:txBody>
      </p:sp>
    </p:spTree>
    <p:extLst>
      <p:ext uri="{BB962C8B-B14F-4D97-AF65-F5344CB8AC3E}">
        <p14:creationId xmlns:p14="http://schemas.microsoft.com/office/powerpoint/2010/main" val="16531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44134E-EDA1-6B4F-BF11-CA66E587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IoT ?</a:t>
            </a:r>
          </a:p>
        </p:txBody>
      </p:sp>
      <p:sp>
        <p:nvSpPr>
          <p:cNvPr id="2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room, cake&#10;&#10;Description automatically generated">
            <a:extLst>
              <a:ext uri="{FF2B5EF4-FFF2-40B4-BE49-F238E27FC236}">
                <a16:creationId xmlns:a16="http://schemas.microsoft.com/office/drawing/2014/main" id="{12211BA4-8048-E041-BF30-1F8ABCB38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0863" r="21335" b="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F3A7-296F-884A-86A3-99704FB7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32" y="2257006"/>
            <a:ext cx="4977578" cy="300101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the Internet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people and other things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data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333D1-1193-0441-BC84-4A31DDC44544}"/>
              </a:ext>
            </a:extLst>
          </p:cNvPr>
          <p:cNvSpPr txBox="1"/>
          <p:nvPr/>
        </p:nvSpPr>
        <p:spPr>
          <a:xfrm>
            <a:off x="12135394" y="1175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95432-3A95-6241-9A2F-ECEE919B6178}"/>
              </a:ext>
            </a:extLst>
          </p:cNvPr>
          <p:cNvSpPr txBox="1"/>
          <p:nvPr/>
        </p:nvSpPr>
        <p:spPr>
          <a:xfrm>
            <a:off x="11234057" y="87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685968-639F-0C4A-9248-51241889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b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ABD4-719A-3B41-836B-32D4685A9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electronics platform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easy-to-use hardware and software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sensor values</a:t>
            </a:r>
          </a:p>
        </p:txBody>
      </p:sp>
    </p:spTree>
    <p:extLst>
      <p:ext uri="{BB962C8B-B14F-4D97-AF65-F5344CB8AC3E}">
        <p14:creationId xmlns:p14="http://schemas.microsoft.com/office/powerpoint/2010/main" val="93626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EAA16-BE48-FD4F-A52D-DC0C9193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ARDUINO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2189-99D0-AD40-B8E4-2A3272DF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Mega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MZ80 Adjustable Infrared Sensor X 2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 Wi-Fi Module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Breadboard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Jumper Cables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6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6A60E-A09D-6E46-8252-2D03B852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MZ80 Adjustable Infrared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FCE9-4B93-B243-9BB3-BEE15EDC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distance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supply: 5V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Current: &lt;100mA,</a:t>
            </a: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Adjustable detection range: 3cm - 80cm</a:t>
            </a: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65A803B2-0861-5F4C-8F57-12104E4AC5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2628242"/>
            <a:ext cx="4142232" cy="25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B2337-8A71-404B-A3A6-EECF0999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 Wi-Fi Module</a:t>
            </a: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8.jpeg">
            <a:extLst>
              <a:ext uri="{FF2B5EF4-FFF2-40B4-BE49-F238E27FC236}">
                <a16:creationId xmlns:a16="http://schemas.microsoft.com/office/drawing/2014/main" id="{9D616327-629D-1A46-B158-C056F6630AAC}"/>
              </a:ext>
            </a:extLst>
          </p:cNvPr>
          <p:cNvPicPr/>
          <p:nvPr/>
        </p:nvPicPr>
        <p:blipFill rotWithShape="1">
          <a:blip r:embed="rId3" cstate="print">
            <a:alphaModFix/>
          </a:blip>
          <a:srcRect l="13748" r="4085" b="-1"/>
          <a:stretch/>
        </p:blipFill>
        <p:spPr>
          <a:xfrm>
            <a:off x="21" y="2050473"/>
            <a:ext cx="3699144" cy="3920496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2079-FC51-794E-AC43-03B2AC5F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Internet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GND,GPO2,GPO0,RX,TX,CH_PD,REST,VCC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Powered by 3.3V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2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BEDBB-7C0F-104A-ACC3-CD00AECD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ARDUINO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796B-DB16-2741-91BE-BAF23496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values from sensors</a:t>
            </a: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people entering and leaving.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dining room table&#10;&#10;Description automatically generated">
            <a:extLst>
              <a:ext uri="{FF2B5EF4-FFF2-40B4-BE49-F238E27FC236}">
                <a16:creationId xmlns:a16="http://schemas.microsoft.com/office/drawing/2014/main" id="{D96D74BB-EB14-FE4A-8456-B290EB50F79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4" r="-2" b="-2"/>
          <a:stretch/>
        </p:blipFill>
        <p:spPr bwMode="auto">
          <a:xfrm>
            <a:off x="6939389" y="772919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34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282</Words>
  <Application>Microsoft Macintosh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CONTENTS</vt:lpstr>
      <vt:lpstr>INTRODUCTION</vt:lpstr>
      <vt:lpstr>WHAT IS IoT ?</vt:lpstr>
      <vt:lpstr>WHAT IS  ARDUINO ?</vt:lpstr>
      <vt:lpstr>LIST OF ARDUINO COMPONENTS</vt:lpstr>
      <vt:lpstr>MZ80 Adjustable Infrared Sensor</vt:lpstr>
      <vt:lpstr>ESP8266 Wi-Fi Module</vt:lpstr>
      <vt:lpstr>IMPLEMENTATION OF ARDUINO </vt:lpstr>
      <vt:lpstr>WHAT IS THINGSPEAK ?</vt:lpstr>
      <vt:lpstr>Implementation of ThingSpeak</vt:lpstr>
      <vt:lpstr>PowerPoint Presentation</vt:lpstr>
      <vt:lpstr>PowerPoint Presentation</vt:lpstr>
      <vt:lpstr>WHAT IS ANDROID STUDIO ?</vt:lpstr>
      <vt:lpstr>IMPLEMENTATION OF ANDROID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MELİH OĞUZALP</dc:creator>
  <cp:lastModifiedBy>MELİH OĞUZALP</cp:lastModifiedBy>
  <cp:revision>10</cp:revision>
  <dcterms:created xsi:type="dcterms:W3CDTF">2019-12-30T19:38:54Z</dcterms:created>
  <dcterms:modified xsi:type="dcterms:W3CDTF">2020-01-01T20:08:10Z</dcterms:modified>
</cp:coreProperties>
</file>