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5a88ac92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5a88ac92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a88ac92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a88ac92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a88ac92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5a88ac92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5a88ac92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5a88ac92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5a88ac92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5a88ac92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a88ac92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a88ac92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a88ac92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a88ac92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5a88ac92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5a88ac92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5a88ac92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5a88ac92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5a88ac92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5a88ac92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591158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591158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5a88ac92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5a88ac92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5a88ac92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5a88ac92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5a88ac92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5a88ac92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5a88ac92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5a88ac92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5a88ac92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5a88ac92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5a88ac92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5a88ac92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5a88ac92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5a88ac92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5a88ac92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5a88ac92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5a88ac92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5a88ac92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5a88ac92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55a88ac92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a88ac9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a88ac9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5a88ac92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5a88ac92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a88ac92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a88ac92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5a88ac92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5a88ac92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5a88ac92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5a88ac92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5a88ac92b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5a88ac92b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5a88ac92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5a88ac92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5a88ac92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5a88ac92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5a88ac92b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5a88ac92b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5a88ac92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5a88ac92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5a88ac92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5a88ac92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a88ac92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5a88ac92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55a88ac92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55a88ac92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5a88ac92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5a88ac92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5a88ac92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5a88ac92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5a88ac92b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5a88ac92b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5a88ac92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5a88ac92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55a88ac92b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55a88ac92b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55a88ac92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55a88ac92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5a88ac92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5a88ac92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5a88ac92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5a88ac92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5a88ac92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5a88ac92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5a88ac92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5a88ac92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a88ac92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5a88ac92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a88ac92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5a88ac92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Продуктовый каталог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Выполнил: Мелихов Д.О.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46" y="0"/>
            <a:ext cx="83441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84" y="0"/>
            <a:ext cx="85662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5" y="0"/>
            <a:ext cx="8378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5" y="0"/>
            <a:ext cx="8378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65" y="0"/>
            <a:ext cx="850367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5" y="0"/>
            <a:ext cx="8378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6" y="0"/>
            <a:ext cx="85568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3" y="0"/>
            <a:ext cx="83840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63" y="0"/>
            <a:ext cx="83746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5" y="0"/>
            <a:ext cx="8378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43" y="0"/>
            <a:ext cx="83935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46" y="0"/>
            <a:ext cx="83441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46" y="0"/>
            <a:ext cx="83441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3" y="0"/>
            <a:ext cx="83534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5" y="0"/>
            <a:ext cx="8378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63" y="0"/>
            <a:ext cx="83746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53" y="0"/>
            <a:ext cx="83534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11" y="0"/>
            <a:ext cx="84063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5" y="0"/>
            <a:ext cx="8378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60" y="0"/>
            <a:ext cx="83628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63" y="0"/>
            <a:ext cx="83746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46" y="0"/>
            <a:ext cx="83441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19" y="0"/>
            <a:ext cx="8359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46" y="0"/>
            <a:ext cx="834411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3" y="0"/>
            <a:ext cx="83840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2" y="0"/>
            <a:ext cx="834055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60" y="0"/>
            <a:ext cx="83628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5" name="Google Shape;29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15" y="0"/>
            <a:ext cx="8378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1" name="Google Shape;3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236" y="0"/>
            <a:ext cx="595954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" name="Google Shape;30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640" y="0"/>
            <a:ext cx="607870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3" name="Google Shape;3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71" y="0"/>
            <a:ext cx="53600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9" name="Google Shape;31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455" y="0"/>
            <a:ext cx="57710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>
            <a:spLocks noGrp="1"/>
          </p:cNvSpPr>
          <p:nvPr>
            <p:ph type="title"/>
          </p:nvPr>
        </p:nvSpPr>
        <p:spPr>
          <a:xfrm>
            <a:off x="2728650" y="1826825"/>
            <a:ext cx="3686700" cy="30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Food2Hood</a:t>
            </a:r>
            <a:endParaRPr/>
          </a:p>
        </p:txBody>
      </p:sp>
      <p:pic>
        <p:nvPicPr>
          <p:cNvPr id="331" name="Google Shape;3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513" y="502625"/>
            <a:ext cx="2286975" cy="22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61" y="0"/>
            <a:ext cx="83994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473" y="0"/>
            <a:ext cx="64430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7" y="0"/>
            <a:ext cx="83687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Экран (16:9)</PresentationFormat>
  <Paragraphs>3</Paragraphs>
  <Slides>47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9" baseType="lpstr">
      <vt:lpstr>Arial</vt:lpstr>
      <vt:lpstr>Simple Dark</vt:lpstr>
      <vt:lpstr>Продуктовый каталог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Food2Hood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Продуктовый каталог</dc:title>
  <dc:creator>Ikspa.ss</dc:creator>
  <cp:lastModifiedBy>User</cp:lastModifiedBy>
  <cp:revision>1</cp:revision>
  <dcterms:modified xsi:type="dcterms:W3CDTF">2023-06-27T17:40:39Z</dcterms:modified>
</cp:coreProperties>
</file>