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79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0" r:id="rId10"/>
    <p:sldId id="270" r:id="rId11"/>
    <p:sldId id="268" r:id="rId12"/>
    <p:sldId id="269" r:id="rId13"/>
    <p:sldId id="271" r:id="rId14"/>
    <p:sldId id="258" r:id="rId15"/>
    <p:sldId id="259" r:id="rId16"/>
    <p:sldId id="262" r:id="rId17"/>
    <p:sldId id="263" r:id="rId18"/>
    <p:sldId id="264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15726-9B89-4887-A54D-E2BCB3537DEC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A5AC6-227E-4676-BFC2-D725A3A195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009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A5AC6-227E-4676-BFC2-D725A3A1954B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393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A5AC6-227E-4676-BFC2-D725A3A1954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124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4DB3-043F-4B89-B165-788854EEFE03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8AB-0B1E-42F3-AE6E-3A7E228DEB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156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4DB3-043F-4B89-B165-788854EEFE03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8AB-0B1E-42F3-AE6E-3A7E228DEB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57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4DB3-043F-4B89-B165-788854EEFE03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8AB-0B1E-42F3-AE6E-3A7E228DEBD9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037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4DB3-043F-4B89-B165-788854EEFE03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8AB-0B1E-42F3-AE6E-3A7E228DEB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666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4DB3-043F-4B89-B165-788854EEFE03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8AB-0B1E-42F3-AE6E-3A7E228DEBD9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93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4DB3-043F-4B89-B165-788854EEFE03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8AB-0B1E-42F3-AE6E-3A7E228DEB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363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4DB3-043F-4B89-B165-788854EEFE03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8AB-0B1E-42F3-AE6E-3A7E228DEB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6099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4DB3-043F-4B89-B165-788854EEFE03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8AB-0B1E-42F3-AE6E-3A7E228DEB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123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4DB3-043F-4B89-B165-788854EEFE03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8AB-0B1E-42F3-AE6E-3A7E228DEB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276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4DB3-043F-4B89-B165-788854EEFE03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8AB-0B1E-42F3-AE6E-3A7E228DEB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622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4DB3-043F-4B89-B165-788854EEFE03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8AB-0B1E-42F3-AE6E-3A7E228DEB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673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4DB3-043F-4B89-B165-788854EEFE03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8AB-0B1E-42F3-AE6E-3A7E228DEB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638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4DB3-043F-4B89-B165-788854EEFE03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8AB-0B1E-42F3-AE6E-3A7E228DEB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55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4DB3-043F-4B89-B165-788854EEFE03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8AB-0B1E-42F3-AE6E-3A7E228DEB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427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4DB3-043F-4B89-B165-788854EEFE03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8AB-0B1E-42F3-AE6E-3A7E228DEB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45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4DB3-043F-4B89-B165-788854EEFE03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8AB-0B1E-42F3-AE6E-3A7E228DEB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282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54DB3-043F-4B89-B165-788854EEFE03}" type="datetimeFigureOut">
              <a:rPr lang="tr-TR" smtClean="0"/>
              <a:t>26.11.2021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F988AB-0B1E-42F3-AE6E-3A7E228DEB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34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513702-7F8B-4515-9EDE-3AD83A91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93"/>
            <a:ext cx="10515600" cy="2596613"/>
          </a:xfrm>
        </p:spPr>
        <p:txBody>
          <a:bodyPr>
            <a:normAutofit/>
          </a:bodyPr>
          <a:lstStyle/>
          <a:p>
            <a:pPr algn="ctr"/>
            <a:r>
              <a:rPr lang="tr-TR" sz="4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Push</a:t>
            </a:r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4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</a:t>
            </a:r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4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module'unu</a:t>
            </a:r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 kullanarak, </a:t>
            </a:r>
            <a:r>
              <a:rPr lang="tr-TR" sz="4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local</a:t>
            </a:r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 ve </a:t>
            </a:r>
            <a:r>
              <a:rPr lang="tr-TR" sz="4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scheduled</a:t>
            </a:r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4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local</a:t>
            </a:r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4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</a:t>
            </a:r>
            <a:b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</a:br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göndermek istiyoruz.</a:t>
            </a:r>
            <a:b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</a:b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47257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513702-7F8B-4515-9EDE-3AD83A91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93"/>
            <a:ext cx="10515600" cy="2596613"/>
          </a:xfrm>
        </p:spPr>
        <p:txBody>
          <a:bodyPr>
            <a:normAutofit/>
          </a:bodyPr>
          <a:lstStyle/>
          <a:p>
            <a:pPr algn="ctr"/>
            <a:r>
              <a:rPr lang="tr-TR" sz="4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Push</a:t>
            </a:r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4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</a:t>
            </a:r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4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module'unu</a:t>
            </a:r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 kullanarak, </a:t>
            </a:r>
            <a:r>
              <a:rPr lang="tr-TR" sz="4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firebase'den</a:t>
            </a:r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4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push</a:t>
            </a:r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4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</a:t>
            </a:r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b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</a:br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göndermek istiyoruz.</a:t>
            </a:r>
            <a:b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</a:b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62414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A205FA-2D75-42CB-8A00-080A547C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3600" dirty="0">
                <a:solidFill>
                  <a:srgbClr val="7030A0"/>
                </a:solidFill>
                <a:latin typeface="Century Gothic" panose="020B0502020202020204" pitchFamily="34" charset="0"/>
              </a:rPr>
              <a:t>İlk olarak </a:t>
            </a:r>
            <a:r>
              <a:rPr lang="tr-TR" sz="36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react-native-push-notification</a:t>
            </a:r>
            <a:r>
              <a:rPr lang="tr-TR" sz="3600" dirty="0">
                <a:solidFill>
                  <a:srgbClr val="7030A0"/>
                </a:solidFill>
                <a:latin typeface="Century Gothic" panose="020B0502020202020204" pitchFamily="34" charset="0"/>
              </a:rPr>
              <a:t> ve </a:t>
            </a:r>
            <a:r>
              <a:rPr lang="tr-TR" sz="36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firebase</a:t>
            </a:r>
            <a:r>
              <a:rPr lang="tr-TR" sz="3600" dirty="0">
                <a:solidFill>
                  <a:srgbClr val="7030A0"/>
                </a:solidFill>
                <a:latin typeface="Century Gothic" panose="020B0502020202020204" pitchFamily="34" charset="0"/>
              </a:rPr>
              <a:t> kurulumlarını yapmalıyız: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A07DAC-2CB4-4A5F-BCA8-93EC54A2C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7049"/>
            <a:ext cx="8596668" cy="3880773"/>
          </a:xfrm>
        </p:spPr>
        <p:txBody>
          <a:bodyPr/>
          <a:lstStyle/>
          <a:p>
            <a:r>
              <a:rPr lang="tr-TR" dirty="0"/>
              <a:t>ilk olarak "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--</a:t>
            </a:r>
            <a:r>
              <a:rPr lang="tr-TR" dirty="0" err="1"/>
              <a:t>save</a:t>
            </a:r>
            <a:r>
              <a:rPr lang="tr-TR" dirty="0"/>
              <a:t> </a:t>
            </a:r>
            <a:r>
              <a:rPr lang="tr-TR" dirty="0" err="1"/>
              <a:t>react-native-push</a:t>
            </a:r>
            <a:r>
              <a:rPr lang="tr-TR" dirty="0"/>
              <a:t> </a:t>
            </a:r>
            <a:r>
              <a:rPr lang="tr-TR" dirty="0" err="1"/>
              <a:t>notification</a:t>
            </a:r>
            <a:r>
              <a:rPr lang="tr-TR" dirty="0"/>
              <a:t>" yaparak modülü indiriyoruz</a:t>
            </a:r>
          </a:p>
          <a:p>
            <a:endParaRPr lang="tr-TR" dirty="0"/>
          </a:p>
          <a:p>
            <a:r>
              <a:rPr lang="tr-TR" dirty="0"/>
              <a:t>ve https://github.com/zo0r/react-native-push-notification adresinde </a:t>
            </a:r>
            <a:r>
              <a:rPr lang="tr-TR" dirty="0" err="1"/>
              <a:t>android</a:t>
            </a:r>
            <a:r>
              <a:rPr lang="tr-TR" dirty="0"/>
              <a:t> için gerekli kodları bize belirtilen ilgili dosyalara ekliyoruz.</a:t>
            </a:r>
          </a:p>
          <a:p>
            <a:endParaRPr lang="tr-TR" dirty="0"/>
          </a:p>
          <a:p>
            <a:r>
              <a:rPr lang="tr-TR" dirty="0"/>
              <a:t>daha sonra </a:t>
            </a:r>
            <a:r>
              <a:rPr lang="tr-TR" dirty="0" err="1"/>
              <a:t>firebase’in</a:t>
            </a:r>
            <a:r>
              <a:rPr lang="tr-TR" dirty="0"/>
              <a:t> kurulumunu aynı şekilde yapıyoruz.</a:t>
            </a:r>
          </a:p>
        </p:txBody>
      </p:sp>
    </p:spTree>
    <p:extLst>
      <p:ext uri="{BB962C8B-B14F-4D97-AF65-F5344CB8AC3E}">
        <p14:creationId xmlns:p14="http://schemas.microsoft.com/office/powerpoint/2010/main" val="328654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AFD7AE-D17A-4512-B93F-37D436AEE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411"/>
            <a:ext cx="10515600" cy="5608552"/>
          </a:xfrm>
        </p:spPr>
        <p:txBody>
          <a:bodyPr>
            <a:normAutofit fontScale="92500" lnSpcReduction="10000"/>
          </a:bodyPr>
          <a:lstStyle/>
          <a:p>
            <a:r>
              <a:rPr lang="tr-TR" dirty="0">
                <a:latin typeface="Century Gothic" panose="020B0502020202020204" pitchFamily="34" charset="0"/>
              </a:rPr>
              <a:t>Şimdi </a:t>
            </a:r>
            <a:r>
              <a:rPr lang="tr-TR" dirty="0" err="1">
                <a:latin typeface="Century Gothic" panose="020B0502020202020204" pitchFamily="34" charset="0"/>
              </a:rPr>
              <a:t>firebase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console'a</a:t>
            </a:r>
            <a:r>
              <a:rPr lang="tr-TR" dirty="0">
                <a:latin typeface="Century Gothic" panose="020B0502020202020204" pitchFamily="34" charset="0"/>
              </a:rPr>
              <a:t> giderek yeni bir proje oluşturuyoruz.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>
                <a:latin typeface="Century Gothic" panose="020B0502020202020204" pitchFamily="34" charset="0"/>
              </a:rPr>
              <a:t>firebase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console'da</a:t>
            </a:r>
            <a:r>
              <a:rPr lang="tr-TR" dirty="0">
                <a:latin typeface="Century Gothic" panose="020B0502020202020204" pitchFamily="34" charset="0"/>
              </a:rPr>
              <a:t> sol tarafta </a:t>
            </a:r>
            <a:r>
              <a:rPr lang="tr-TR" dirty="0" err="1">
                <a:latin typeface="Century Gothic" panose="020B0502020202020204" pitchFamily="34" charset="0"/>
              </a:rPr>
              <a:t>Engage</a:t>
            </a:r>
            <a:r>
              <a:rPr lang="tr-TR" dirty="0">
                <a:latin typeface="Century Gothic" panose="020B0502020202020204" pitchFamily="34" charset="0"/>
              </a:rPr>
              <a:t> kısmında </a:t>
            </a:r>
            <a:r>
              <a:rPr lang="tr-TR" dirty="0" err="1">
                <a:latin typeface="Century Gothic" panose="020B0502020202020204" pitchFamily="34" charset="0"/>
              </a:rPr>
              <a:t>Cloud</a:t>
            </a:r>
            <a:r>
              <a:rPr lang="tr-TR" dirty="0">
                <a:latin typeface="Century Gothic" panose="020B0502020202020204" pitchFamily="34" charset="0"/>
              </a:rPr>
              <a:t> Messaging kısmına giriyoruz.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>
                <a:latin typeface="Century Gothic" panose="020B0502020202020204" pitchFamily="34" charset="0"/>
              </a:rPr>
              <a:t>yukarıdan </a:t>
            </a:r>
            <a:r>
              <a:rPr lang="tr-TR" dirty="0" err="1">
                <a:latin typeface="Century Gothic" panose="020B0502020202020204" pitchFamily="34" charset="0"/>
              </a:rPr>
              <a:t>android</a:t>
            </a:r>
            <a:r>
              <a:rPr lang="tr-TR" dirty="0">
                <a:latin typeface="Century Gothic" panose="020B0502020202020204" pitchFamily="34" charset="0"/>
              </a:rPr>
              <a:t> kısmını seçiyoruz.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>
                <a:latin typeface="Century Gothic" panose="020B0502020202020204" pitchFamily="34" charset="0"/>
              </a:rPr>
              <a:t>android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package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name'i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android</a:t>
            </a:r>
            <a:r>
              <a:rPr lang="tr-TR" dirty="0">
                <a:latin typeface="Century Gothic" panose="020B0502020202020204" pitchFamily="34" charset="0"/>
              </a:rPr>
              <a:t>/AndroidManifest.xml dosyasından (</a:t>
            </a:r>
            <a:r>
              <a:rPr lang="tr-TR" dirty="0" err="1">
                <a:latin typeface="Century Gothic" panose="020B0502020202020204" pitchFamily="34" charset="0"/>
              </a:rPr>
              <a:t>package</a:t>
            </a:r>
            <a:r>
              <a:rPr lang="tr-TR" dirty="0">
                <a:latin typeface="Century Gothic" panose="020B0502020202020204" pitchFamily="34" charset="0"/>
              </a:rPr>
              <a:t>="</a:t>
            </a:r>
            <a:r>
              <a:rPr lang="tr-TR" dirty="0" err="1">
                <a:latin typeface="Century Gothic" panose="020B0502020202020204" pitchFamily="34" charset="0"/>
              </a:rPr>
              <a:t>com.mainapp</a:t>
            </a:r>
            <a:r>
              <a:rPr lang="tr-TR" dirty="0">
                <a:latin typeface="Century Gothic" panose="020B0502020202020204" pitchFamily="34" charset="0"/>
              </a:rPr>
              <a:t>") alıyoruz ve devam ediyoruz.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>
                <a:latin typeface="Century Gothic" panose="020B0502020202020204" pitchFamily="34" charset="0"/>
              </a:rPr>
              <a:t>google-services.json</a:t>
            </a:r>
            <a:r>
              <a:rPr lang="tr-TR" dirty="0">
                <a:latin typeface="Century Gothic" panose="020B0502020202020204" pitchFamily="34" charset="0"/>
              </a:rPr>
              <a:t> dosyasını bizim için oluşturuyor. bu dosyayı </a:t>
            </a:r>
            <a:r>
              <a:rPr lang="tr-TR" dirty="0" err="1">
                <a:latin typeface="Century Gothic" panose="020B0502020202020204" pitchFamily="34" charset="0"/>
              </a:rPr>
              <a:t>android</a:t>
            </a:r>
            <a:r>
              <a:rPr lang="tr-TR" dirty="0">
                <a:latin typeface="Century Gothic" panose="020B0502020202020204" pitchFamily="34" charset="0"/>
              </a:rPr>
              <a:t>/</a:t>
            </a:r>
            <a:r>
              <a:rPr lang="tr-TR" dirty="0" err="1">
                <a:latin typeface="Century Gothic" panose="020B0502020202020204" pitchFamily="34" charset="0"/>
              </a:rPr>
              <a:t>app</a:t>
            </a:r>
            <a:r>
              <a:rPr lang="tr-TR" dirty="0">
                <a:latin typeface="Century Gothic" panose="020B0502020202020204" pitchFamily="34" charset="0"/>
              </a:rPr>
              <a:t>/ içerisine koyuyoruz ve devam ediyoruz.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>
                <a:latin typeface="Century Gothic" panose="020B0502020202020204" pitchFamily="34" charset="0"/>
              </a:rPr>
              <a:t>daha sonra </a:t>
            </a:r>
            <a:r>
              <a:rPr lang="tr-TR" dirty="0" err="1">
                <a:latin typeface="Century Gothic" panose="020B0502020202020204" pitchFamily="34" charset="0"/>
              </a:rPr>
              <a:t>ide'mizi</a:t>
            </a:r>
            <a:r>
              <a:rPr lang="tr-TR" dirty="0">
                <a:latin typeface="Century Gothic" panose="020B0502020202020204" pitchFamily="34" charset="0"/>
              </a:rPr>
              <a:t> açıyoruz ve </a:t>
            </a:r>
            <a:r>
              <a:rPr lang="tr-TR" dirty="0" err="1">
                <a:latin typeface="Century Gothic" panose="020B0502020202020204" pitchFamily="34" charset="0"/>
              </a:rPr>
              <a:t>console'dan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appimiz</a:t>
            </a:r>
            <a:r>
              <a:rPr lang="tr-TR" dirty="0">
                <a:latin typeface="Century Gothic" panose="020B0502020202020204" pitchFamily="34" charset="0"/>
              </a:rPr>
              <a:t> içindeki </a:t>
            </a:r>
            <a:r>
              <a:rPr lang="tr-TR" dirty="0" err="1">
                <a:latin typeface="Century Gothic" panose="020B0502020202020204" pitchFamily="34" charset="0"/>
              </a:rPr>
              <a:t>android</a:t>
            </a:r>
            <a:r>
              <a:rPr lang="tr-TR" dirty="0">
                <a:latin typeface="Century Gothic" panose="020B0502020202020204" pitchFamily="34" charset="0"/>
              </a:rPr>
              <a:t> klasörüne "cd </a:t>
            </a:r>
            <a:r>
              <a:rPr lang="tr-TR" dirty="0" err="1">
                <a:latin typeface="Century Gothic" panose="020B0502020202020204" pitchFamily="34" charset="0"/>
              </a:rPr>
              <a:t>android</a:t>
            </a:r>
            <a:r>
              <a:rPr lang="tr-TR" dirty="0">
                <a:latin typeface="Century Gothic" panose="020B0502020202020204" pitchFamily="34" charset="0"/>
              </a:rPr>
              <a:t>" komutuyla giderek </a:t>
            </a:r>
            <a:r>
              <a:rPr lang="tr-TR" dirty="0" err="1">
                <a:latin typeface="Century Gothic" panose="020B0502020202020204" pitchFamily="34" charset="0"/>
              </a:rPr>
              <a:t>gradle</a:t>
            </a:r>
            <a:r>
              <a:rPr lang="tr-TR" dirty="0">
                <a:latin typeface="Century Gothic" panose="020B0502020202020204" pitchFamily="34" charset="0"/>
              </a:rPr>
              <a:t> dosyamızı ./</a:t>
            </a:r>
            <a:r>
              <a:rPr lang="tr-TR" dirty="0" err="1">
                <a:latin typeface="Century Gothic" panose="020B0502020202020204" pitchFamily="34" charset="0"/>
              </a:rPr>
              <a:t>gradlew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clear</a:t>
            </a:r>
            <a:r>
              <a:rPr lang="tr-TR" dirty="0">
                <a:latin typeface="Century Gothic" panose="020B0502020202020204" pitchFamily="34" charset="0"/>
              </a:rPr>
              <a:t> ile </a:t>
            </a:r>
            <a:r>
              <a:rPr lang="tr-TR" dirty="0" err="1">
                <a:latin typeface="Century Gothic" panose="020B0502020202020204" pitchFamily="34" charset="0"/>
              </a:rPr>
              <a:t>syncliyoruz</a:t>
            </a:r>
            <a:r>
              <a:rPr lang="tr-TR" dirty="0">
                <a:latin typeface="Century Gothic" panose="020B0502020202020204" pitchFamily="34" charset="0"/>
              </a:rPr>
              <a:t>.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>
                <a:latin typeface="Century Gothic" panose="020B0502020202020204" pitchFamily="34" charset="0"/>
              </a:rPr>
              <a:t>daha sonra proje dosyamıza geri gidip "</a:t>
            </a:r>
            <a:r>
              <a:rPr lang="tr-TR" dirty="0" err="1">
                <a:latin typeface="Century Gothic" panose="020B0502020202020204" pitchFamily="34" charset="0"/>
              </a:rPr>
              <a:t>npm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run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android</a:t>
            </a:r>
            <a:r>
              <a:rPr lang="tr-TR" dirty="0">
                <a:latin typeface="Century Gothic" panose="020B0502020202020204" pitchFamily="34" charset="0"/>
              </a:rPr>
              <a:t>" yazıp uygulamamızı çalıştırıyoruz.</a:t>
            </a:r>
          </a:p>
        </p:txBody>
      </p:sp>
    </p:spTree>
    <p:extLst>
      <p:ext uri="{BB962C8B-B14F-4D97-AF65-F5344CB8AC3E}">
        <p14:creationId xmlns:p14="http://schemas.microsoft.com/office/powerpoint/2010/main" val="117430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513702-7F8B-4515-9EDE-3AD83A91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05" y="2130693"/>
            <a:ext cx="10515600" cy="2596613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Kurulum kısmımız bitti. Şimdi </a:t>
            </a:r>
            <a:r>
              <a:rPr lang="tr-TR" sz="4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notification’ımızı</a:t>
            </a:r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 gönderelim.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417362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7EB1DE-9852-4B96-B080-CF8E2ACF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267"/>
            <a:ext cx="12192000" cy="1342614"/>
          </a:xfrm>
        </p:spPr>
        <p:txBody>
          <a:bodyPr>
            <a:noAutofit/>
          </a:bodyPr>
          <a:lstStyle/>
          <a:p>
            <a:pPr algn="ctr"/>
            <a:r>
              <a:rPr lang="tr-TR" sz="2800" dirty="0" err="1">
                <a:solidFill>
                  <a:srgbClr val="7030A0"/>
                </a:solidFill>
              </a:rPr>
              <a:t>Firebase</a:t>
            </a:r>
            <a:r>
              <a:rPr lang="tr-TR" sz="2800" dirty="0">
                <a:solidFill>
                  <a:srgbClr val="7030A0"/>
                </a:solidFill>
              </a:rPr>
              <a:t> </a:t>
            </a:r>
            <a:r>
              <a:rPr lang="tr-TR" sz="2800" dirty="0" err="1">
                <a:solidFill>
                  <a:srgbClr val="7030A0"/>
                </a:solidFill>
              </a:rPr>
              <a:t>Console'a</a:t>
            </a:r>
            <a:r>
              <a:rPr lang="tr-TR" sz="2800" dirty="0">
                <a:solidFill>
                  <a:srgbClr val="7030A0"/>
                </a:solidFill>
              </a:rPr>
              <a:t> giderek sol tarafta "</a:t>
            </a:r>
            <a:r>
              <a:rPr lang="tr-TR" sz="2800" dirty="0" err="1">
                <a:solidFill>
                  <a:srgbClr val="7030A0"/>
                </a:solidFill>
              </a:rPr>
              <a:t>Engage</a:t>
            </a:r>
            <a:r>
              <a:rPr lang="tr-TR" sz="2800" dirty="0">
                <a:solidFill>
                  <a:srgbClr val="7030A0"/>
                </a:solidFill>
              </a:rPr>
              <a:t>" kısmında "</a:t>
            </a:r>
            <a:r>
              <a:rPr lang="tr-TR" sz="2800" dirty="0" err="1">
                <a:solidFill>
                  <a:srgbClr val="7030A0"/>
                </a:solidFill>
              </a:rPr>
              <a:t>Cloud</a:t>
            </a:r>
            <a:r>
              <a:rPr lang="tr-TR" sz="2800" dirty="0">
                <a:solidFill>
                  <a:srgbClr val="7030A0"/>
                </a:solidFill>
              </a:rPr>
              <a:t> Messaging" kısmına giriyoruz ve "</a:t>
            </a:r>
            <a:r>
              <a:rPr lang="tr-TR" sz="2800" dirty="0" err="1">
                <a:solidFill>
                  <a:srgbClr val="7030A0"/>
                </a:solidFill>
              </a:rPr>
              <a:t>Send</a:t>
            </a:r>
            <a:r>
              <a:rPr lang="tr-TR" sz="2800" dirty="0">
                <a:solidFill>
                  <a:srgbClr val="7030A0"/>
                </a:solidFill>
              </a:rPr>
              <a:t> </a:t>
            </a:r>
            <a:r>
              <a:rPr lang="tr-TR" sz="2800" dirty="0" err="1">
                <a:solidFill>
                  <a:srgbClr val="7030A0"/>
                </a:solidFill>
              </a:rPr>
              <a:t>your</a:t>
            </a:r>
            <a:r>
              <a:rPr lang="tr-TR" sz="2800" dirty="0">
                <a:solidFill>
                  <a:srgbClr val="7030A0"/>
                </a:solidFill>
              </a:rPr>
              <a:t> </a:t>
            </a:r>
            <a:r>
              <a:rPr lang="tr-TR" sz="2800" dirty="0" err="1">
                <a:solidFill>
                  <a:srgbClr val="7030A0"/>
                </a:solidFill>
              </a:rPr>
              <a:t>first</a:t>
            </a:r>
            <a:r>
              <a:rPr lang="tr-TR" sz="2800" dirty="0">
                <a:solidFill>
                  <a:srgbClr val="7030A0"/>
                </a:solidFill>
              </a:rPr>
              <a:t> </a:t>
            </a:r>
            <a:r>
              <a:rPr lang="tr-TR" sz="2800" dirty="0" err="1">
                <a:solidFill>
                  <a:srgbClr val="7030A0"/>
                </a:solidFill>
              </a:rPr>
              <a:t>message</a:t>
            </a:r>
            <a:r>
              <a:rPr lang="tr-TR" sz="2800" dirty="0">
                <a:solidFill>
                  <a:srgbClr val="7030A0"/>
                </a:solidFill>
              </a:rPr>
              <a:t>" kısmına tıklıyoruz.</a:t>
            </a:r>
            <a:br>
              <a:rPr lang="tr-TR" sz="2800" dirty="0">
                <a:solidFill>
                  <a:srgbClr val="7030A0"/>
                </a:solidFill>
              </a:rPr>
            </a:br>
            <a:br>
              <a:rPr lang="tr-TR" sz="2800" dirty="0">
                <a:solidFill>
                  <a:srgbClr val="7030A0"/>
                </a:solidFill>
              </a:rPr>
            </a:br>
            <a:endParaRPr lang="tr-TR" sz="2800" dirty="0">
              <a:solidFill>
                <a:srgbClr val="7030A0"/>
              </a:solidFill>
            </a:endParaRPr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C2197BF4-2604-4E53-8C47-E7EE9E3A1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0" y="1147665"/>
            <a:ext cx="11813059" cy="5710335"/>
          </a:xfrm>
        </p:spPr>
      </p:pic>
    </p:spTree>
    <p:extLst>
      <p:ext uri="{BB962C8B-B14F-4D97-AF65-F5344CB8AC3E}">
        <p14:creationId xmlns:p14="http://schemas.microsoft.com/office/powerpoint/2010/main" val="238605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3CF4BEE4-6AA3-41AD-BD86-C78A1A515F77}"/>
              </a:ext>
            </a:extLst>
          </p:cNvPr>
          <p:cNvSpPr txBox="1">
            <a:spLocks/>
          </p:cNvSpPr>
          <p:nvPr/>
        </p:nvSpPr>
        <p:spPr>
          <a:xfrm>
            <a:off x="160637" y="308918"/>
            <a:ext cx="6096000" cy="1235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600" dirty="0">
                <a:solidFill>
                  <a:srgbClr val="7030A0"/>
                </a:solidFill>
                <a:latin typeface="Century Gothic" panose="020B0502020202020204" pitchFamily="34" charset="0"/>
              </a:rPr>
              <a:t>Sağ altta yollamak istediğimiz mesajın ön izlemesini görebiliriz.</a:t>
            </a:r>
          </a:p>
          <a:p>
            <a:endParaRPr lang="tr-TR" sz="16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tr-TR" sz="1600" dirty="0">
                <a:solidFill>
                  <a:srgbClr val="7030A0"/>
                </a:solidFill>
                <a:latin typeface="Century Gothic" panose="020B0502020202020204" pitchFamily="34" charset="0"/>
              </a:rPr>
              <a:t>Notification </a:t>
            </a:r>
            <a:r>
              <a:rPr lang="tr-TR" sz="16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title</a:t>
            </a:r>
            <a:r>
              <a:rPr lang="tr-TR" sz="1600" dirty="0">
                <a:solidFill>
                  <a:srgbClr val="7030A0"/>
                </a:solidFill>
                <a:latin typeface="Century Gothic" panose="020B0502020202020204" pitchFamily="34" charset="0"/>
              </a:rPr>
              <a:t> ve </a:t>
            </a:r>
            <a:r>
              <a:rPr lang="tr-TR" sz="16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text'ini</a:t>
            </a:r>
            <a:r>
              <a:rPr lang="tr-TR" sz="1600" dirty="0">
                <a:solidFill>
                  <a:srgbClr val="7030A0"/>
                </a:solidFill>
                <a:latin typeface="Century Gothic" panose="020B0502020202020204" pitchFamily="34" charset="0"/>
              </a:rPr>
              <a:t> ekliyoruz. </a:t>
            </a:r>
          </a:p>
        </p:txBody>
      </p:sp>
      <p:pic>
        <p:nvPicPr>
          <p:cNvPr id="7" name="İçerik Yer Tutucusu 4">
            <a:extLst>
              <a:ext uri="{FF2B5EF4-FFF2-40B4-BE49-F238E27FC236}">
                <a16:creationId xmlns:a16="http://schemas.microsoft.com/office/drawing/2014/main" id="{61D14E0C-91A7-4166-82A4-5821EAC22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135" y="0"/>
            <a:ext cx="5802865" cy="5031487"/>
          </a:xfrm>
          <a:prstGeom prst="rect">
            <a:avLst/>
          </a:prstGeom>
        </p:spPr>
      </p:pic>
      <p:pic>
        <p:nvPicPr>
          <p:cNvPr id="10" name="İçerik Yer Tutucusu 4">
            <a:extLst>
              <a:ext uri="{FF2B5EF4-FFF2-40B4-BE49-F238E27FC236}">
                <a16:creationId xmlns:a16="http://schemas.microsoft.com/office/drawing/2014/main" id="{4DE80D0E-951A-46C8-841E-BC202D21C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26513"/>
            <a:ext cx="6363731" cy="5031487"/>
          </a:xfrm>
          <a:prstGeom prst="rect">
            <a:avLst/>
          </a:prstGeom>
        </p:spPr>
      </p:pic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83830D85-8758-46A1-9D9B-888AF36A9383}"/>
              </a:ext>
            </a:extLst>
          </p:cNvPr>
          <p:cNvSpPr txBox="1">
            <a:spLocks/>
          </p:cNvSpPr>
          <p:nvPr/>
        </p:nvSpPr>
        <p:spPr>
          <a:xfrm>
            <a:off x="6389135" y="5102729"/>
            <a:ext cx="5767940" cy="1421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600" dirty="0">
                <a:solidFill>
                  <a:srgbClr val="7030A0"/>
                </a:solidFill>
                <a:latin typeface="Century Gothic" panose="020B0502020202020204" pitchFamily="34" charset="0"/>
              </a:rPr>
              <a:t>istersek resim de yükleyebiliyoruz.</a:t>
            </a:r>
          </a:p>
          <a:p>
            <a:endParaRPr lang="tr-TR" sz="16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tr-TR" sz="16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</a:t>
            </a:r>
            <a:r>
              <a:rPr lang="tr-TR" sz="16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16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name’i</a:t>
            </a:r>
            <a:r>
              <a:rPr lang="tr-TR" sz="1600" dirty="0">
                <a:solidFill>
                  <a:srgbClr val="7030A0"/>
                </a:solidFill>
                <a:latin typeface="Century Gothic" panose="020B0502020202020204" pitchFamily="34" charset="0"/>
              </a:rPr>
              <a:t>, bizim </a:t>
            </a:r>
            <a:r>
              <a:rPr lang="tr-TR" sz="16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notificationları</a:t>
            </a:r>
            <a:r>
              <a:rPr lang="tr-TR" sz="1600" dirty="0">
                <a:solidFill>
                  <a:srgbClr val="7030A0"/>
                </a:solidFill>
                <a:latin typeface="Century Gothic" panose="020B0502020202020204" pitchFamily="34" charset="0"/>
              </a:rPr>
              <a:t> kolay yönetmemiz için verdiğimiz bir </a:t>
            </a:r>
            <a:r>
              <a:rPr lang="tr-TR" sz="16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opsiyonel</a:t>
            </a:r>
            <a:r>
              <a:rPr lang="tr-TR" sz="1600" dirty="0">
                <a:solidFill>
                  <a:srgbClr val="7030A0"/>
                </a:solidFill>
                <a:latin typeface="Century Gothic" panose="020B0502020202020204" pitchFamily="34" charset="0"/>
              </a:rPr>
              <a:t> alan.</a:t>
            </a:r>
          </a:p>
        </p:txBody>
      </p:sp>
    </p:spTree>
    <p:extLst>
      <p:ext uri="{BB962C8B-B14F-4D97-AF65-F5344CB8AC3E}">
        <p14:creationId xmlns:p14="http://schemas.microsoft.com/office/powerpoint/2010/main" val="2635503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BB102C-5A29-4BC6-A8DC-CCB9496D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337" y="208229"/>
            <a:ext cx="7441657" cy="1191826"/>
          </a:xfrm>
        </p:spPr>
        <p:txBody>
          <a:bodyPr>
            <a:normAutofit/>
          </a:bodyPr>
          <a:lstStyle/>
          <a:p>
            <a:pPr algn="ctr"/>
            <a:r>
              <a:rPr lang="tr-TR" sz="28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target</a:t>
            </a:r>
            <a:r>
              <a:rPr lang="tr-TR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 kısmından uygulamamızı seçiyoruz.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0E05F60-A2E2-4DE6-B22C-9B28BFA34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79" y="967999"/>
            <a:ext cx="7960641" cy="5681772"/>
          </a:xfrm>
        </p:spPr>
      </p:pic>
    </p:spTree>
    <p:extLst>
      <p:ext uri="{BB962C8B-B14F-4D97-AF65-F5344CB8AC3E}">
        <p14:creationId xmlns:p14="http://schemas.microsoft.com/office/powerpoint/2010/main" val="61566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ED2BA2-24DA-48BD-B511-B5CF2B33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55" y="497941"/>
            <a:ext cx="10394092" cy="932334"/>
          </a:xfrm>
        </p:spPr>
        <p:txBody>
          <a:bodyPr>
            <a:noAutofit/>
          </a:bodyPr>
          <a:lstStyle/>
          <a:p>
            <a:pPr algn="ctr"/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daha sonra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scheduling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kısmından ne zaman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gönderileceiğini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seçiyoruz. biz hemen gelmesini istiyoruz(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now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).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1D7B445-F4E5-474C-B03A-4CAC5F4D1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41" y="2160588"/>
            <a:ext cx="5993155" cy="3881437"/>
          </a:xfrm>
        </p:spPr>
      </p:pic>
    </p:spTree>
    <p:extLst>
      <p:ext uri="{BB962C8B-B14F-4D97-AF65-F5344CB8AC3E}">
        <p14:creationId xmlns:p14="http://schemas.microsoft.com/office/powerpoint/2010/main" val="1414574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D86538-33CD-46E4-B78B-74CCFA23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79" y="543207"/>
            <a:ext cx="9343769" cy="1013254"/>
          </a:xfrm>
        </p:spPr>
        <p:txBody>
          <a:bodyPr>
            <a:noAutofit/>
          </a:bodyPr>
          <a:lstStyle/>
          <a:p>
            <a:pPr algn="ctr"/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daha sonra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additional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options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kısmından istediğimiz şeyleri ekleyebiliyoruz.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sound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,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expiring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date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gibi.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3CF2BD2-75F9-4146-975D-1D2A42DD5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31" y="2160588"/>
            <a:ext cx="5563775" cy="3881437"/>
          </a:xfrm>
        </p:spPr>
      </p:pic>
    </p:spTree>
    <p:extLst>
      <p:ext uri="{BB962C8B-B14F-4D97-AF65-F5344CB8AC3E}">
        <p14:creationId xmlns:p14="http://schemas.microsoft.com/office/powerpoint/2010/main" val="289097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EB89E2-6067-4ADF-A820-4A10DC18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08" y="506994"/>
            <a:ext cx="9726827" cy="833480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S</a:t>
            </a:r>
            <a:r>
              <a:rPr lang="en-US" sz="28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onra</a:t>
            </a:r>
            <a:r>
              <a:rPr lang="en-US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 review </a:t>
            </a:r>
            <a:r>
              <a:rPr lang="en-US" sz="28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ediyoruz</a:t>
            </a:r>
            <a:r>
              <a:rPr lang="en-US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ve</a:t>
            </a:r>
            <a:r>
              <a:rPr lang="en-US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 publish </a:t>
            </a:r>
            <a:r>
              <a:rPr lang="en-US" sz="28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ediyoruz</a:t>
            </a:r>
            <a:r>
              <a:rPr lang="en-US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notification'ı</a:t>
            </a:r>
            <a:r>
              <a:rPr lang="en-US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.</a:t>
            </a:r>
            <a:endParaRPr lang="tr-TR" sz="2800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68E78C6-B80F-4FF4-B581-FBD1C1A7B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31" y="2160588"/>
            <a:ext cx="5830976" cy="3881437"/>
          </a:xfrm>
        </p:spPr>
      </p:pic>
    </p:spTree>
    <p:extLst>
      <p:ext uri="{BB962C8B-B14F-4D97-AF65-F5344CB8AC3E}">
        <p14:creationId xmlns:p14="http://schemas.microsoft.com/office/powerpoint/2010/main" val="254496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43A16B-5E3E-4C97-A911-87E69260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AF9339-E55D-46C7-ADA8-E78E805E7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7030A0"/>
                </a:solidFill>
                <a:latin typeface="Century Gothic" panose="020B0502020202020204" pitchFamily="34" charset="0"/>
              </a:rPr>
              <a:t>İlk önce </a:t>
            </a:r>
            <a:r>
              <a:rPr lang="tr-TR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push</a:t>
            </a:r>
            <a:r>
              <a:rPr lang="tr-TR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</a:t>
            </a:r>
            <a:r>
              <a:rPr lang="tr-TR" dirty="0">
                <a:solidFill>
                  <a:srgbClr val="7030A0"/>
                </a:solidFill>
                <a:latin typeface="Century Gothic" panose="020B0502020202020204" pitchFamily="34" charset="0"/>
              </a:rPr>
              <a:t> modülünü kuruyoruz ve </a:t>
            </a:r>
            <a:r>
              <a:rPr lang="tr-TR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android</a:t>
            </a:r>
            <a:r>
              <a:rPr lang="tr-TR" dirty="0">
                <a:solidFill>
                  <a:srgbClr val="7030A0"/>
                </a:solidFill>
                <a:latin typeface="Century Gothic" panose="020B0502020202020204" pitchFamily="34" charset="0"/>
              </a:rPr>
              <a:t> platformu için kurulumu yapıyoruz.</a:t>
            </a:r>
          </a:p>
          <a:p>
            <a:endParaRPr lang="tr-TR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tr-TR" dirty="0">
                <a:solidFill>
                  <a:srgbClr val="7030A0"/>
                </a:solidFill>
                <a:latin typeface="Century Gothic" panose="020B0502020202020204" pitchFamily="34" charset="0"/>
              </a:rPr>
              <a:t>Daha sonra </a:t>
            </a:r>
            <a:r>
              <a:rPr lang="tr-TR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push</a:t>
            </a:r>
            <a:r>
              <a:rPr lang="tr-TR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notification’ı</a:t>
            </a:r>
            <a:r>
              <a:rPr lang="tr-TR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configure</a:t>
            </a:r>
            <a:r>
              <a:rPr lang="tr-TR" dirty="0">
                <a:solidFill>
                  <a:srgbClr val="7030A0"/>
                </a:solidFill>
                <a:latin typeface="Century Gothic" panose="020B0502020202020204" pitchFamily="34" charset="0"/>
              </a:rPr>
              <a:t> ediyoruz. buralar genelde kopyala yapıştır kurulum olduğu için adımları bize gösterdiği adımları takip etmemiz yeterli. biz buraları anlatmayacağız.</a:t>
            </a:r>
          </a:p>
          <a:p>
            <a:endParaRPr lang="tr-TR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tr-TR" dirty="0">
                <a:solidFill>
                  <a:srgbClr val="7030A0"/>
                </a:solidFill>
                <a:latin typeface="Century Gothic" panose="020B0502020202020204" pitchFamily="34" charset="0"/>
              </a:rPr>
              <a:t>https://github.com/zo0r/react-native-push-notification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5357DE9-A853-43FD-B007-F87C0D972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928" y="4310583"/>
            <a:ext cx="4105848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0E3AB8-600A-499E-943A-7ED706D9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423" y="579421"/>
            <a:ext cx="9504405" cy="1204183"/>
          </a:xfrm>
        </p:spPr>
        <p:txBody>
          <a:bodyPr>
            <a:noAutofit/>
          </a:bodyPr>
          <a:lstStyle/>
          <a:p>
            <a:pPr algn="ctr"/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firebase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console'da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cloud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messaging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bölümünün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notifications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sekmesinden görebiliriz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send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kısmında.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7EE0382-F8CF-41D9-A5B0-CE78E9C3D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92" y="2160588"/>
            <a:ext cx="6400854" cy="3881437"/>
          </a:xfrm>
        </p:spPr>
      </p:pic>
    </p:spTree>
    <p:extLst>
      <p:ext uri="{BB962C8B-B14F-4D97-AF65-F5344CB8AC3E}">
        <p14:creationId xmlns:p14="http://schemas.microsoft.com/office/powerpoint/2010/main" val="347183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ED3D0E-D09B-44D6-9D3E-DE9F2C7B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3200" dirty="0">
                <a:solidFill>
                  <a:srgbClr val="7030A0"/>
                </a:solidFill>
                <a:latin typeface="Century Gothic" panose="020B0502020202020204" pitchFamily="34" charset="0"/>
              </a:rPr>
              <a:t>Şimdi </a:t>
            </a:r>
            <a:r>
              <a:rPr lang="tr-TR" sz="32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demo</a:t>
            </a:r>
            <a:r>
              <a:rPr lang="tr-TR" sz="3200" dirty="0">
                <a:solidFill>
                  <a:srgbClr val="7030A0"/>
                </a:solidFill>
                <a:latin typeface="Century Gothic" panose="020B0502020202020204" pitchFamily="34" charset="0"/>
              </a:rPr>
              <a:t> uygulamamıza </a:t>
            </a:r>
            <a:r>
              <a:rPr lang="tr-TR" sz="32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firebase</a:t>
            </a:r>
            <a:r>
              <a:rPr lang="tr-TR" sz="3200" dirty="0">
                <a:solidFill>
                  <a:srgbClr val="7030A0"/>
                </a:solidFill>
                <a:latin typeface="Century Gothic" panose="020B0502020202020204" pitchFamily="34" charset="0"/>
              </a:rPr>
              <a:t> üzerinden bir </a:t>
            </a:r>
            <a:r>
              <a:rPr lang="tr-TR" sz="32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push</a:t>
            </a:r>
            <a:r>
              <a:rPr lang="tr-TR" sz="32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32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</a:t>
            </a:r>
            <a:r>
              <a:rPr lang="tr-TR" sz="3200" dirty="0">
                <a:solidFill>
                  <a:srgbClr val="7030A0"/>
                </a:solidFill>
                <a:latin typeface="Century Gothic" panose="020B0502020202020204" pitchFamily="34" charset="0"/>
              </a:rPr>
              <a:t> gönderelim.</a:t>
            </a:r>
          </a:p>
        </p:txBody>
      </p:sp>
    </p:spTree>
    <p:extLst>
      <p:ext uri="{BB962C8B-B14F-4D97-AF65-F5344CB8AC3E}">
        <p14:creationId xmlns:p14="http://schemas.microsoft.com/office/powerpoint/2010/main" val="217590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075DE6-F1AB-455A-A353-7853F808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63"/>
            <a:ext cx="10515600" cy="299351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Android’de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bir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yaratmak için bunu bir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channel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içerisinde yapmalıyız. </a:t>
            </a:r>
          </a:p>
          <a:p>
            <a:pPr algn="ctr"/>
            <a:endParaRPr lang="tr-TR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Uygulamamızın ilk ekranı olan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login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page'de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push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notification'ı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import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ediyoruz ve daha sonra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channel'ı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oluşturmaya yarayan fonksiyonumuzu yazıyoruz.</a:t>
            </a:r>
          </a:p>
          <a:p>
            <a:pPr algn="ctr"/>
            <a:endParaRPr lang="tr-TR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channelID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ve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channelName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attributelerini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yazıyoruz.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5FBFAF6-95BE-4A1F-A8D2-054389B7A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47" y="3150973"/>
            <a:ext cx="6847505" cy="313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6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F9D6F9-3B52-46DE-9EB6-99FA425B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5481"/>
            <a:ext cx="12192000" cy="1016429"/>
          </a:xfrm>
        </p:spPr>
        <p:txBody>
          <a:bodyPr>
            <a:normAutofit/>
          </a:bodyPr>
          <a:lstStyle/>
          <a:p>
            <a:pPr algn="ctr"/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Daha sonra bu fonksiyonu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useEffect'in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içine koyuyoruz ki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login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page'in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ilk çalıştığında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channel'ımız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oluşsun.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09A8F7E-CA87-4D94-849B-95A9B6EA3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36" y="2572702"/>
            <a:ext cx="4917928" cy="26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9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D90DD6-90EB-4906-A0EB-4A2DD193C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67" y="219246"/>
            <a:ext cx="10515600" cy="3535791"/>
          </a:xfrm>
        </p:spPr>
        <p:txBody>
          <a:bodyPr>
            <a:noAutofit/>
          </a:bodyPr>
          <a:lstStyle/>
          <a:p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Daha sonra uygulamanın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home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screenindeki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itemlere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yani şehirlere tıkladığımızda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notification'ların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gelmesini istediğimiz için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home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page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dosyamıza geçiyoruz ve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push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notification'ı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import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ettikten sonra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notification'ları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yönetmek için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handleNotification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oluşturuyoruz ve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onPress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ile kullanıyoruz çünkü tıklayınca gelmesini istiyoruz bildirimin.</a:t>
            </a:r>
          </a:p>
          <a:p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handlenotification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içine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PushNotification.localNotification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yazarak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local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gönderiyoruz.</a:t>
            </a:r>
          </a:p>
          <a:p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parametre olarak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channelID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,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title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ve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text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giriyoruz.</a:t>
            </a:r>
          </a:p>
          <a:p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bigText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= daha uzun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textler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için kullanılır. </a:t>
            </a:r>
          </a:p>
          <a:p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color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ile rengini belirtebiliriz.</a:t>
            </a:r>
          </a:p>
          <a:p>
            <a:endParaRPr lang="tr-TR" sz="20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tr-TR" sz="2000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DD2C3AE-5C81-4318-9D3D-7E931C270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607" y="3195873"/>
            <a:ext cx="6142004" cy="344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6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4CF0ED-2F88-46B7-B9B7-722DF8658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316871"/>
            <a:ext cx="12192000" cy="1519881"/>
          </a:xfrm>
        </p:spPr>
        <p:txBody>
          <a:bodyPr>
            <a:noAutofit/>
          </a:bodyPr>
          <a:lstStyle/>
          <a:p>
            <a:endParaRPr lang="tr-TR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id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: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index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verirsek, eğer önceden aynı </a:t>
            </a:r>
            <a:r>
              <a:rPr lang="tr-TR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</a:t>
            </a:r>
            <a:r>
              <a:rPr lang="tr-TR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 gelmişse ve şu an aynısından bir daha geliyorsa bu bildirimi yeni bir bildirim gibi göstermez. eğer bunu vermezsek aynı bildirimden bile gelse ayrı ayrı olarak yeni bildirimler olarak gösterir.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0B1575F-1392-4E8A-A4A9-27540A8B3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2199503"/>
            <a:ext cx="4876800" cy="273367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556BE8A-E6FD-4E76-81DF-D2FA28286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372" y="1519881"/>
            <a:ext cx="2886789" cy="479038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DC29AC8-A377-4295-9437-A54160F0D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45" y="1519882"/>
            <a:ext cx="2886789" cy="479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5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8CD455-6956-46A2-9FAE-C40FE916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0897"/>
            <a:ext cx="12192000" cy="1075038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PushNotification.cancelAllLocalNotifications</a:t>
            </a:r>
            <a:r>
              <a:rPr lang="tr-TR" dirty="0">
                <a:solidFill>
                  <a:srgbClr val="7030A0"/>
                </a:solidFill>
                <a:latin typeface="Century Gothic" panose="020B0502020202020204" pitchFamily="34" charset="0"/>
              </a:rPr>
              <a:t>() ile daha önceden gönderilmiş olan </a:t>
            </a:r>
            <a:r>
              <a:rPr lang="tr-TR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local</a:t>
            </a:r>
            <a:r>
              <a:rPr lang="tr-TR" dirty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tr-TR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notificationları</a:t>
            </a:r>
            <a:r>
              <a:rPr lang="tr-TR" dirty="0">
                <a:solidFill>
                  <a:srgbClr val="7030A0"/>
                </a:solidFill>
                <a:latin typeface="Century Gothic" panose="020B0502020202020204" pitchFamily="34" charset="0"/>
              </a:rPr>
              <a:t> silebiliriz.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C065278-8C26-4386-A0E8-43CCF668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99" y="2802538"/>
            <a:ext cx="5229001" cy="30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1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9D7C9-16DE-4153-AEEE-EC5679146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8865"/>
            <a:ext cx="5780780" cy="4812378"/>
          </a:xfrm>
        </p:spPr>
        <p:txBody>
          <a:bodyPr>
            <a:normAutofit lnSpcReduction="10000"/>
          </a:bodyPr>
          <a:lstStyle/>
          <a:p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PushNotification.localNotificationSchedule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ile istediğimiz zamanda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gönderebiliriz.</a:t>
            </a:r>
          </a:p>
          <a:p>
            <a:endParaRPr lang="tr-TR" sz="20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channelID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: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Channel’ımızın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ismini yazıyoruz.</a:t>
            </a:r>
          </a:p>
          <a:p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title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: Gösterilmesini istediğimiz başlığı yazıyoruz.</a:t>
            </a:r>
          </a:p>
          <a:p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message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: Gösterilmesini istediğimiz mesajı yazıyoruz.</a:t>
            </a:r>
          </a:p>
          <a:p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date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: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Notification'ının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ne zaman gönderilmesini istediğimizi yazıyoruz.</a:t>
            </a:r>
          </a:p>
          <a:p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allowWhileIdle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: </a:t>
            </a:r>
            <a:r>
              <a:rPr lang="tr-TR" sz="2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true</a:t>
            </a:r>
            <a:r>
              <a:rPr lang="tr-TR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 -&gt; Telefon bekleme durumundayken de bildirim gönderilmesini sağlar.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C951137-0FE5-4826-BA5B-12A2C09A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80" y="1118865"/>
            <a:ext cx="6411220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513702-7F8B-4515-9EDE-3AD83A91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93"/>
            <a:ext cx="10515600" cy="2596613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Şimdi uygulama üzerinden </a:t>
            </a:r>
            <a:r>
              <a:rPr lang="tr-TR" sz="40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notificationlarımızı</a:t>
            </a:r>
            <a:r>
              <a:rPr lang="tr-TR" sz="4000" dirty="0">
                <a:solidFill>
                  <a:srgbClr val="7030A0"/>
                </a:solidFill>
                <a:latin typeface="Century Gothic" panose="020B0502020202020204" pitchFamily="34" charset="0"/>
              </a:rPr>
              <a:t> gösterelim.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42209132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599</Words>
  <Application>Microsoft Office PowerPoint</Application>
  <PresentationFormat>Geniş ekran</PresentationFormat>
  <Paragraphs>64</Paragraphs>
  <Slides>21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Trebuchet MS</vt:lpstr>
      <vt:lpstr>Wingdings 3</vt:lpstr>
      <vt:lpstr>Yüzeyler</vt:lpstr>
      <vt:lpstr>Push notification module'unu kullanarak, local ve scheduled local notification göndermek istiyoruz.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Şimdi uygulama üzerinden notificationlarımızı gösterelim.</vt:lpstr>
      <vt:lpstr>Push notification module'unu kullanarak, firebase'den push notification  göndermek istiyoruz. </vt:lpstr>
      <vt:lpstr>İlk olarak react-native-push-notification ve firebase kurulumlarını yapmalıyız: </vt:lpstr>
      <vt:lpstr>PowerPoint Sunusu</vt:lpstr>
      <vt:lpstr>Kurulum kısmımız bitti. Şimdi notification’ımızı gönderelim.</vt:lpstr>
      <vt:lpstr>Firebase Console'a giderek sol tarafta "Engage" kısmında "Cloud Messaging" kısmına giriyoruz ve "Send your first message" kısmına tıklıyoruz.  </vt:lpstr>
      <vt:lpstr>PowerPoint Sunusu</vt:lpstr>
      <vt:lpstr>target kısmından uygulamamızı seçiyoruz.</vt:lpstr>
      <vt:lpstr>daha sonra scheduling kısmından ne zaman gönderileceiğini seçiyoruz. biz hemen gelmesini istiyoruz(now).</vt:lpstr>
      <vt:lpstr>daha sonra additional options kısmından istediğimiz şeyleri ekleyebiliyoruz. notification sound, expiring date gibi.</vt:lpstr>
      <vt:lpstr>Sonra review ediyoruz ve publish ediyoruz notification'ı.</vt:lpstr>
      <vt:lpstr>firebase console'da cloud messaging bölümünün notifications sekmesinden görebiliriz send kısmında.</vt:lpstr>
      <vt:lpstr>Şimdi demo uygulamamıza firebase üzerinden bir push notification gönderelim.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Erdem Nayın</dc:creator>
  <cp:lastModifiedBy>Melih Yeşilyurt</cp:lastModifiedBy>
  <cp:revision>51</cp:revision>
  <dcterms:created xsi:type="dcterms:W3CDTF">2021-11-26T09:23:14Z</dcterms:created>
  <dcterms:modified xsi:type="dcterms:W3CDTF">2021-11-26T18:31:26Z</dcterms:modified>
</cp:coreProperties>
</file>