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4"/>
  </p:notesMasterIdLst>
  <p:sldIdLst>
    <p:sldId id="256" r:id="rId2"/>
    <p:sldId id="257" r:id="rId3"/>
    <p:sldId id="258" r:id="rId4"/>
    <p:sldId id="259" r:id="rId5"/>
    <p:sldId id="261" r:id="rId6"/>
    <p:sldId id="262" r:id="rId7"/>
    <p:sldId id="260" r:id="rId8"/>
    <p:sldId id="263" r:id="rId9"/>
    <p:sldId id="264" r:id="rId10"/>
    <p:sldId id="265" r:id="rId11"/>
    <p:sldId id="266" r:id="rId12"/>
    <p:sldId id="271" r:id="rId13"/>
    <p:sldId id="272" r:id="rId14"/>
    <p:sldId id="275" r:id="rId15"/>
    <p:sldId id="273" r:id="rId16"/>
    <p:sldId id="274" r:id="rId17"/>
    <p:sldId id="276" r:id="rId18"/>
    <p:sldId id="277" r:id="rId19"/>
    <p:sldId id="278" r:id="rId20"/>
    <p:sldId id="279" r:id="rId21"/>
    <p:sldId id="280" r:id="rId22"/>
    <p:sldId id="311" r:id="rId23"/>
    <p:sldId id="312" r:id="rId24"/>
    <p:sldId id="314" r:id="rId25"/>
    <p:sldId id="315" r:id="rId26"/>
    <p:sldId id="316" r:id="rId27"/>
    <p:sldId id="317" r:id="rId28"/>
    <p:sldId id="318" r:id="rId29"/>
    <p:sldId id="319" r:id="rId30"/>
    <p:sldId id="320" r:id="rId31"/>
    <p:sldId id="321" r:id="rId32"/>
    <p:sldId id="322" r:id="rId33"/>
  </p:sldIdLst>
  <p:sldSz cx="9144000" cy="5143500" type="screen16x9"/>
  <p:notesSz cx="6858000" cy="9144000"/>
  <p:embeddedFontLst>
    <p:embeddedFont>
      <p:font typeface="MS Gothic" panose="020B0609070205080204" pitchFamily="49" charset="-128"/>
      <p:regular r:id="rId35"/>
    </p:embeddedFont>
    <p:embeddedFont>
      <p:font typeface="SimSun" panose="02010600030101010101" pitchFamily="2" charset="-122"/>
      <p:regular r:id="rId36"/>
    </p:embeddedFont>
    <p:embeddedFont>
      <p:font typeface="Poppins" panose="020B0604020202020204" charset="0"/>
      <p:regular r:id="rId37"/>
      <p:bold r:id="rId38"/>
      <p:italic r:id="rId39"/>
      <p:boldItalic r:id="rId40"/>
    </p:embeddedFont>
    <p:embeddedFont>
      <p:font typeface="Palanquin Dark" panose="020B0604020202020204" charset="0"/>
      <p:regular r:id="rId41"/>
      <p:bold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5AE991-048F-4655-BE21-684553D67F0B}">
  <a:tblStyle styleId="{415AE991-048F-4655-BE21-684553D67F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427" autoAdjust="0"/>
  </p:normalViewPr>
  <p:slideViewPr>
    <p:cSldViewPr snapToGrid="0">
      <p:cViewPr varScale="1">
        <p:scale>
          <a:sx n="65" d="100"/>
          <a:sy n="65" d="100"/>
        </p:scale>
        <p:origin x="15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314079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77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a66fa69c0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a66fa69c0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85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a65dfbdca0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a65dfbdca0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759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a65dfbdca0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a65dfbdca0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525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a65dfbdca0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a65dfbdca0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138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Google Shape;2037;ga65dfbdca0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8" name="Google Shape;2038;ga65dfbdca0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351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ga65dfbdca0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4" name="Google Shape;1764;ga65dfbdca0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58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a65dfbdca0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a65dfbdca0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492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a65dfbdca0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a65dfbdca0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237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a65dfbdca0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a65dfbdca0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859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6"/>
        <p:cNvGrpSpPr/>
        <p:nvPr/>
      </p:nvGrpSpPr>
      <p:grpSpPr>
        <a:xfrm>
          <a:off x="0" y="0"/>
          <a:ext cx="0" cy="0"/>
          <a:chOff x="0" y="0"/>
          <a:chExt cx="0" cy="0"/>
        </a:xfrm>
      </p:grpSpPr>
      <p:sp>
        <p:nvSpPr>
          <p:cNvPr id="2307" name="Google Shape;2307;ga65dfbdca0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8" name="Google Shape;2308;ga65dfbdca0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6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380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6"/>
        <p:cNvGrpSpPr/>
        <p:nvPr/>
      </p:nvGrpSpPr>
      <p:grpSpPr>
        <a:xfrm>
          <a:off x="0" y="0"/>
          <a:ext cx="0" cy="0"/>
          <a:chOff x="0" y="0"/>
          <a:chExt cx="0" cy="0"/>
        </a:xfrm>
      </p:grpSpPr>
      <p:sp>
        <p:nvSpPr>
          <p:cNvPr id="2337" name="Google Shape;2337;ga66fa69c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8" name="Google Shape;2338;ga66fa69c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577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a66fa69c0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9" name="Google Shape;2479;ga66fa69c0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147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622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891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988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87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225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893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370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542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8794a74c9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8794a74c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920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1082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57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77b642fd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77b642fd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615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23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417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050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877b642fd3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877b642fd3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044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a65dfbdca0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a65dfbdca0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347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844895"/>
            <a:ext cx="3852000" cy="2714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471755"/>
            <a:ext cx="3341100" cy="77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1">
  <p:cSld name="CUSTOM_20">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720000" y="857700"/>
            <a:ext cx="3852000" cy="1166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66" name="Google Shape;66;p14"/>
          <p:cNvSpPr txBox="1">
            <a:spLocks noGrp="1"/>
          </p:cNvSpPr>
          <p:nvPr>
            <p:ph type="body" idx="1"/>
          </p:nvPr>
        </p:nvSpPr>
        <p:spPr>
          <a:xfrm>
            <a:off x="720000" y="2146600"/>
            <a:ext cx="3852000" cy="2030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17500" rtl="0">
              <a:spcBef>
                <a:spcPts val="1600"/>
              </a:spcBef>
              <a:spcAft>
                <a:spcPts val="0"/>
              </a:spcAft>
              <a:buSzPts val="1400"/>
              <a:buChar char="■"/>
              <a:defRPr/>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dk2"/>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hasCustomPrompt="1"/>
          </p:nvPr>
        </p:nvSpPr>
        <p:spPr>
          <a:xfrm>
            <a:off x="1382550" y="2073544"/>
            <a:ext cx="885900" cy="704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r>
              <a:t>xx%</a:t>
            </a:r>
          </a:p>
        </p:txBody>
      </p:sp>
      <p:sp>
        <p:nvSpPr>
          <p:cNvPr id="69" name="Google Shape;69;p15"/>
          <p:cNvSpPr txBox="1">
            <a:spLocks noGrp="1"/>
          </p:cNvSpPr>
          <p:nvPr>
            <p:ph type="title" idx="2"/>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a:endParaRPr/>
          </a:p>
        </p:txBody>
      </p:sp>
      <p:sp>
        <p:nvSpPr>
          <p:cNvPr id="70" name="Google Shape;70;p15"/>
          <p:cNvSpPr txBox="1">
            <a:spLocks noGrp="1"/>
          </p:cNvSpPr>
          <p:nvPr>
            <p:ph type="subTitle" idx="1"/>
          </p:nvPr>
        </p:nvSpPr>
        <p:spPr>
          <a:xfrm>
            <a:off x="720000" y="2998914"/>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71" name="Google Shape;71;p15"/>
          <p:cNvSpPr txBox="1">
            <a:spLocks noGrp="1"/>
          </p:cNvSpPr>
          <p:nvPr>
            <p:ph type="subTitle" idx="3"/>
          </p:nvPr>
        </p:nvSpPr>
        <p:spPr>
          <a:xfrm>
            <a:off x="720000" y="3275463"/>
            <a:ext cx="2211000" cy="743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72" name="Google Shape;72;p15"/>
          <p:cNvSpPr txBox="1">
            <a:spLocks noGrp="1"/>
          </p:cNvSpPr>
          <p:nvPr>
            <p:ph type="subTitle" idx="4"/>
          </p:nvPr>
        </p:nvSpPr>
        <p:spPr>
          <a:xfrm>
            <a:off x="3466500" y="2998914"/>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73" name="Google Shape;73;p15"/>
          <p:cNvSpPr txBox="1">
            <a:spLocks noGrp="1"/>
          </p:cNvSpPr>
          <p:nvPr>
            <p:ph type="subTitle" idx="5"/>
          </p:nvPr>
        </p:nvSpPr>
        <p:spPr>
          <a:xfrm>
            <a:off x="3466500" y="3275463"/>
            <a:ext cx="2211000" cy="743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74" name="Google Shape;74;p15"/>
          <p:cNvSpPr txBox="1">
            <a:spLocks noGrp="1"/>
          </p:cNvSpPr>
          <p:nvPr>
            <p:ph type="subTitle" idx="6"/>
          </p:nvPr>
        </p:nvSpPr>
        <p:spPr>
          <a:xfrm>
            <a:off x="6213000" y="2998914"/>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75" name="Google Shape;75;p15"/>
          <p:cNvSpPr txBox="1">
            <a:spLocks noGrp="1"/>
          </p:cNvSpPr>
          <p:nvPr>
            <p:ph type="subTitle" idx="7"/>
          </p:nvPr>
        </p:nvSpPr>
        <p:spPr>
          <a:xfrm>
            <a:off x="6213000" y="3275463"/>
            <a:ext cx="2211000" cy="743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76" name="Google Shape;76;p15"/>
          <p:cNvSpPr txBox="1">
            <a:spLocks noGrp="1"/>
          </p:cNvSpPr>
          <p:nvPr>
            <p:ph type="title" idx="8" hasCustomPrompt="1"/>
          </p:nvPr>
        </p:nvSpPr>
        <p:spPr>
          <a:xfrm>
            <a:off x="4129050" y="2073544"/>
            <a:ext cx="885900" cy="704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r>
              <a:t>xx%</a:t>
            </a:r>
          </a:p>
        </p:txBody>
      </p:sp>
      <p:sp>
        <p:nvSpPr>
          <p:cNvPr id="77" name="Google Shape;77;p15"/>
          <p:cNvSpPr txBox="1">
            <a:spLocks noGrp="1"/>
          </p:cNvSpPr>
          <p:nvPr>
            <p:ph type="title" idx="9" hasCustomPrompt="1"/>
          </p:nvPr>
        </p:nvSpPr>
        <p:spPr>
          <a:xfrm>
            <a:off x="6875550" y="2073544"/>
            <a:ext cx="885900" cy="704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a:solidFill>
                  <a:schemeClr val="lt1"/>
                </a:solidFill>
              </a:defRPr>
            </a:lvl1pPr>
            <a:lvl2pPr lvl="1" algn="ctr" rtl="0">
              <a:lnSpc>
                <a:spcPct val="100000"/>
              </a:lnSpc>
              <a:spcBef>
                <a:spcPts val="0"/>
              </a:spcBef>
              <a:spcAft>
                <a:spcPts val="0"/>
              </a:spcAft>
              <a:buClr>
                <a:schemeClr val="lt1"/>
              </a:buClr>
              <a:buSzPts val="4000"/>
              <a:buNone/>
              <a:defRPr sz="4000">
                <a:solidFill>
                  <a:schemeClr val="lt1"/>
                </a:solidFill>
              </a:defRPr>
            </a:lvl2pPr>
            <a:lvl3pPr lvl="2" algn="ctr" rtl="0">
              <a:lnSpc>
                <a:spcPct val="100000"/>
              </a:lnSpc>
              <a:spcBef>
                <a:spcPts val="0"/>
              </a:spcBef>
              <a:spcAft>
                <a:spcPts val="0"/>
              </a:spcAft>
              <a:buClr>
                <a:schemeClr val="lt1"/>
              </a:buClr>
              <a:buSzPts val="4000"/>
              <a:buNone/>
              <a:defRPr sz="4000">
                <a:solidFill>
                  <a:schemeClr val="lt1"/>
                </a:solidFill>
              </a:defRPr>
            </a:lvl3pPr>
            <a:lvl4pPr lvl="3" algn="ctr" rtl="0">
              <a:lnSpc>
                <a:spcPct val="100000"/>
              </a:lnSpc>
              <a:spcBef>
                <a:spcPts val="0"/>
              </a:spcBef>
              <a:spcAft>
                <a:spcPts val="0"/>
              </a:spcAft>
              <a:buClr>
                <a:schemeClr val="lt1"/>
              </a:buClr>
              <a:buSzPts val="4000"/>
              <a:buNone/>
              <a:defRPr sz="4000">
                <a:solidFill>
                  <a:schemeClr val="lt1"/>
                </a:solidFill>
              </a:defRPr>
            </a:lvl4pPr>
            <a:lvl5pPr lvl="4" algn="ctr" rtl="0">
              <a:lnSpc>
                <a:spcPct val="100000"/>
              </a:lnSpc>
              <a:spcBef>
                <a:spcPts val="0"/>
              </a:spcBef>
              <a:spcAft>
                <a:spcPts val="0"/>
              </a:spcAft>
              <a:buClr>
                <a:schemeClr val="lt1"/>
              </a:buClr>
              <a:buSzPts val="4000"/>
              <a:buNone/>
              <a:defRPr sz="4000">
                <a:solidFill>
                  <a:schemeClr val="lt1"/>
                </a:solidFill>
              </a:defRPr>
            </a:lvl5pPr>
            <a:lvl6pPr lvl="5" algn="ctr" rtl="0">
              <a:lnSpc>
                <a:spcPct val="100000"/>
              </a:lnSpc>
              <a:spcBef>
                <a:spcPts val="0"/>
              </a:spcBef>
              <a:spcAft>
                <a:spcPts val="0"/>
              </a:spcAft>
              <a:buClr>
                <a:schemeClr val="lt1"/>
              </a:buClr>
              <a:buSzPts val="4000"/>
              <a:buNone/>
              <a:defRPr sz="4000">
                <a:solidFill>
                  <a:schemeClr val="lt1"/>
                </a:solidFill>
              </a:defRPr>
            </a:lvl6pPr>
            <a:lvl7pPr lvl="6" algn="ctr" rtl="0">
              <a:lnSpc>
                <a:spcPct val="100000"/>
              </a:lnSpc>
              <a:spcBef>
                <a:spcPts val="0"/>
              </a:spcBef>
              <a:spcAft>
                <a:spcPts val="0"/>
              </a:spcAft>
              <a:buClr>
                <a:schemeClr val="lt1"/>
              </a:buClr>
              <a:buSzPts val="4000"/>
              <a:buNone/>
              <a:defRPr sz="4000">
                <a:solidFill>
                  <a:schemeClr val="lt1"/>
                </a:solidFill>
              </a:defRPr>
            </a:lvl7pPr>
            <a:lvl8pPr lvl="7" algn="ctr" rtl="0">
              <a:lnSpc>
                <a:spcPct val="100000"/>
              </a:lnSpc>
              <a:spcBef>
                <a:spcPts val="0"/>
              </a:spcBef>
              <a:spcAft>
                <a:spcPts val="0"/>
              </a:spcAft>
              <a:buClr>
                <a:schemeClr val="lt1"/>
              </a:buClr>
              <a:buSzPts val="4000"/>
              <a:buNone/>
              <a:defRPr sz="4000">
                <a:solidFill>
                  <a:schemeClr val="lt1"/>
                </a:solidFill>
              </a:defRPr>
            </a:lvl8pPr>
            <a:lvl9pPr lvl="8" algn="ctr" rtl="0">
              <a:lnSpc>
                <a:spcPct val="100000"/>
              </a:lnSpc>
              <a:spcBef>
                <a:spcPts val="0"/>
              </a:spcBef>
              <a:spcAft>
                <a:spcPts val="0"/>
              </a:spcAft>
              <a:buClr>
                <a:schemeClr val="lt1"/>
              </a:buClr>
              <a:buSzPts val="4000"/>
              <a:buNone/>
              <a:defRPr sz="4000">
                <a:solidFill>
                  <a:schemeClr val="lt1"/>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3_1_4">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86" name="Google Shape;86;p17"/>
          <p:cNvSpPr txBox="1">
            <a:spLocks noGrp="1"/>
          </p:cNvSpPr>
          <p:nvPr>
            <p:ph type="subTitle" idx="1"/>
          </p:nvPr>
        </p:nvSpPr>
        <p:spPr>
          <a:xfrm>
            <a:off x="4572001" y="3007368"/>
            <a:ext cx="18009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87" name="Google Shape;87;p17"/>
          <p:cNvSpPr txBox="1">
            <a:spLocks noGrp="1"/>
          </p:cNvSpPr>
          <p:nvPr>
            <p:ph type="subTitle" idx="2"/>
          </p:nvPr>
        </p:nvSpPr>
        <p:spPr>
          <a:xfrm>
            <a:off x="4572000" y="3283927"/>
            <a:ext cx="1800900" cy="75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88" name="Google Shape;88;p17"/>
          <p:cNvSpPr txBox="1">
            <a:spLocks noGrp="1"/>
          </p:cNvSpPr>
          <p:nvPr>
            <p:ph type="subTitle" idx="3"/>
          </p:nvPr>
        </p:nvSpPr>
        <p:spPr>
          <a:xfrm>
            <a:off x="6622997" y="3007368"/>
            <a:ext cx="18009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89" name="Google Shape;89;p17"/>
          <p:cNvSpPr txBox="1">
            <a:spLocks noGrp="1"/>
          </p:cNvSpPr>
          <p:nvPr>
            <p:ph type="subTitle" idx="4"/>
          </p:nvPr>
        </p:nvSpPr>
        <p:spPr>
          <a:xfrm>
            <a:off x="6622998" y="3283927"/>
            <a:ext cx="1800900" cy="75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90" name="Google Shape;90;p17"/>
          <p:cNvSpPr txBox="1">
            <a:spLocks noGrp="1"/>
          </p:cNvSpPr>
          <p:nvPr>
            <p:ph type="subTitle" idx="5"/>
          </p:nvPr>
        </p:nvSpPr>
        <p:spPr>
          <a:xfrm>
            <a:off x="4572001" y="1817367"/>
            <a:ext cx="18009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91" name="Google Shape;91;p17"/>
          <p:cNvSpPr txBox="1">
            <a:spLocks noGrp="1"/>
          </p:cNvSpPr>
          <p:nvPr>
            <p:ph type="subTitle" idx="6"/>
          </p:nvPr>
        </p:nvSpPr>
        <p:spPr>
          <a:xfrm>
            <a:off x="4572000" y="2093920"/>
            <a:ext cx="1800900" cy="75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92" name="Google Shape;92;p17"/>
          <p:cNvSpPr txBox="1">
            <a:spLocks noGrp="1"/>
          </p:cNvSpPr>
          <p:nvPr>
            <p:ph type="subTitle" idx="7"/>
          </p:nvPr>
        </p:nvSpPr>
        <p:spPr>
          <a:xfrm>
            <a:off x="6622997" y="1817367"/>
            <a:ext cx="1800900" cy="371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93" name="Google Shape;93;p17"/>
          <p:cNvSpPr txBox="1">
            <a:spLocks noGrp="1"/>
          </p:cNvSpPr>
          <p:nvPr>
            <p:ph type="subTitle" idx="8"/>
          </p:nvPr>
        </p:nvSpPr>
        <p:spPr>
          <a:xfrm>
            <a:off x="6622998" y="2093920"/>
            <a:ext cx="1800900" cy="753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3_1_2">
    <p:bg>
      <p:bgPr>
        <a:solidFill>
          <a:schemeClr val="dk2"/>
        </a:solidFill>
        <a:effectLst/>
      </p:bgPr>
    </p:bg>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3_1_1">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98" name="Google Shape;98;p19"/>
          <p:cNvGrpSpPr/>
          <p:nvPr/>
        </p:nvGrpSpPr>
        <p:grpSpPr>
          <a:xfrm>
            <a:off x="7108611" y="1844815"/>
            <a:ext cx="1391583" cy="2759582"/>
            <a:chOff x="8102318" y="3030382"/>
            <a:chExt cx="778900" cy="1544600"/>
          </a:xfrm>
        </p:grpSpPr>
        <p:sp>
          <p:nvSpPr>
            <p:cNvPr id="99" name="Google Shape;99;p19"/>
            <p:cNvSpPr/>
            <p:nvPr/>
          </p:nvSpPr>
          <p:spPr>
            <a:xfrm>
              <a:off x="8102318" y="3687682"/>
              <a:ext cx="417200" cy="883775"/>
            </a:xfrm>
            <a:custGeom>
              <a:avLst/>
              <a:gdLst/>
              <a:ahLst/>
              <a:cxnLst/>
              <a:rect l="l" t="t" r="r" b="b"/>
              <a:pathLst>
                <a:path w="16688" h="35351" extrusionOk="0">
                  <a:moveTo>
                    <a:pt x="152" y="0"/>
                  </a:moveTo>
                  <a:cubicBezTo>
                    <a:pt x="0" y="3009"/>
                    <a:pt x="669" y="5988"/>
                    <a:pt x="2097" y="8663"/>
                  </a:cubicBezTo>
                  <a:cubicBezTo>
                    <a:pt x="2644" y="9727"/>
                    <a:pt x="3344" y="10760"/>
                    <a:pt x="3526" y="11946"/>
                  </a:cubicBezTo>
                  <a:cubicBezTo>
                    <a:pt x="3860" y="13861"/>
                    <a:pt x="2766" y="15867"/>
                    <a:pt x="3283" y="17751"/>
                  </a:cubicBezTo>
                  <a:cubicBezTo>
                    <a:pt x="3830" y="19909"/>
                    <a:pt x="6262" y="21338"/>
                    <a:pt x="6383" y="23587"/>
                  </a:cubicBezTo>
                  <a:cubicBezTo>
                    <a:pt x="6505" y="25472"/>
                    <a:pt x="4863" y="27143"/>
                    <a:pt x="5015" y="28998"/>
                  </a:cubicBezTo>
                  <a:cubicBezTo>
                    <a:pt x="5107" y="29818"/>
                    <a:pt x="5380" y="30578"/>
                    <a:pt x="5866" y="31247"/>
                  </a:cubicBezTo>
                  <a:cubicBezTo>
                    <a:pt x="7287" y="33586"/>
                    <a:pt x="9372" y="35232"/>
                    <a:pt x="12484" y="35232"/>
                  </a:cubicBezTo>
                  <a:cubicBezTo>
                    <a:pt x="12567" y="35232"/>
                    <a:pt x="12651" y="35231"/>
                    <a:pt x="12736" y="35229"/>
                  </a:cubicBezTo>
                  <a:lnTo>
                    <a:pt x="16687" y="35350"/>
                  </a:lnTo>
                  <a:lnTo>
                    <a:pt x="16687" y="35350"/>
                  </a:lnTo>
                  <a:lnTo>
                    <a:pt x="13921" y="26171"/>
                  </a:lnTo>
                  <a:cubicBezTo>
                    <a:pt x="14256" y="24864"/>
                    <a:pt x="13405" y="23557"/>
                    <a:pt x="12432" y="22615"/>
                  </a:cubicBezTo>
                  <a:cubicBezTo>
                    <a:pt x="11459" y="21672"/>
                    <a:pt x="10304" y="20821"/>
                    <a:pt x="9818" y="19575"/>
                  </a:cubicBezTo>
                  <a:cubicBezTo>
                    <a:pt x="8997" y="17569"/>
                    <a:pt x="10061" y="14924"/>
                    <a:pt x="8663" y="13222"/>
                  </a:cubicBezTo>
                  <a:cubicBezTo>
                    <a:pt x="7842" y="12250"/>
                    <a:pt x="6383" y="11915"/>
                    <a:pt x="5684" y="10851"/>
                  </a:cubicBezTo>
                  <a:cubicBezTo>
                    <a:pt x="5319" y="10274"/>
                    <a:pt x="5107" y="9636"/>
                    <a:pt x="5015" y="8967"/>
                  </a:cubicBezTo>
                  <a:cubicBezTo>
                    <a:pt x="4225" y="5593"/>
                    <a:pt x="2553" y="2493"/>
                    <a:pt x="152" y="0"/>
                  </a:cubicBez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a:off x="8488343" y="3341932"/>
              <a:ext cx="392875" cy="1233050"/>
            </a:xfrm>
            <a:custGeom>
              <a:avLst/>
              <a:gdLst/>
              <a:ahLst/>
              <a:cxnLst/>
              <a:rect l="l" t="t" r="r" b="b"/>
              <a:pathLst>
                <a:path w="15715" h="49322" extrusionOk="0">
                  <a:moveTo>
                    <a:pt x="2044" y="49282"/>
                  </a:moveTo>
                  <a:lnTo>
                    <a:pt x="2044" y="49282"/>
                  </a:lnTo>
                  <a:cubicBezTo>
                    <a:pt x="2052" y="49288"/>
                    <a:pt x="2059" y="49295"/>
                    <a:pt x="2067" y="49302"/>
                  </a:cubicBezTo>
                  <a:cubicBezTo>
                    <a:pt x="2067" y="49302"/>
                    <a:pt x="2060" y="49295"/>
                    <a:pt x="2044" y="49282"/>
                  </a:cubicBezTo>
                  <a:close/>
                  <a:moveTo>
                    <a:pt x="15168" y="0"/>
                  </a:moveTo>
                  <a:lnTo>
                    <a:pt x="15016" y="91"/>
                  </a:lnTo>
                  <a:cubicBezTo>
                    <a:pt x="14164" y="517"/>
                    <a:pt x="13435" y="1125"/>
                    <a:pt x="12888" y="1915"/>
                  </a:cubicBezTo>
                  <a:cubicBezTo>
                    <a:pt x="12341" y="2645"/>
                    <a:pt x="11885" y="3465"/>
                    <a:pt x="11581" y="4347"/>
                  </a:cubicBezTo>
                  <a:cubicBezTo>
                    <a:pt x="10912" y="6049"/>
                    <a:pt x="10699" y="7842"/>
                    <a:pt x="10365" y="9544"/>
                  </a:cubicBezTo>
                  <a:cubicBezTo>
                    <a:pt x="10031" y="11247"/>
                    <a:pt x="9605" y="12949"/>
                    <a:pt x="8754" y="14377"/>
                  </a:cubicBezTo>
                  <a:cubicBezTo>
                    <a:pt x="8329" y="15076"/>
                    <a:pt x="7812" y="15715"/>
                    <a:pt x="7356" y="16414"/>
                  </a:cubicBezTo>
                  <a:cubicBezTo>
                    <a:pt x="6870" y="17083"/>
                    <a:pt x="6535" y="17873"/>
                    <a:pt x="6383" y="18694"/>
                  </a:cubicBezTo>
                  <a:cubicBezTo>
                    <a:pt x="6140" y="20396"/>
                    <a:pt x="7082" y="21855"/>
                    <a:pt x="6900" y="23344"/>
                  </a:cubicBezTo>
                  <a:cubicBezTo>
                    <a:pt x="6809" y="24074"/>
                    <a:pt x="6566" y="24773"/>
                    <a:pt x="6170" y="25411"/>
                  </a:cubicBezTo>
                  <a:cubicBezTo>
                    <a:pt x="5836" y="26049"/>
                    <a:pt x="5411" y="26627"/>
                    <a:pt x="5015" y="27235"/>
                  </a:cubicBezTo>
                  <a:cubicBezTo>
                    <a:pt x="4590" y="27812"/>
                    <a:pt x="4255" y="28420"/>
                    <a:pt x="3952" y="29089"/>
                  </a:cubicBezTo>
                  <a:cubicBezTo>
                    <a:pt x="3678" y="29697"/>
                    <a:pt x="3496" y="30396"/>
                    <a:pt x="3465" y="31064"/>
                  </a:cubicBezTo>
                  <a:cubicBezTo>
                    <a:pt x="3374" y="32402"/>
                    <a:pt x="3587" y="33679"/>
                    <a:pt x="3465" y="34864"/>
                  </a:cubicBezTo>
                  <a:cubicBezTo>
                    <a:pt x="3374" y="36019"/>
                    <a:pt x="3040" y="37144"/>
                    <a:pt x="2493" y="38147"/>
                  </a:cubicBezTo>
                  <a:cubicBezTo>
                    <a:pt x="2037" y="39119"/>
                    <a:pt x="1489" y="40031"/>
                    <a:pt x="1064" y="40882"/>
                  </a:cubicBezTo>
                  <a:cubicBezTo>
                    <a:pt x="821" y="41277"/>
                    <a:pt x="638" y="41703"/>
                    <a:pt x="456" y="42159"/>
                  </a:cubicBezTo>
                  <a:cubicBezTo>
                    <a:pt x="304" y="42554"/>
                    <a:pt x="182" y="42980"/>
                    <a:pt x="122" y="43405"/>
                  </a:cubicBezTo>
                  <a:cubicBezTo>
                    <a:pt x="0" y="44165"/>
                    <a:pt x="0" y="44925"/>
                    <a:pt x="122" y="45685"/>
                  </a:cubicBezTo>
                  <a:cubicBezTo>
                    <a:pt x="213" y="46749"/>
                    <a:pt x="608" y="47721"/>
                    <a:pt x="1246" y="48572"/>
                  </a:cubicBezTo>
                  <a:cubicBezTo>
                    <a:pt x="1368" y="48694"/>
                    <a:pt x="1459" y="48816"/>
                    <a:pt x="1581" y="48907"/>
                  </a:cubicBezTo>
                  <a:cubicBezTo>
                    <a:pt x="1672" y="48998"/>
                    <a:pt x="1763" y="49089"/>
                    <a:pt x="1854" y="49150"/>
                  </a:cubicBezTo>
                  <a:cubicBezTo>
                    <a:pt x="1954" y="49210"/>
                    <a:pt x="2014" y="49256"/>
                    <a:pt x="2044" y="49282"/>
                  </a:cubicBezTo>
                  <a:lnTo>
                    <a:pt x="2044" y="49282"/>
                  </a:lnTo>
                  <a:cubicBezTo>
                    <a:pt x="1780" y="49045"/>
                    <a:pt x="1544" y="48808"/>
                    <a:pt x="1307" y="48542"/>
                  </a:cubicBezTo>
                  <a:cubicBezTo>
                    <a:pt x="699" y="47691"/>
                    <a:pt x="304" y="46718"/>
                    <a:pt x="213" y="45654"/>
                  </a:cubicBezTo>
                  <a:cubicBezTo>
                    <a:pt x="122" y="44925"/>
                    <a:pt x="122" y="44165"/>
                    <a:pt x="243" y="43435"/>
                  </a:cubicBezTo>
                  <a:cubicBezTo>
                    <a:pt x="334" y="43010"/>
                    <a:pt x="426" y="42584"/>
                    <a:pt x="608" y="42189"/>
                  </a:cubicBezTo>
                  <a:cubicBezTo>
                    <a:pt x="790" y="41764"/>
                    <a:pt x="973" y="41369"/>
                    <a:pt x="1186" y="40943"/>
                  </a:cubicBezTo>
                  <a:cubicBezTo>
                    <a:pt x="1641" y="40092"/>
                    <a:pt x="2189" y="39211"/>
                    <a:pt x="2675" y="38238"/>
                  </a:cubicBezTo>
                  <a:cubicBezTo>
                    <a:pt x="3222" y="37174"/>
                    <a:pt x="3556" y="36049"/>
                    <a:pt x="3678" y="34894"/>
                  </a:cubicBezTo>
                  <a:cubicBezTo>
                    <a:pt x="3769" y="33679"/>
                    <a:pt x="3556" y="32402"/>
                    <a:pt x="3678" y="31095"/>
                  </a:cubicBezTo>
                  <a:cubicBezTo>
                    <a:pt x="3708" y="30426"/>
                    <a:pt x="3860" y="29788"/>
                    <a:pt x="4134" y="29180"/>
                  </a:cubicBezTo>
                  <a:cubicBezTo>
                    <a:pt x="4438" y="28542"/>
                    <a:pt x="4772" y="27934"/>
                    <a:pt x="5167" y="27356"/>
                  </a:cubicBezTo>
                  <a:cubicBezTo>
                    <a:pt x="5563" y="26779"/>
                    <a:pt x="5988" y="26171"/>
                    <a:pt x="6383" y="25533"/>
                  </a:cubicBezTo>
                  <a:cubicBezTo>
                    <a:pt x="6778" y="24864"/>
                    <a:pt x="7021" y="24134"/>
                    <a:pt x="7143" y="23374"/>
                  </a:cubicBezTo>
                  <a:cubicBezTo>
                    <a:pt x="7325" y="21794"/>
                    <a:pt x="6383" y="20304"/>
                    <a:pt x="6626" y="18754"/>
                  </a:cubicBezTo>
                  <a:cubicBezTo>
                    <a:pt x="6748" y="17964"/>
                    <a:pt x="7082" y="17204"/>
                    <a:pt x="7569" y="16566"/>
                  </a:cubicBezTo>
                  <a:cubicBezTo>
                    <a:pt x="7994" y="15897"/>
                    <a:pt x="8541" y="15228"/>
                    <a:pt x="8967" y="14499"/>
                  </a:cubicBezTo>
                  <a:cubicBezTo>
                    <a:pt x="9879" y="13040"/>
                    <a:pt x="10304" y="11338"/>
                    <a:pt x="10608" y="9605"/>
                  </a:cubicBezTo>
                  <a:cubicBezTo>
                    <a:pt x="10943" y="7903"/>
                    <a:pt x="11186" y="6110"/>
                    <a:pt x="11824" y="4438"/>
                  </a:cubicBezTo>
                  <a:cubicBezTo>
                    <a:pt x="12128" y="3587"/>
                    <a:pt x="12554" y="2797"/>
                    <a:pt x="13101" y="2067"/>
                  </a:cubicBezTo>
                  <a:cubicBezTo>
                    <a:pt x="13579" y="1391"/>
                    <a:pt x="14215" y="819"/>
                    <a:pt x="14959" y="425"/>
                  </a:cubicBezTo>
                  <a:lnTo>
                    <a:pt x="14959" y="425"/>
                  </a:lnTo>
                  <a:cubicBezTo>
                    <a:pt x="15080" y="1327"/>
                    <a:pt x="15230" y="2229"/>
                    <a:pt x="15350" y="3131"/>
                  </a:cubicBezTo>
                  <a:cubicBezTo>
                    <a:pt x="15472" y="4043"/>
                    <a:pt x="15502" y="4924"/>
                    <a:pt x="15472" y="5836"/>
                  </a:cubicBezTo>
                  <a:cubicBezTo>
                    <a:pt x="15441" y="6292"/>
                    <a:pt x="15411" y="6748"/>
                    <a:pt x="15350" y="7174"/>
                  </a:cubicBezTo>
                  <a:cubicBezTo>
                    <a:pt x="15228" y="7599"/>
                    <a:pt x="15076" y="7994"/>
                    <a:pt x="14894" y="8389"/>
                  </a:cubicBezTo>
                  <a:cubicBezTo>
                    <a:pt x="14529" y="9210"/>
                    <a:pt x="14225" y="10031"/>
                    <a:pt x="13952" y="10882"/>
                  </a:cubicBezTo>
                  <a:cubicBezTo>
                    <a:pt x="13709" y="11733"/>
                    <a:pt x="13557" y="12614"/>
                    <a:pt x="13526" y="13465"/>
                  </a:cubicBezTo>
                  <a:cubicBezTo>
                    <a:pt x="13435" y="14347"/>
                    <a:pt x="13344" y="15198"/>
                    <a:pt x="13253" y="16019"/>
                  </a:cubicBezTo>
                  <a:cubicBezTo>
                    <a:pt x="13070" y="17690"/>
                    <a:pt x="12949" y="19362"/>
                    <a:pt x="12280" y="20821"/>
                  </a:cubicBezTo>
                  <a:cubicBezTo>
                    <a:pt x="11946" y="21551"/>
                    <a:pt x="11520" y="22219"/>
                    <a:pt x="11186" y="22949"/>
                  </a:cubicBezTo>
                  <a:cubicBezTo>
                    <a:pt x="10851" y="23648"/>
                    <a:pt x="10699" y="24438"/>
                    <a:pt x="10669" y="25229"/>
                  </a:cubicBezTo>
                  <a:cubicBezTo>
                    <a:pt x="10578" y="26748"/>
                    <a:pt x="10791" y="28268"/>
                    <a:pt x="10395" y="29606"/>
                  </a:cubicBezTo>
                  <a:cubicBezTo>
                    <a:pt x="9970" y="30973"/>
                    <a:pt x="9119" y="32098"/>
                    <a:pt x="8693" y="33375"/>
                  </a:cubicBezTo>
                  <a:cubicBezTo>
                    <a:pt x="8268" y="34682"/>
                    <a:pt x="8420" y="36019"/>
                    <a:pt x="8632" y="37204"/>
                  </a:cubicBezTo>
                  <a:cubicBezTo>
                    <a:pt x="8815" y="38390"/>
                    <a:pt x="8997" y="39575"/>
                    <a:pt x="8784" y="40639"/>
                  </a:cubicBezTo>
                  <a:cubicBezTo>
                    <a:pt x="8541" y="41703"/>
                    <a:pt x="7812" y="42493"/>
                    <a:pt x="7325" y="43344"/>
                  </a:cubicBezTo>
                  <a:cubicBezTo>
                    <a:pt x="7082" y="43739"/>
                    <a:pt x="6900" y="44195"/>
                    <a:pt x="6839" y="44651"/>
                  </a:cubicBezTo>
                  <a:cubicBezTo>
                    <a:pt x="6778" y="45077"/>
                    <a:pt x="6748" y="45533"/>
                    <a:pt x="6748" y="45958"/>
                  </a:cubicBezTo>
                  <a:cubicBezTo>
                    <a:pt x="6748" y="46353"/>
                    <a:pt x="6718" y="46718"/>
                    <a:pt x="6596" y="47113"/>
                  </a:cubicBezTo>
                  <a:cubicBezTo>
                    <a:pt x="6474" y="47417"/>
                    <a:pt x="6262" y="47721"/>
                    <a:pt x="5988" y="47934"/>
                  </a:cubicBezTo>
                  <a:cubicBezTo>
                    <a:pt x="5532" y="48329"/>
                    <a:pt x="4985" y="48633"/>
                    <a:pt x="4438" y="48816"/>
                  </a:cubicBezTo>
                  <a:cubicBezTo>
                    <a:pt x="4012" y="48998"/>
                    <a:pt x="3587" y="49119"/>
                    <a:pt x="3161" y="49180"/>
                  </a:cubicBezTo>
                  <a:cubicBezTo>
                    <a:pt x="2888" y="49241"/>
                    <a:pt x="2614" y="49271"/>
                    <a:pt x="2341" y="49271"/>
                  </a:cubicBezTo>
                  <a:cubicBezTo>
                    <a:pt x="2158" y="49302"/>
                    <a:pt x="2067" y="49302"/>
                    <a:pt x="2067" y="49302"/>
                  </a:cubicBezTo>
                  <a:cubicBezTo>
                    <a:pt x="2218" y="49314"/>
                    <a:pt x="2369" y="49322"/>
                    <a:pt x="2520" y="49322"/>
                  </a:cubicBezTo>
                  <a:cubicBezTo>
                    <a:pt x="2734" y="49322"/>
                    <a:pt x="2948" y="49307"/>
                    <a:pt x="3161" y="49271"/>
                  </a:cubicBezTo>
                  <a:cubicBezTo>
                    <a:pt x="3587" y="49180"/>
                    <a:pt x="4043" y="49089"/>
                    <a:pt x="4438" y="48937"/>
                  </a:cubicBezTo>
                  <a:cubicBezTo>
                    <a:pt x="5015" y="48724"/>
                    <a:pt x="5563" y="48420"/>
                    <a:pt x="6049" y="48056"/>
                  </a:cubicBezTo>
                  <a:cubicBezTo>
                    <a:pt x="6322" y="47812"/>
                    <a:pt x="6535" y="47509"/>
                    <a:pt x="6687" y="47174"/>
                  </a:cubicBezTo>
                  <a:cubicBezTo>
                    <a:pt x="6809" y="46779"/>
                    <a:pt x="6870" y="46384"/>
                    <a:pt x="6870" y="45989"/>
                  </a:cubicBezTo>
                  <a:cubicBezTo>
                    <a:pt x="6870" y="45533"/>
                    <a:pt x="6900" y="45107"/>
                    <a:pt x="6961" y="44682"/>
                  </a:cubicBezTo>
                  <a:cubicBezTo>
                    <a:pt x="7021" y="44226"/>
                    <a:pt x="7204" y="43800"/>
                    <a:pt x="7447" y="43405"/>
                  </a:cubicBezTo>
                  <a:cubicBezTo>
                    <a:pt x="7903" y="42584"/>
                    <a:pt x="8663" y="41794"/>
                    <a:pt x="8906" y="40670"/>
                  </a:cubicBezTo>
                  <a:cubicBezTo>
                    <a:pt x="9149" y="39575"/>
                    <a:pt x="8997" y="38390"/>
                    <a:pt x="8784" y="37204"/>
                  </a:cubicBezTo>
                  <a:cubicBezTo>
                    <a:pt x="8602" y="35989"/>
                    <a:pt x="8420" y="34712"/>
                    <a:pt x="8876" y="33466"/>
                  </a:cubicBezTo>
                  <a:cubicBezTo>
                    <a:pt x="9332" y="32220"/>
                    <a:pt x="10152" y="31095"/>
                    <a:pt x="10578" y="29697"/>
                  </a:cubicBezTo>
                  <a:cubicBezTo>
                    <a:pt x="11003" y="28268"/>
                    <a:pt x="10791" y="26748"/>
                    <a:pt x="10882" y="25229"/>
                  </a:cubicBezTo>
                  <a:cubicBezTo>
                    <a:pt x="10912" y="24469"/>
                    <a:pt x="11064" y="23739"/>
                    <a:pt x="11368" y="23040"/>
                  </a:cubicBezTo>
                  <a:cubicBezTo>
                    <a:pt x="11702" y="22311"/>
                    <a:pt x="12128" y="21672"/>
                    <a:pt x="12493" y="20912"/>
                  </a:cubicBezTo>
                  <a:cubicBezTo>
                    <a:pt x="13192" y="19423"/>
                    <a:pt x="13283" y="17721"/>
                    <a:pt x="13496" y="16049"/>
                  </a:cubicBezTo>
                  <a:cubicBezTo>
                    <a:pt x="13557" y="15198"/>
                    <a:pt x="13648" y="14377"/>
                    <a:pt x="13739" y="13496"/>
                  </a:cubicBezTo>
                  <a:cubicBezTo>
                    <a:pt x="13800" y="12645"/>
                    <a:pt x="13952" y="11794"/>
                    <a:pt x="14195" y="10973"/>
                  </a:cubicBezTo>
                  <a:cubicBezTo>
                    <a:pt x="14438" y="10122"/>
                    <a:pt x="14742" y="9301"/>
                    <a:pt x="15107" y="8481"/>
                  </a:cubicBezTo>
                  <a:cubicBezTo>
                    <a:pt x="15289" y="8085"/>
                    <a:pt x="15441" y="7660"/>
                    <a:pt x="15563" y="7204"/>
                  </a:cubicBezTo>
                  <a:cubicBezTo>
                    <a:pt x="15623" y="6748"/>
                    <a:pt x="15684" y="6292"/>
                    <a:pt x="15684" y="5836"/>
                  </a:cubicBezTo>
                  <a:cubicBezTo>
                    <a:pt x="15715" y="4924"/>
                    <a:pt x="15684" y="3982"/>
                    <a:pt x="15563" y="3101"/>
                  </a:cubicBezTo>
                  <a:cubicBezTo>
                    <a:pt x="15472" y="2158"/>
                    <a:pt x="15289" y="1246"/>
                    <a:pt x="15198" y="335"/>
                  </a:cubicBezTo>
                  <a:lnTo>
                    <a:pt x="15198" y="183"/>
                  </a:lnTo>
                  <a:lnTo>
                    <a:pt x="15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a:off x="8539993" y="3401207"/>
              <a:ext cx="307800" cy="1173275"/>
            </a:xfrm>
            <a:custGeom>
              <a:avLst/>
              <a:gdLst/>
              <a:ahLst/>
              <a:cxnLst/>
              <a:rect l="l" t="t" r="r" b="b"/>
              <a:pathLst>
                <a:path w="12312" h="46931" extrusionOk="0">
                  <a:moveTo>
                    <a:pt x="12311" y="0"/>
                  </a:moveTo>
                  <a:lnTo>
                    <a:pt x="12311" y="0"/>
                  </a:lnTo>
                  <a:cubicBezTo>
                    <a:pt x="12281" y="31"/>
                    <a:pt x="12250" y="91"/>
                    <a:pt x="12250" y="122"/>
                  </a:cubicBezTo>
                  <a:cubicBezTo>
                    <a:pt x="12250" y="213"/>
                    <a:pt x="12220" y="334"/>
                    <a:pt x="12159" y="486"/>
                  </a:cubicBezTo>
                  <a:cubicBezTo>
                    <a:pt x="12098" y="790"/>
                    <a:pt x="12007" y="1277"/>
                    <a:pt x="11855" y="1854"/>
                  </a:cubicBezTo>
                  <a:cubicBezTo>
                    <a:pt x="11703" y="2462"/>
                    <a:pt x="11339" y="3131"/>
                    <a:pt x="11035" y="3952"/>
                  </a:cubicBezTo>
                  <a:cubicBezTo>
                    <a:pt x="10731" y="4772"/>
                    <a:pt x="10396" y="5714"/>
                    <a:pt x="10123" y="6778"/>
                  </a:cubicBezTo>
                  <a:cubicBezTo>
                    <a:pt x="9819" y="7842"/>
                    <a:pt x="9545" y="8997"/>
                    <a:pt x="9272" y="10274"/>
                  </a:cubicBezTo>
                  <a:cubicBezTo>
                    <a:pt x="9059" y="11611"/>
                    <a:pt x="8633" y="12918"/>
                    <a:pt x="8025" y="14164"/>
                  </a:cubicBezTo>
                  <a:cubicBezTo>
                    <a:pt x="7722" y="14803"/>
                    <a:pt x="7357" y="15471"/>
                    <a:pt x="7053" y="16201"/>
                  </a:cubicBezTo>
                  <a:cubicBezTo>
                    <a:pt x="6779" y="16930"/>
                    <a:pt x="6597" y="17690"/>
                    <a:pt x="6506" y="18481"/>
                  </a:cubicBezTo>
                  <a:cubicBezTo>
                    <a:pt x="6293" y="20092"/>
                    <a:pt x="6019" y="21703"/>
                    <a:pt x="5685" y="23283"/>
                  </a:cubicBezTo>
                  <a:lnTo>
                    <a:pt x="3466" y="32493"/>
                  </a:lnTo>
                  <a:cubicBezTo>
                    <a:pt x="2797" y="35320"/>
                    <a:pt x="2159" y="37843"/>
                    <a:pt x="1642" y="40001"/>
                  </a:cubicBezTo>
                  <a:cubicBezTo>
                    <a:pt x="1095" y="42128"/>
                    <a:pt x="700" y="43830"/>
                    <a:pt x="427" y="45046"/>
                  </a:cubicBezTo>
                  <a:cubicBezTo>
                    <a:pt x="275" y="45624"/>
                    <a:pt x="183" y="46110"/>
                    <a:pt x="92" y="46445"/>
                  </a:cubicBezTo>
                  <a:cubicBezTo>
                    <a:pt x="62" y="46566"/>
                    <a:pt x="31" y="46688"/>
                    <a:pt x="1" y="46809"/>
                  </a:cubicBezTo>
                  <a:cubicBezTo>
                    <a:pt x="1" y="46840"/>
                    <a:pt x="1" y="46870"/>
                    <a:pt x="1" y="46931"/>
                  </a:cubicBezTo>
                  <a:cubicBezTo>
                    <a:pt x="31" y="46870"/>
                    <a:pt x="62" y="46840"/>
                    <a:pt x="62" y="46809"/>
                  </a:cubicBezTo>
                  <a:lnTo>
                    <a:pt x="153" y="46445"/>
                  </a:lnTo>
                  <a:cubicBezTo>
                    <a:pt x="244" y="46110"/>
                    <a:pt x="366" y="45654"/>
                    <a:pt x="548" y="45077"/>
                  </a:cubicBezTo>
                  <a:cubicBezTo>
                    <a:pt x="852" y="43861"/>
                    <a:pt x="1308" y="42159"/>
                    <a:pt x="1825" y="40031"/>
                  </a:cubicBezTo>
                  <a:cubicBezTo>
                    <a:pt x="2372" y="37903"/>
                    <a:pt x="3010" y="35350"/>
                    <a:pt x="3740" y="32554"/>
                  </a:cubicBezTo>
                  <a:cubicBezTo>
                    <a:pt x="4469" y="29727"/>
                    <a:pt x="5168" y="26596"/>
                    <a:pt x="5959" y="23344"/>
                  </a:cubicBezTo>
                  <a:cubicBezTo>
                    <a:pt x="6323" y="21733"/>
                    <a:pt x="6566" y="20122"/>
                    <a:pt x="6749" y="18511"/>
                  </a:cubicBezTo>
                  <a:cubicBezTo>
                    <a:pt x="6840" y="17751"/>
                    <a:pt x="7022" y="16991"/>
                    <a:pt x="7296" y="16262"/>
                  </a:cubicBezTo>
                  <a:cubicBezTo>
                    <a:pt x="7570" y="15593"/>
                    <a:pt x="7934" y="14924"/>
                    <a:pt x="8238" y="14256"/>
                  </a:cubicBezTo>
                  <a:cubicBezTo>
                    <a:pt x="8846" y="13009"/>
                    <a:pt x="9272" y="11672"/>
                    <a:pt x="9484" y="10335"/>
                  </a:cubicBezTo>
                  <a:cubicBezTo>
                    <a:pt x="9758" y="9058"/>
                    <a:pt x="10001" y="7873"/>
                    <a:pt x="10305" y="6809"/>
                  </a:cubicBezTo>
                  <a:cubicBezTo>
                    <a:pt x="10579" y="5745"/>
                    <a:pt x="10883" y="4803"/>
                    <a:pt x="11187" y="3982"/>
                  </a:cubicBezTo>
                  <a:cubicBezTo>
                    <a:pt x="11491" y="3161"/>
                    <a:pt x="11825" y="2493"/>
                    <a:pt x="11947" y="1885"/>
                  </a:cubicBezTo>
                  <a:cubicBezTo>
                    <a:pt x="12068" y="1277"/>
                    <a:pt x="12159" y="821"/>
                    <a:pt x="12220" y="486"/>
                  </a:cubicBezTo>
                  <a:cubicBezTo>
                    <a:pt x="12220" y="334"/>
                    <a:pt x="12250" y="213"/>
                    <a:pt x="12281" y="122"/>
                  </a:cubicBezTo>
                  <a:cubicBezTo>
                    <a:pt x="12281" y="91"/>
                    <a:pt x="12281" y="31"/>
                    <a:pt x="12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8185143" y="3030382"/>
              <a:ext cx="455200" cy="1544100"/>
            </a:xfrm>
            <a:custGeom>
              <a:avLst/>
              <a:gdLst/>
              <a:ahLst/>
              <a:cxnLst/>
              <a:rect l="l" t="t" r="r" b="b"/>
              <a:pathLst>
                <a:path w="18208" h="61764" extrusionOk="0">
                  <a:moveTo>
                    <a:pt x="1125" y="0"/>
                  </a:moveTo>
                  <a:cubicBezTo>
                    <a:pt x="730" y="2766"/>
                    <a:pt x="0" y="4681"/>
                    <a:pt x="243" y="8420"/>
                  </a:cubicBezTo>
                  <a:cubicBezTo>
                    <a:pt x="335" y="9757"/>
                    <a:pt x="1915" y="12341"/>
                    <a:pt x="2158" y="15289"/>
                  </a:cubicBezTo>
                  <a:cubicBezTo>
                    <a:pt x="2280" y="17052"/>
                    <a:pt x="2371" y="18815"/>
                    <a:pt x="2493" y="20578"/>
                  </a:cubicBezTo>
                  <a:cubicBezTo>
                    <a:pt x="2614" y="22341"/>
                    <a:pt x="2736" y="24043"/>
                    <a:pt x="3374" y="25654"/>
                  </a:cubicBezTo>
                  <a:cubicBezTo>
                    <a:pt x="3830" y="26870"/>
                    <a:pt x="4620" y="27994"/>
                    <a:pt x="4955" y="29241"/>
                  </a:cubicBezTo>
                  <a:cubicBezTo>
                    <a:pt x="5623" y="31642"/>
                    <a:pt x="4772" y="34225"/>
                    <a:pt x="5350" y="36657"/>
                  </a:cubicBezTo>
                  <a:cubicBezTo>
                    <a:pt x="5806" y="38694"/>
                    <a:pt x="7234" y="40457"/>
                    <a:pt x="7538" y="42554"/>
                  </a:cubicBezTo>
                  <a:cubicBezTo>
                    <a:pt x="7964" y="45472"/>
                    <a:pt x="6079" y="48511"/>
                    <a:pt x="7082" y="51277"/>
                  </a:cubicBezTo>
                  <a:cubicBezTo>
                    <a:pt x="7569" y="52676"/>
                    <a:pt x="8693" y="53770"/>
                    <a:pt x="9028" y="55198"/>
                  </a:cubicBezTo>
                  <a:cubicBezTo>
                    <a:pt x="9301" y="56293"/>
                    <a:pt x="9028" y="57478"/>
                    <a:pt x="9271" y="58572"/>
                  </a:cubicBezTo>
                  <a:cubicBezTo>
                    <a:pt x="9617" y="60276"/>
                    <a:pt x="12735" y="61623"/>
                    <a:pt x="14609" y="61623"/>
                  </a:cubicBezTo>
                  <a:cubicBezTo>
                    <a:pt x="14708" y="61623"/>
                    <a:pt x="14803" y="61619"/>
                    <a:pt x="14894" y="61612"/>
                  </a:cubicBezTo>
                  <a:lnTo>
                    <a:pt x="14894" y="61764"/>
                  </a:lnTo>
                  <a:cubicBezTo>
                    <a:pt x="17478" y="60214"/>
                    <a:pt x="18207" y="55502"/>
                    <a:pt x="17113" y="52706"/>
                  </a:cubicBezTo>
                  <a:cubicBezTo>
                    <a:pt x="15988" y="49879"/>
                    <a:pt x="14104" y="47326"/>
                    <a:pt x="13769" y="44317"/>
                  </a:cubicBezTo>
                  <a:cubicBezTo>
                    <a:pt x="13557" y="42007"/>
                    <a:pt x="14286" y="39636"/>
                    <a:pt x="13739" y="37356"/>
                  </a:cubicBezTo>
                  <a:cubicBezTo>
                    <a:pt x="12979" y="34317"/>
                    <a:pt x="10000" y="31976"/>
                    <a:pt x="10031" y="28845"/>
                  </a:cubicBezTo>
                  <a:cubicBezTo>
                    <a:pt x="10031" y="27082"/>
                    <a:pt x="11034" y="25441"/>
                    <a:pt x="10943" y="23678"/>
                  </a:cubicBezTo>
                  <a:cubicBezTo>
                    <a:pt x="10821" y="21520"/>
                    <a:pt x="9149" y="19818"/>
                    <a:pt x="8116" y="17933"/>
                  </a:cubicBezTo>
                  <a:cubicBezTo>
                    <a:pt x="6535" y="15015"/>
                    <a:pt x="6414" y="11581"/>
                    <a:pt x="5836" y="8328"/>
                  </a:cubicBezTo>
                  <a:cubicBezTo>
                    <a:pt x="5259" y="5076"/>
                    <a:pt x="4012" y="1581"/>
                    <a:pt x="112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8232243" y="3098757"/>
              <a:ext cx="325275" cy="1473450"/>
            </a:xfrm>
            <a:custGeom>
              <a:avLst/>
              <a:gdLst/>
              <a:ahLst/>
              <a:cxnLst/>
              <a:rect l="l" t="t" r="r" b="b"/>
              <a:pathLst>
                <a:path w="13011" h="58938" extrusionOk="0">
                  <a:moveTo>
                    <a:pt x="1" y="1"/>
                  </a:moveTo>
                  <a:cubicBezTo>
                    <a:pt x="1" y="61"/>
                    <a:pt x="1" y="122"/>
                    <a:pt x="1" y="153"/>
                  </a:cubicBezTo>
                  <a:cubicBezTo>
                    <a:pt x="1" y="274"/>
                    <a:pt x="31" y="426"/>
                    <a:pt x="62" y="609"/>
                  </a:cubicBezTo>
                  <a:cubicBezTo>
                    <a:pt x="122" y="1004"/>
                    <a:pt x="183" y="1612"/>
                    <a:pt x="335" y="2371"/>
                  </a:cubicBezTo>
                  <a:cubicBezTo>
                    <a:pt x="457" y="3131"/>
                    <a:pt x="882" y="3982"/>
                    <a:pt x="1186" y="5016"/>
                  </a:cubicBezTo>
                  <a:cubicBezTo>
                    <a:pt x="1521" y="6049"/>
                    <a:pt x="1855" y="7235"/>
                    <a:pt x="2159" y="8572"/>
                  </a:cubicBezTo>
                  <a:cubicBezTo>
                    <a:pt x="2463" y="9910"/>
                    <a:pt x="2736" y="11369"/>
                    <a:pt x="2980" y="12949"/>
                  </a:cubicBezTo>
                  <a:cubicBezTo>
                    <a:pt x="3253" y="14530"/>
                    <a:pt x="3557" y="16262"/>
                    <a:pt x="4347" y="17934"/>
                  </a:cubicBezTo>
                  <a:cubicBezTo>
                    <a:pt x="4742" y="18755"/>
                    <a:pt x="5138" y="19575"/>
                    <a:pt x="5442" y="20457"/>
                  </a:cubicBezTo>
                  <a:cubicBezTo>
                    <a:pt x="5746" y="21369"/>
                    <a:pt x="5928" y="22311"/>
                    <a:pt x="6019" y="23253"/>
                  </a:cubicBezTo>
                  <a:cubicBezTo>
                    <a:pt x="6171" y="25290"/>
                    <a:pt x="6445" y="27296"/>
                    <a:pt x="6809" y="29302"/>
                  </a:cubicBezTo>
                  <a:cubicBezTo>
                    <a:pt x="7630" y="33405"/>
                    <a:pt x="8420" y="37296"/>
                    <a:pt x="9119" y="40852"/>
                  </a:cubicBezTo>
                  <a:cubicBezTo>
                    <a:pt x="9819" y="44409"/>
                    <a:pt x="10548" y="47570"/>
                    <a:pt x="11095" y="50245"/>
                  </a:cubicBezTo>
                  <a:cubicBezTo>
                    <a:pt x="11673" y="52950"/>
                    <a:pt x="12159" y="55108"/>
                    <a:pt x="12463" y="56628"/>
                  </a:cubicBezTo>
                  <a:lnTo>
                    <a:pt x="12858" y="58330"/>
                  </a:lnTo>
                  <a:cubicBezTo>
                    <a:pt x="12889" y="58512"/>
                    <a:pt x="12949" y="58664"/>
                    <a:pt x="12949" y="58786"/>
                  </a:cubicBezTo>
                  <a:cubicBezTo>
                    <a:pt x="12980" y="58816"/>
                    <a:pt x="12980" y="58877"/>
                    <a:pt x="13010" y="58938"/>
                  </a:cubicBezTo>
                  <a:cubicBezTo>
                    <a:pt x="13010" y="58877"/>
                    <a:pt x="13010" y="58816"/>
                    <a:pt x="12980" y="58755"/>
                  </a:cubicBezTo>
                  <a:cubicBezTo>
                    <a:pt x="12980" y="58664"/>
                    <a:pt x="12949" y="58512"/>
                    <a:pt x="12919" y="58330"/>
                  </a:cubicBezTo>
                  <a:cubicBezTo>
                    <a:pt x="12828" y="57904"/>
                    <a:pt x="12706" y="57327"/>
                    <a:pt x="12585" y="56597"/>
                  </a:cubicBezTo>
                  <a:cubicBezTo>
                    <a:pt x="12281" y="55077"/>
                    <a:pt x="11825" y="52919"/>
                    <a:pt x="11278" y="50245"/>
                  </a:cubicBezTo>
                  <a:cubicBezTo>
                    <a:pt x="10761" y="47570"/>
                    <a:pt x="10092" y="44378"/>
                    <a:pt x="9363" y="40822"/>
                  </a:cubicBezTo>
                  <a:cubicBezTo>
                    <a:pt x="8633" y="37296"/>
                    <a:pt x="7873" y="33375"/>
                    <a:pt x="7083" y="29272"/>
                  </a:cubicBezTo>
                  <a:cubicBezTo>
                    <a:pt x="6688" y="27296"/>
                    <a:pt x="6445" y="25290"/>
                    <a:pt x="6262" y="23253"/>
                  </a:cubicBezTo>
                  <a:cubicBezTo>
                    <a:pt x="6201" y="22281"/>
                    <a:pt x="6019" y="21338"/>
                    <a:pt x="5685" y="20396"/>
                  </a:cubicBezTo>
                  <a:cubicBezTo>
                    <a:pt x="5381" y="19484"/>
                    <a:pt x="4955" y="18664"/>
                    <a:pt x="4590" y="17843"/>
                  </a:cubicBezTo>
                  <a:cubicBezTo>
                    <a:pt x="3800" y="16232"/>
                    <a:pt x="3496" y="14530"/>
                    <a:pt x="3223" y="12949"/>
                  </a:cubicBezTo>
                  <a:cubicBezTo>
                    <a:pt x="2919" y="11369"/>
                    <a:pt x="2676" y="9879"/>
                    <a:pt x="2341" y="8542"/>
                  </a:cubicBezTo>
                  <a:cubicBezTo>
                    <a:pt x="2068" y="7326"/>
                    <a:pt x="1733" y="6141"/>
                    <a:pt x="1338" y="4986"/>
                  </a:cubicBezTo>
                  <a:cubicBezTo>
                    <a:pt x="1004" y="3952"/>
                    <a:pt x="578" y="3071"/>
                    <a:pt x="426" y="2341"/>
                  </a:cubicBezTo>
                  <a:cubicBezTo>
                    <a:pt x="274" y="1612"/>
                    <a:pt x="183" y="1004"/>
                    <a:pt x="92" y="609"/>
                  </a:cubicBezTo>
                  <a:cubicBezTo>
                    <a:pt x="62" y="426"/>
                    <a:pt x="31" y="274"/>
                    <a:pt x="31" y="153"/>
                  </a:cubicBezTo>
                  <a:cubicBezTo>
                    <a:pt x="1" y="122"/>
                    <a:pt x="1" y="6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4" name="Google Shape;104;p19"/>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4">
    <p:bg>
      <p:bgPr>
        <a:solidFill>
          <a:schemeClr val="dk2"/>
        </a:solidFill>
        <a:effectLst/>
      </p:bgPr>
    </p:bg>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600"/>
              <a:buNone/>
              <a:defRPr>
                <a:solidFill>
                  <a:srgbClr val="FFFFFF"/>
                </a:solidFill>
              </a:defRPr>
            </a:lvl1pPr>
            <a:lvl2pPr lvl="1"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2pPr>
            <a:lvl3pPr lvl="2"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3pPr>
            <a:lvl4pPr lvl="3"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4pPr>
            <a:lvl5pPr lvl="4"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5pPr>
            <a:lvl6pPr lvl="5"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6pPr>
            <a:lvl7pPr lvl="6"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7pPr>
            <a:lvl8pPr lvl="7"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8pPr>
            <a:lvl9pPr lvl="8" rtl="0">
              <a:spcBef>
                <a:spcPts val="0"/>
              </a:spcBef>
              <a:spcAft>
                <a:spcPts val="0"/>
              </a:spcAft>
              <a:buClr>
                <a:srgbClr val="FFFFFF"/>
              </a:buClr>
              <a:buSzPts val="2800"/>
              <a:buFont typeface="Palanquin Dark"/>
              <a:buNone/>
              <a:defRPr>
                <a:solidFill>
                  <a:srgbClr val="FFFFFF"/>
                </a:solidFill>
                <a:latin typeface="Palanquin Dark"/>
                <a:ea typeface="Palanquin Dark"/>
                <a:cs typeface="Palanquin Dark"/>
                <a:sym typeface="Palanquin Dark"/>
              </a:defRPr>
            </a:lvl9pPr>
          </a:lstStyle>
          <a:p>
            <a:endParaRPr/>
          </a:p>
        </p:txBody>
      </p:sp>
      <p:sp>
        <p:nvSpPr>
          <p:cNvPr id="165" name="Google Shape;165;p21"/>
          <p:cNvSpPr txBox="1">
            <a:spLocks noGrp="1"/>
          </p:cNvSpPr>
          <p:nvPr>
            <p:ph type="subTitle" idx="1"/>
          </p:nvPr>
        </p:nvSpPr>
        <p:spPr>
          <a:xfrm>
            <a:off x="720000" y="3550394"/>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166" name="Google Shape;166;p21"/>
          <p:cNvSpPr txBox="1">
            <a:spLocks noGrp="1"/>
          </p:cNvSpPr>
          <p:nvPr>
            <p:ph type="subTitle" idx="2"/>
          </p:nvPr>
        </p:nvSpPr>
        <p:spPr>
          <a:xfrm>
            <a:off x="720000" y="3826951"/>
            <a:ext cx="2211000" cy="546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167" name="Google Shape;167;p21"/>
          <p:cNvSpPr txBox="1">
            <a:spLocks noGrp="1"/>
          </p:cNvSpPr>
          <p:nvPr>
            <p:ph type="subTitle" idx="3"/>
          </p:nvPr>
        </p:nvSpPr>
        <p:spPr>
          <a:xfrm>
            <a:off x="3466500" y="3550394"/>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168" name="Google Shape;168;p21"/>
          <p:cNvSpPr txBox="1">
            <a:spLocks noGrp="1"/>
          </p:cNvSpPr>
          <p:nvPr>
            <p:ph type="subTitle" idx="4"/>
          </p:nvPr>
        </p:nvSpPr>
        <p:spPr>
          <a:xfrm>
            <a:off x="3466500" y="3826951"/>
            <a:ext cx="2211000" cy="546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169" name="Google Shape;169;p21"/>
          <p:cNvSpPr txBox="1">
            <a:spLocks noGrp="1"/>
          </p:cNvSpPr>
          <p:nvPr>
            <p:ph type="subTitle" idx="5"/>
          </p:nvPr>
        </p:nvSpPr>
        <p:spPr>
          <a:xfrm>
            <a:off x="6213000" y="3550394"/>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170" name="Google Shape;170;p21"/>
          <p:cNvSpPr txBox="1">
            <a:spLocks noGrp="1"/>
          </p:cNvSpPr>
          <p:nvPr>
            <p:ph type="subTitle" idx="6"/>
          </p:nvPr>
        </p:nvSpPr>
        <p:spPr>
          <a:xfrm>
            <a:off x="6213000" y="3826951"/>
            <a:ext cx="2211000" cy="546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171" name="Google Shape;171;p21"/>
          <p:cNvSpPr txBox="1">
            <a:spLocks noGrp="1"/>
          </p:cNvSpPr>
          <p:nvPr>
            <p:ph type="subTitle" idx="7"/>
          </p:nvPr>
        </p:nvSpPr>
        <p:spPr>
          <a:xfrm>
            <a:off x="720000" y="2005765"/>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172" name="Google Shape;172;p21"/>
          <p:cNvSpPr txBox="1">
            <a:spLocks noGrp="1"/>
          </p:cNvSpPr>
          <p:nvPr>
            <p:ph type="subTitle" idx="8"/>
          </p:nvPr>
        </p:nvSpPr>
        <p:spPr>
          <a:xfrm>
            <a:off x="720000" y="2282306"/>
            <a:ext cx="2211000" cy="546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173" name="Google Shape;173;p21"/>
          <p:cNvSpPr txBox="1">
            <a:spLocks noGrp="1"/>
          </p:cNvSpPr>
          <p:nvPr>
            <p:ph type="subTitle" idx="9"/>
          </p:nvPr>
        </p:nvSpPr>
        <p:spPr>
          <a:xfrm>
            <a:off x="3466500" y="2005765"/>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174" name="Google Shape;174;p21"/>
          <p:cNvSpPr txBox="1">
            <a:spLocks noGrp="1"/>
          </p:cNvSpPr>
          <p:nvPr>
            <p:ph type="subTitle" idx="13"/>
          </p:nvPr>
        </p:nvSpPr>
        <p:spPr>
          <a:xfrm>
            <a:off x="3466500" y="2282306"/>
            <a:ext cx="2211000" cy="546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
        <p:nvSpPr>
          <p:cNvPr id="175" name="Google Shape;175;p21"/>
          <p:cNvSpPr txBox="1">
            <a:spLocks noGrp="1"/>
          </p:cNvSpPr>
          <p:nvPr>
            <p:ph type="subTitle" idx="14"/>
          </p:nvPr>
        </p:nvSpPr>
        <p:spPr>
          <a:xfrm>
            <a:off x="6213000" y="2005765"/>
            <a:ext cx="22110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b="1">
                <a:solidFill>
                  <a:schemeClr val="lt1"/>
                </a:solidFill>
              </a:defRPr>
            </a:lvl1pPr>
            <a:lvl2pPr lvl="1" algn="ctr" rtl="0">
              <a:lnSpc>
                <a:spcPct val="100000"/>
              </a:lnSpc>
              <a:spcBef>
                <a:spcPts val="0"/>
              </a:spcBef>
              <a:spcAft>
                <a:spcPts val="0"/>
              </a:spcAft>
              <a:buNone/>
              <a:defRPr b="1">
                <a:solidFill>
                  <a:schemeClr val="lt1"/>
                </a:solidFill>
              </a:defRPr>
            </a:lvl2pPr>
            <a:lvl3pPr lvl="2" algn="ctr" rtl="0">
              <a:lnSpc>
                <a:spcPct val="100000"/>
              </a:lnSpc>
              <a:spcBef>
                <a:spcPts val="0"/>
              </a:spcBef>
              <a:spcAft>
                <a:spcPts val="0"/>
              </a:spcAft>
              <a:buNone/>
              <a:defRPr b="1">
                <a:solidFill>
                  <a:schemeClr val="lt1"/>
                </a:solidFill>
              </a:defRPr>
            </a:lvl3pPr>
            <a:lvl4pPr lvl="3" algn="ctr" rtl="0">
              <a:lnSpc>
                <a:spcPct val="100000"/>
              </a:lnSpc>
              <a:spcBef>
                <a:spcPts val="0"/>
              </a:spcBef>
              <a:spcAft>
                <a:spcPts val="0"/>
              </a:spcAft>
              <a:buNone/>
              <a:defRPr b="1">
                <a:solidFill>
                  <a:schemeClr val="lt1"/>
                </a:solidFill>
              </a:defRPr>
            </a:lvl4pPr>
            <a:lvl5pPr lvl="4" algn="ctr" rtl="0">
              <a:lnSpc>
                <a:spcPct val="100000"/>
              </a:lnSpc>
              <a:spcBef>
                <a:spcPts val="0"/>
              </a:spcBef>
              <a:spcAft>
                <a:spcPts val="0"/>
              </a:spcAft>
              <a:buNone/>
              <a:defRPr b="1">
                <a:solidFill>
                  <a:schemeClr val="lt1"/>
                </a:solidFill>
              </a:defRPr>
            </a:lvl5pPr>
            <a:lvl6pPr lvl="5" algn="ctr" rtl="0">
              <a:lnSpc>
                <a:spcPct val="100000"/>
              </a:lnSpc>
              <a:spcBef>
                <a:spcPts val="0"/>
              </a:spcBef>
              <a:spcAft>
                <a:spcPts val="0"/>
              </a:spcAft>
              <a:buNone/>
              <a:defRPr b="1">
                <a:solidFill>
                  <a:schemeClr val="lt1"/>
                </a:solidFill>
              </a:defRPr>
            </a:lvl6pPr>
            <a:lvl7pPr lvl="6" algn="ctr" rtl="0">
              <a:lnSpc>
                <a:spcPct val="100000"/>
              </a:lnSpc>
              <a:spcBef>
                <a:spcPts val="0"/>
              </a:spcBef>
              <a:spcAft>
                <a:spcPts val="0"/>
              </a:spcAft>
              <a:buNone/>
              <a:defRPr b="1">
                <a:solidFill>
                  <a:schemeClr val="lt1"/>
                </a:solidFill>
              </a:defRPr>
            </a:lvl7pPr>
            <a:lvl8pPr lvl="7" algn="ctr" rtl="0">
              <a:lnSpc>
                <a:spcPct val="100000"/>
              </a:lnSpc>
              <a:spcBef>
                <a:spcPts val="0"/>
              </a:spcBef>
              <a:spcAft>
                <a:spcPts val="0"/>
              </a:spcAft>
              <a:buNone/>
              <a:defRPr b="1">
                <a:solidFill>
                  <a:schemeClr val="lt1"/>
                </a:solidFill>
              </a:defRPr>
            </a:lvl8pPr>
            <a:lvl9pPr lvl="8" algn="ctr" rtl="0">
              <a:lnSpc>
                <a:spcPct val="100000"/>
              </a:lnSpc>
              <a:spcBef>
                <a:spcPts val="0"/>
              </a:spcBef>
              <a:spcAft>
                <a:spcPts val="0"/>
              </a:spcAft>
              <a:buNone/>
              <a:defRPr b="1">
                <a:solidFill>
                  <a:schemeClr val="lt1"/>
                </a:solidFill>
              </a:defRPr>
            </a:lvl9pPr>
          </a:lstStyle>
          <a:p>
            <a:endParaRPr/>
          </a:p>
        </p:txBody>
      </p:sp>
      <p:sp>
        <p:nvSpPr>
          <p:cNvPr id="176" name="Google Shape;176;p21"/>
          <p:cNvSpPr txBox="1">
            <a:spLocks noGrp="1"/>
          </p:cNvSpPr>
          <p:nvPr>
            <p:ph type="subTitle" idx="15"/>
          </p:nvPr>
        </p:nvSpPr>
        <p:spPr>
          <a:xfrm>
            <a:off x="6213000" y="2282306"/>
            <a:ext cx="2211000" cy="546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lt1"/>
                </a:solidFill>
              </a:defRPr>
            </a:lvl1pPr>
            <a:lvl2pPr lvl="1" algn="ctr" rtl="0">
              <a:lnSpc>
                <a:spcPct val="100000"/>
              </a:lnSpc>
              <a:spcBef>
                <a:spcPts val="1600"/>
              </a:spcBef>
              <a:spcAft>
                <a:spcPts val="0"/>
              </a:spcAft>
              <a:buNone/>
              <a:defRPr sz="1400">
                <a:solidFill>
                  <a:schemeClr val="lt1"/>
                </a:solidFill>
              </a:defRPr>
            </a:lvl2pPr>
            <a:lvl3pPr lvl="2" algn="ctr" rtl="0">
              <a:lnSpc>
                <a:spcPct val="100000"/>
              </a:lnSpc>
              <a:spcBef>
                <a:spcPts val="1600"/>
              </a:spcBef>
              <a:spcAft>
                <a:spcPts val="0"/>
              </a:spcAft>
              <a:buNone/>
              <a:defRPr sz="1400">
                <a:solidFill>
                  <a:schemeClr val="lt1"/>
                </a:solidFill>
              </a:defRPr>
            </a:lvl3pPr>
            <a:lvl4pPr lvl="3" algn="ctr" rtl="0">
              <a:lnSpc>
                <a:spcPct val="100000"/>
              </a:lnSpc>
              <a:spcBef>
                <a:spcPts val="1600"/>
              </a:spcBef>
              <a:spcAft>
                <a:spcPts val="0"/>
              </a:spcAft>
              <a:buNone/>
              <a:defRPr sz="1400">
                <a:solidFill>
                  <a:schemeClr val="lt1"/>
                </a:solidFill>
              </a:defRPr>
            </a:lvl4pPr>
            <a:lvl5pPr lvl="4" algn="ctr" rtl="0">
              <a:lnSpc>
                <a:spcPct val="100000"/>
              </a:lnSpc>
              <a:spcBef>
                <a:spcPts val="1600"/>
              </a:spcBef>
              <a:spcAft>
                <a:spcPts val="0"/>
              </a:spcAft>
              <a:buNone/>
              <a:defRPr sz="1400">
                <a:solidFill>
                  <a:schemeClr val="lt1"/>
                </a:solidFill>
              </a:defRPr>
            </a:lvl5pPr>
            <a:lvl6pPr lvl="5" algn="ctr" rtl="0">
              <a:lnSpc>
                <a:spcPct val="100000"/>
              </a:lnSpc>
              <a:spcBef>
                <a:spcPts val="1600"/>
              </a:spcBef>
              <a:spcAft>
                <a:spcPts val="0"/>
              </a:spcAft>
              <a:buNone/>
              <a:defRPr sz="1400">
                <a:solidFill>
                  <a:schemeClr val="lt1"/>
                </a:solidFill>
              </a:defRPr>
            </a:lvl6pPr>
            <a:lvl7pPr lvl="6" algn="ctr" rtl="0">
              <a:lnSpc>
                <a:spcPct val="100000"/>
              </a:lnSpc>
              <a:spcBef>
                <a:spcPts val="1600"/>
              </a:spcBef>
              <a:spcAft>
                <a:spcPts val="0"/>
              </a:spcAft>
              <a:buNone/>
              <a:defRPr sz="1400">
                <a:solidFill>
                  <a:schemeClr val="lt1"/>
                </a:solidFill>
              </a:defRPr>
            </a:lvl7pPr>
            <a:lvl8pPr lvl="7" algn="ctr" rtl="0">
              <a:lnSpc>
                <a:spcPct val="100000"/>
              </a:lnSpc>
              <a:spcBef>
                <a:spcPts val="1600"/>
              </a:spcBef>
              <a:spcAft>
                <a:spcPts val="0"/>
              </a:spcAft>
              <a:buNone/>
              <a:defRPr sz="1400">
                <a:solidFill>
                  <a:schemeClr val="lt1"/>
                </a:solidFill>
              </a:defRPr>
            </a:lvl8pPr>
            <a:lvl9pPr lvl="8" algn="ctr" rtl="0">
              <a:lnSpc>
                <a:spcPct val="100000"/>
              </a:lnSpc>
              <a:spcBef>
                <a:spcPts val="1600"/>
              </a:spcBef>
              <a:spcAft>
                <a:spcPts val="1600"/>
              </a:spcAft>
              <a:buNone/>
              <a:defRPr sz="1400">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177"/>
        <p:cNvGrpSpPr/>
        <p:nvPr/>
      </p:nvGrpSpPr>
      <p:grpSpPr>
        <a:xfrm>
          <a:off x="0" y="0"/>
          <a:ext cx="0" cy="0"/>
          <a:chOff x="0" y="0"/>
          <a:chExt cx="0" cy="0"/>
        </a:xfrm>
      </p:grpSpPr>
      <p:sp>
        <p:nvSpPr>
          <p:cNvPr id="178" name="Google Shape;178;p22"/>
          <p:cNvSpPr txBox="1">
            <a:spLocks noGrp="1"/>
          </p:cNvSpPr>
          <p:nvPr>
            <p:ph type="title" hasCustomPrompt="1"/>
          </p:nvPr>
        </p:nvSpPr>
        <p:spPr>
          <a:xfrm>
            <a:off x="719999" y="1859525"/>
            <a:ext cx="2806800" cy="1009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79" name="Google Shape;179;p22"/>
          <p:cNvSpPr txBox="1">
            <a:spLocks noGrp="1"/>
          </p:cNvSpPr>
          <p:nvPr>
            <p:ph type="subTitle" idx="1"/>
          </p:nvPr>
        </p:nvSpPr>
        <p:spPr>
          <a:xfrm>
            <a:off x="719999" y="2794150"/>
            <a:ext cx="2806800" cy="4383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a:endParaRPr/>
          </a:p>
        </p:txBody>
      </p:sp>
      <p:sp>
        <p:nvSpPr>
          <p:cNvPr id="180" name="Google Shape;180;p22"/>
          <p:cNvSpPr txBox="1">
            <a:spLocks noGrp="1"/>
          </p:cNvSpPr>
          <p:nvPr>
            <p:ph type="title" idx="2" hasCustomPrompt="1"/>
          </p:nvPr>
        </p:nvSpPr>
        <p:spPr>
          <a:xfrm>
            <a:off x="5617050" y="1859525"/>
            <a:ext cx="2806800" cy="10095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1" name="Google Shape;181;p22"/>
          <p:cNvSpPr txBox="1">
            <a:spLocks noGrp="1"/>
          </p:cNvSpPr>
          <p:nvPr>
            <p:ph type="subTitle" idx="3"/>
          </p:nvPr>
        </p:nvSpPr>
        <p:spPr>
          <a:xfrm>
            <a:off x="5617050" y="2794150"/>
            <a:ext cx="2806800" cy="4383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85"/>
        <p:cNvGrpSpPr/>
        <p:nvPr/>
      </p:nvGrpSpPr>
      <p:grpSpPr>
        <a:xfrm>
          <a:off x="0" y="0"/>
          <a:ext cx="0" cy="0"/>
          <a:chOff x="0" y="0"/>
          <a:chExt cx="0" cy="0"/>
        </a:xfrm>
      </p:grpSpPr>
      <p:sp>
        <p:nvSpPr>
          <p:cNvPr id="186" name="Google Shape;186;p24"/>
          <p:cNvSpPr txBox="1">
            <a:spLocks noGrp="1"/>
          </p:cNvSpPr>
          <p:nvPr>
            <p:ph type="subTitle" idx="1"/>
          </p:nvPr>
        </p:nvSpPr>
        <p:spPr>
          <a:xfrm>
            <a:off x="5083850" y="2777799"/>
            <a:ext cx="3110100" cy="93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187" name="Google Shape;187;p24"/>
          <p:cNvSpPr txBox="1">
            <a:spLocks noGrp="1"/>
          </p:cNvSpPr>
          <p:nvPr>
            <p:ph type="title"/>
          </p:nvPr>
        </p:nvSpPr>
        <p:spPr>
          <a:xfrm>
            <a:off x="5083850" y="1479875"/>
            <a:ext cx="3110100" cy="1108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13">
    <p:spTree>
      <p:nvGrpSpPr>
        <p:cNvPr id="1" name="Shape 188"/>
        <p:cNvGrpSpPr/>
        <p:nvPr/>
      </p:nvGrpSpPr>
      <p:grpSpPr>
        <a:xfrm>
          <a:off x="0" y="0"/>
          <a:ext cx="0" cy="0"/>
          <a:chOff x="0" y="0"/>
          <a:chExt cx="0" cy="0"/>
        </a:xfrm>
      </p:grpSpPr>
      <p:sp>
        <p:nvSpPr>
          <p:cNvPr id="189" name="Google Shape;189;p25"/>
          <p:cNvSpPr txBox="1">
            <a:spLocks noGrp="1"/>
          </p:cNvSpPr>
          <p:nvPr>
            <p:ph type="subTitle" idx="1"/>
          </p:nvPr>
        </p:nvSpPr>
        <p:spPr>
          <a:xfrm>
            <a:off x="4964700" y="1893500"/>
            <a:ext cx="2273100" cy="49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90" name="Google Shape;190;p25"/>
          <p:cNvSpPr txBox="1">
            <a:spLocks noGrp="1"/>
          </p:cNvSpPr>
          <p:nvPr>
            <p:ph type="subTitle" idx="2"/>
          </p:nvPr>
        </p:nvSpPr>
        <p:spPr>
          <a:xfrm>
            <a:off x="4964700" y="2573598"/>
            <a:ext cx="2273100" cy="49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91" name="Google Shape;191;p25"/>
          <p:cNvSpPr txBox="1">
            <a:spLocks noGrp="1"/>
          </p:cNvSpPr>
          <p:nvPr>
            <p:ph type="subTitle" idx="3"/>
          </p:nvPr>
        </p:nvSpPr>
        <p:spPr>
          <a:xfrm>
            <a:off x="4964700" y="3253697"/>
            <a:ext cx="2273100" cy="49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92" name="Google Shape;192;p25"/>
          <p:cNvSpPr txBox="1">
            <a:spLocks noGrp="1"/>
          </p:cNvSpPr>
          <p:nvPr>
            <p:ph type="subTitle" idx="4"/>
          </p:nvPr>
        </p:nvSpPr>
        <p:spPr>
          <a:xfrm>
            <a:off x="720000" y="2787775"/>
            <a:ext cx="2549700" cy="8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193" name="Google Shape;193;p25"/>
          <p:cNvSpPr txBox="1">
            <a:spLocks noGrp="1"/>
          </p:cNvSpPr>
          <p:nvPr>
            <p:ph type="title"/>
          </p:nvPr>
        </p:nvSpPr>
        <p:spPr>
          <a:xfrm>
            <a:off x="720000" y="1489850"/>
            <a:ext cx="2549700" cy="1108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16">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720000" y="3886824"/>
            <a:ext cx="2825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0"/>
            </a:lvl1pPr>
            <a:lvl2pPr lvl="1" rtl="0">
              <a:spcBef>
                <a:spcPts val="0"/>
              </a:spcBef>
              <a:spcAft>
                <a:spcPts val="0"/>
              </a:spcAft>
              <a:buNone/>
              <a:defRPr b="0"/>
            </a:lvl2pPr>
            <a:lvl3pPr lvl="2" rtl="0">
              <a:spcBef>
                <a:spcPts val="0"/>
              </a:spcBef>
              <a:spcAft>
                <a:spcPts val="0"/>
              </a:spcAft>
              <a:buNone/>
              <a:defRPr b="0"/>
            </a:lvl3pPr>
            <a:lvl4pPr lvl="3" rtl="0">
              <a:spcBef>
                <a:spcPts val="0"/>
              </a:spcBef>
              <a:spcAft>
                <a:spcPts val="0"/>
              </a:spcAft>
              <a:buNone/>
              <a:defRPr b="0"/>
            </a:lvl4pPr>
            <a:lvl5pPr lvl="4" rtl="0">
              <a:spcBef>
                <a:spcPts val="0"/>
              </a:spcBef>
              <a:spcAft>
                <a:spcPts val="0"/>
              </a:spcAft>
              <a:buNone/>
              <a:defRPr b="0"/>
            </a:lvl5pPr>
            <a:lvl6pPr lvl="5" rtl="0">
              <a:spcBef>
                <a:spcPts val="0"/>
              </a:spcBef>
              <a:spcAft>
                <a:spcPts val="0"/>
              </a:spcAft>
              <a:buNone/>
              <a:defRPr b="0"/>
            </a:lvl6pPr>
            <a:lvl7pPr lvl="6" rtl="0">
              <a:spcBef>
                <a:spcPts val="0"/>
              </a:spcBef>
              <a:spcAft>
                <a:spcPts val="0"/>
              </a:spcAft>
              <a:buNone/>
              <a:defRPr b="0"/>
            </a:lvl7pPr>
            <a:lvl8pPr lvl="7" rtl="0">
              <a:spcBef>
                <a:spcPts val="0"/>
              </a:spcBef>
              <a:spcAft>
                <a:spcPts val="0"/>
              </a:spcAft>
              <a:buNone/>
              <a:defRPr b="0"/>
            </a:lvl8pPr>
            <a:lvl9pPr lvl="8" rtl="0">
              <a:spcBef>
                <a:spcPts val="0"/>
              </a:spcBef>
              <a:spcAft>
                <a:spcPts val="0"/>
              </a:spcAft>
              <a:buNone/>
              <a:defRPr b="0"/>
            </a:lvl9pPr>
          </a:lstStyle>
          <a:p>
            <a:endParaRPr/>
          </a:p>
        </p:txBody>
      </p:sp>
      <p:sp>
        <p:nvSpPr>
          <p:cNvPr id="220" name="Google Shape;220;p28"/>
          <p:cNvSpPr txBox="1">
            <a:spLocks noGrp="1"/>
          </p:cNvSpPr>
          <p:nvPr>
            <p:ph type="subTitle" idx="1"/>
          </p:nvPr>
        </p:nvSpPr>
        <p:spPr>
          <a:xfrm>
            <a:off x="720000" y="582599"/>
            <a:ext cx="5778000" cy="3114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vl1pPr>
            <a:lvl2pPr lvl="1" rtl="0">
              <a:spcBef>
                <a:spcPts val="1600"/>
              </a:spcBef>
              <a:spcAft>
                <a:spcPts val="0"/>
              </a:spcAft>
              <a:buNone/>
              <a:defRPr sz="4000" b="1"/>
            </a:lvl2pPr>
            <a:lvl3pPr lvl="2" rtl="0">
              <a:spcBef>
                <a:spcPts val="1600"/>
              </a:spcBef>
              <a:spcAft>
                <a:spcPts val="0"/>
              </a:spcAft>
              <a:buNone/>
              <a:defRPr sz="4000" b="1"/>
            </a:lvl3pPr>
            <a:lvl4pPr lvl="3" rtl="0">
              <a:spcBef>
                <a:spcPts val="1600"/>
              </a:spcBef>
              <a:spcAft>
                <a:spcPts val="0"/>
              </a:spcAft>
              <a:buNone/>
              <a:defRPr sz="4000" b="1"/>
            </a:lvl4pPr>
            <a:lvl5pPr lvl="4" rtl="0">
              <a:spcBef>
                <a:spcPts val="1600"/>
              </a:spcBef>
              <a:spcAft>
                <a:spcPts val="0"/>
              </a:spcAft>
              <a:buNone/>
              <a:defRPr sz="4000" b="1"/>
            </a:lvl5pPr>
            <a:lvl6pPr lvl="5" rtl="0">
              <a:spcBef>
                <a:spcPts val="1600"/>
              </a:spcBef>
              <a:spcAft>
                <a:spcPts val="0"/>
              </a:spcAft>
              <a:buNone/>
              <a:defRPr sz="4000" b="1"/>
            </a:lvl6pPr>
            <a:lvl7pPr lvl="6" rtl="0">
              <a:spcBef>
                <a:spcPts val="1600"/>
              </a:spcBef>
              <a:spcAft>
                <a:spcPts val="0"/>
              </a:spcAft>
              <a:buNone/>
              <a:defRPr sz="4000" b="1"/>
            </a:lvl7pPr>
            <a:lvl8pPr lvl="7" rtl="0">
              <a:spcBef>
                <a:spcPts val="1600"/>
              </a:spcBef>
              <a:spcAft>
                <a:spcPts val="0"/>
              </a:spcAft>
              <a:buNone/>
              <a:defRPr sz="4000" b="1"/>
            </a:lvl8pPr>
            <a:lvl9pPr lvl="8" rtl="0">
              <a:spcBef>
                <a:spcPts val="1600"/>
              </a:spcBef>
              <a:spcAft>
                <a:spcPts val="1600"/>
              </a:spcAft>
              <a:buNone/>
              <a:defRPr sz="4000" b="1"/>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78400" y="1395000"/>
            <a:ext cx="3269100" cy="1591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91711" y="1173850"/>
            <a:ext cx="834300" cy="76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4000"/>
              <a:buNone/>
              <a:defRPr sz="4000">
                <a:solidFill>
                  <a:schemeClr val="lt1"/>
                </a:solidFill>
              </a:defRPr>
            </a:lvl1pPr>
            <a:lvl2pPr lvl="1" algn="ctr" rtl="0">
              <a:lnSpc>
                <a:spcPct val="100000"/>
              </a:lnSpc>
              <a:spcBef>
                <a:spcPts val="0"/>
              </a:spcBef>
              <a:spcAft>
                <a:spcPts val="0"/>
              </a:spcAft>
              <a:buClr>
                <a:schemeClr val="lt1"/>
              </a:buClr>
              <a:buSzPts val="12000"/>
              <a:buNone/>
              <a:defRPr sz="12000">
                <a:solidFill>
                  <a:schemeClr val="lt1"/>
                </a:solidFill>
              </a:defRPr>
            </a:lvl2pPr>
            <a:lvl3pPr lvl="2" algn="ctr" rtl="0">
              <a:lnSpc>
                <a:spcPct val="100000"/>
              </a:lnSpc>
              <a:spcBef>
                <a:spcPts val="0"/>
              </a:spcBef>
              <a:spcAft>
                <a:spcPts val="0"/>
              </a:spcAft>
              <a:buClr>
                <a:schemeClr val="lt1"/>
              </a:buClr>
              <a:buSzPts val="12000"/>
              <a:buNone/>
              <a:defRPr sz="12000">
                <a:solidFill>
                  <a:schemeClr val="lt1"/>
                </a:solidFill>
              </a:defRPr>
            </a:lvl3pPr>
            <a:lvl4pPr lvl="3" algn="ctr" rtl="0">
              <a:lnSpc>
                <a:spcPct val="100000"/>
              </a:lnSpc>
              <a:spcBef>
                <a:spcPts val="0"/>
              </a:spcBef>
              <a:spcAft>
                <a:spcPts val="0"/>
              </a:spcAft>
              <a:buClr>
                <a:schemeClr val="lt1"/>
              </a:buClr>
              <a:buSzPts val="12000"/>
              <a:buNone/>
              <a:defRPr sz="12000">
                <a:solidFill>
                  <a:schemeClr val="lt1"/>
                </a:solidFill>
              </a:defRPr>
            </a:lvl4pPr>
            <a:lvl5pPr lvl="4" algn="ctr" rtl="0">
              <a:lnSpc>
                <a:spcPct val="100000"/>
              </a:lnSpc>
              <a:spcBef>
                <a:spcPts val="0"/>
              </a:spcBef>
              <a:spcAft>
                <a:spcPts val="0"/>
              </a:spcAft>
              <a:buClr>
                <a:schemeClr val="lt1"/>
              </a:buClr>
              <a:buSzPts val="12000"/>
              <a:buNone/>
              <a:defRPr sz="12000">
                <a:solidFill>
                  <a:schemeClr val="lt1"/>
                </a:solidFill>
              </a:defRPr>
            </a:lvl5pPr>
            <a:lvl6pPr lvl="5" algn="ctr" rtl="0">
              <a:lnSpc>
                <a:spcPct val="100000"/>
              </a:lnSpc>
              <a:spcBef>
                <a:spcPts val="0"/>
              </a:spcBef>
              <a:spcAft>
                <a:spcPts val="0"/>
              </a:spcAft>
              <a:buClr>
                <a:schemeClr val="lt1"/>
              </a:buClr>
              <a:buSzPts val="12000"/>
              <a:buNone/>
              <a:defRPr sz="12000">
                <a:solidFill>
                  <a:schemeClr val="lt1"/>
                </a:solidFill>
              </a:defRPr>
            </a:lvl6pPr>
            <a:lvl7pPr lvl="6" algn="ctr" rtl="0">
              <a:lnSpc>
                <a:spcPct val="100000"/>
              </a:lnSpc>
              <a:spcBef>
                <a:spcPts val="0"/>
              </a:spcBef>
              <a:spcAft>
                <a:spcPts val="0"/>
              </a:spcAft>
              <a:buClr>
                <a:schemeClr val="lt1"/>
              </a:buClr>
              <a:buSzPts val="12000"/>
              <a:buNone/>
              <a:defRPr sz="12000">
                <a:solidFill>
                  <a:schemeClr val="lt1"/>
                </a:solidFill>
              </a:defRPr>
            </a:lvl7pPr>
            <a:lvl8pPr lvl="7" algn="ctr" rtl="0">
              <a:lnSpc>
                <a:spcPct val="100000"/>
              </a:lnSpc>
              <a:spcBef>
                <a:spcPts val="0"/>
              </a:spcBef>
              <a:spcAft>
                <a:spcPts val="0"/>
              </a:spcAft>
              <a:buClr>
                <a:schemeClr val="lt1"/>
              </a:buClr>
              <a:buSzPts val="12000"/>
              <a:buNone/>
              <a:defRPr sz="12000">
                <a:solidFill>
                  <a:schemeClr val="lt1"/>
                </a:solidFill>
              </a:defRPr>
            </a:lvl8pPr>
            <a:lvl9pPr lvl="8" algn="ctr" rtl="0">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4" name="Google Shape;14;p3"/>
          <p:cNvSpPr txBox="1">
            <a:spLocks noGrp="1"/>
          </p:cNvSpPr>
          <p:nvPr>
            <p:ph type="subTitle" idx="1"/>
          </p:nvPr>
        </p:nvSpPr>
        <p:spPr>
          <a:xfrm>
            <a:off x="5078400" y="3061625"/>
            <a:ext cx="32691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chemeClr val="lt1"/>
                </a:solidFill>
              </a:defRPr>
            </a:lvl1pPr>
            <a:lvl2pPr lvl="1" algn="ctr">
              <a:lnSpc>
                <a:spcPct val="100000"/>
              </a:lnSpc>
              <a:spcBef>
                <a:spcPts val="1600"/>
              </a:spcBef>
              <a:spcAft>
                <a:spcPts val="0"/>
              </a:spcAft>
              <a:buNone/>
              <a:defRPr>
                <a:solidFill>
                  <a:schemeClr val="lt1"/>
                </a:solidFill>
              </a:defRPr>
            </a:lvl2pPr>
            <a:lvl3pPr lvl="2" algn="ctr">
              <a:lnSpc>
                <a:spcPct val="100000"/>
              </a:lnSpc>
              <a:spcBef>
                <a:spcPts val="1600"/>
              </a:spcBef>
              <a:spcAft>
                <a:spcPts val="0"/>
              </a:spcAft>
              <a:buNone/>
              <a:defRPr>
                <a:solidFill>
                  <a:schemeClr val="lt1"/>
                </a:solidFill>
              </a:defRPr>
            </a:lvl3pPr>
            <a:lvl4pPr lvl="3" algn="ctr">
              <a:lnSpc>
                <a:spcPct val="100000"/>
              </a:lnSpc>
              <a:spcBef>
                <a:spcPts val="1600"/>
              </a:spcBef>
              <a:spcAft>
                <a:spcPts val="0"/>
              </a:spcAft>
              <a:buNone/>
              <a:defRPr>
                <a:solidFill>
                  <a:schemeClr val="lt1"/>
                </a:solidFill>
              </a:defRPr>
            </a:lvl4pPr>
            <a:lvl5pPr lvl="4" algn="ctr">
              <a:lnSpc>
                <a:spcPct val="100000"/>
              </a:lnSpc>
              <a:spcBef>
                <a:spcPts val="1600"/>
              </a:spcBef>
              <a:spcAft>
                <a:spcPts val="0"/>
              </a:spcAft>
              <a:buNone/>
              <a:defRPr>
                <a:solidFill>
                  <a:schemeClr val="lt1"/>
                </a:solidFill>
              </a:defRPr>
            </a:lvl5pPr>
            <a:lvl6pPr lvl="5" algn="ctr">
              <a:lnSpc>
                <a:spcPct val="100000"/>
              </a:lnSpc>
              <a:spcBef>
                <a:spcPts val="1600"/>
              </a:spcBef>
              <a:spcAft>
                <a:spcPts val="0"/>
              </a:spcAft>
              <a:buNone/>
              <a:defRPr>
                <a:solidFill>
                  <a:schemeClr val="lt1"/>
                </a:solidFill>
              </a:defRPr>
            </a:lvl6pPr>
            <a:lvl7pPr lvl="6" algn="ctr">
              <a:lnSpc>
                <a:spcPct val="100000"/>
              </a:lnSpc>
              <a:spcBef>
                <a:spcPts val="1600"/>
              </a:spcBef>
              <a:spcAft>
                <a:spcPts val="0"/>
              </a:spcAft>
              <a:buNone/>
              <a:defRPr>
                <a:solidFill>
                  <a:schemeClr val="lt1"/>
                </a:solidFill>
              </a:defRPr>
            </a:lvl7pPr>
            <a:lvl8pPr lvl="7" algn="ctr">
              <a:lnSpc>
                <a:spcPct val="100000"/>
              </a:lnSpc>
              <a:spcBef>
                <a:spcPts val="1600"/>
              </a:spcBef>
              <a:spcAft>
                <a:spcPts val="0"/>
              </a:spcAft>
              <a:buNone/>
              <a:defRPr>
                <a:solidFill>
                  <a:schemeClr val="lt1"/>
                </a:solidFill>
              </a:defRPr>
            </a:lvl8pPr>
            <a:lvl9pPr lvl="8" algn="ctr">
              <a:lnSpc>
                <a:spcPct val="100000"/>
              </a:lnSpc>
              <a:spcBef>
                <a:spcPts val="1600"/>
              </a:spcBef>
              <a:spcAft>
                <a:spcPts val="1600"/>
              </a:spcAft>
              <a:buNone/>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42550"/>
            <a:ext cx="7972200" cy="3461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17" name="Google Shape;17;p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
        <p:nvSpPr>
          <p:cNvPr id="20" name="Google Shape;20;p5"/>
          <p:cNvSpPr txBox="1">
            <a:spLocks noGrp="1"/>
          </p:cNvSpPr>
          <p:nvPr>
            <p:ph type="subTitle" idx="1"/>
          </p:nvPr>
        </p:nvSpPr>
        <p:spPr>
          <a:xfrm>
            <a:off x="6213175" y="2410100"/>
            <a:ext cx="22110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21" name="Google Shape;21;p5"/>
          <p:cNvSpPr txBox="1">
            <a:spLocks noGrp="1"/>
          </p:cNvSpPr>
          <p:nvPr>
            <p:ph type="subTitle" idx="2"/>
          </p:nvPr>
        </p:nvSpPr>
        <p:spPr>
          <a:xfrm>
            <a:off x="6213175" y="2686649"/>
            <a:ext cx="2211000" cy="74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22" name="Google Shape;22;p5"/>
          <p:cNvSpPr txBox="1">
            <a:spLocks noGrp="1"/>
          </p:cNvSpPr>
          <p:nvPr>
            <p:ph type="subTitle" idx="3"/>
          </p:nvPr>
        </p:nvSpPr>
        <p:spPr>
          <a:xfrm>
            <a:off x="720000" y="2410100"/>
            <a:ext cx="22110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b="1"/>
            </a:lvl1pPr>
            <a:lvl2pPr lvl="1" algn="r" rtl="0">
              <a:lnSpc>
                <a:spcPct val="100000"/>
              </a:lnSpc>
              <a:spcBef>
                <a:spcPts val="0"/>
              </a:spcBef>
              <a:spcAft>
                <a:spcPts val="0"/>
              </a:spcAft>
              <a:buNone/>
              <a:defRPr b="1"/>
            </a:lvl2pPr>
            <a:lvl3pPr lvl="2" algn="r" rtl="0">
              <a:lnSpc>
                <a:spcPct val="100000"/>
              </a:lnSpc>
              <a:spcBef>
                <a:spcPts val="0"/>
              </a:spcBef>
              <a:spcAft>
                <a:spcPts val="0"/>
              </a:spcAft>
              <a:buNone/>
              <a:defRPr b="1"/>
            </a:lvl3pPr>
            <a:lvl4pPr lvl="3" algn="r" rtl="0">
              <a:lnSpc>
                <a:spcPct val="100000"/>
              </a:lnSpc>
              <a:spcBef>
                <a:spcPts val="0"/>
              </a:spcBef>
              <a:spcAft>
                <a:spcPts val="0"/>
              </a:spcAft>
              <a:buNone/>
              <a:defRPr b="1"/>
            </a:lvl4pPr>
            <a:lvl5pPr lvl="4" algn="r" rtl="0">
              <a:lnSpc>
                <a:spcPct val="100000"/>
              </a:lnSpc>
              <a:spcBef>
                <a:spcPts val="0"/>
              </a:spcBef>
              <a:spcAft>
                <a:spcPts val="0"/>
              </a:spcAft>
              <a:buNone/>
              <a:defRPr b="1"/>
            </a:lvl5pPr>
            <a:lvl6pPr lvl="5" algn="r" rtl="0">
              <a:lnSpc>
                <a:spcPct val="100000"/>
              </a:lnSpc>
              <a:spcBef>
                <a:spcPts val="0"/>
              </a:spcBef>
              <a:spcAft>
                <a:spcPts val="0"/>
              </a:spcAft>
              <a:buNone/>
              <a:defRPr b="1"/>
            </a:lvl6pPr>
            <a:lvl7pPr lvl="6" algn="r" rtl="0">
              <a:lnSpc>
                <a:spcPct val="100000"/>
              </a:lnSpc>
              <a:spcBef>
                <a:spcPts val="0"/>
              </a:spcBef>
              <a:spcAft>
                <a:spcPts val="0"/>
              </a:spcAft>
              <a:buNone/>
              <a:defRPr b="1"/>
            </a:lvl7pPr>
            <a:lvl8pPr lvl="7" algn="r" rtl="0">
              <a:lnSpc>
                <a:spcPct val="100000"/>
              </a:lnSpc>
              <a:spcBef>
                <a:spcPts val="0"/>
              </a:spcBef>
              <a:spcAft>
                <a:spcPts val="0"/>
              </a:spcAft>
              <a:buNone/>
              <a:defRPr b="1"/>
            </a:lvl8pPr>
            <a:lvl9pPr lvl="8" algn="r" rtl="0">
              <a:lnSpc>
                <a:spcPct val="100000"/>
              </a:lnSpc>
              <a:spcBef>
                <a:spcPts val="0"/>
              </a:spcBef>
              <a:spcAft>
                <a:spcPts val="0"/>
              </a:spcAft>
              <a:buNone/>
              <a:defRPr b="1"/>
            </a:lvl9pPr>
          </a:lstStyle>
          <a:p>
            <a:endParaRPr/>
          </a:p>
        </p:txBody>
      </p:sp>
      <p:sp>
        <p:nvSpPr>
          <p:cNvPr id="23" name="Google Shape;23;p5"/>
          <p:cNvSpPr txBox="1">
            <a:spLocks noGrp="1"/>
          </p:cNvSpPr>
          <p:nvPr>
            <p:ph type="subTitle" idx="4"/>
          </p:nvPr>
        </p:nvSpPr>
        <p:spPr>
          <a:xfrm>
            <a:off x="720000" y="2686649"/>
            <a:ext cx="2211000" cy="743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1600"/>
              </a:spcBef>
              <a:spcAft>
                <a:spcPts val="0"/>
              </a:spcAft>
              <a:buNone/>
              <a:defRPr sz="1400"/>
            </a:lvl2pPr>
            <a:lvl3pPr lvl="2" algn="r" rtl="0">
              <a:lnSpc>
                <a:spcPct val="100000"/>
              </a:lnSpc>
              <a:spcBef>
                <a:spcPts val="1600"/>
              </a:spcBef>
              <a:spcAft>
                <a:spcPts val="0"/>
              </a:spcAft>
              <a:buNone/>
              <a:defRPr sz="1400"/>
            </a:lvl3pPr>
            <a:lvl4pPr lvl="3" algn="r" rtl="0">
              <a:lnSpc>
                <a:spcPct val="100000"/>
              </a:lnSpc>
              <a:spcBef>
                <a:spcPts val="1600"/>
              </a:spcBef>
              <a:spcAft>
                <a:spcPts val="0"/>
              </a:spcAft>
              <a:buNone/>
              <a:defRPr sz="1400"/>
            </a:lvl4pPr>
            <a:lvl5pPr lvl="4" algn="r" rtl="0">
              <a:lnSpc>
                <a:spcPct val="100000"/>
              </a:lnSpc>
              <a:spcBef>
                <a:spcPts val="1600"/>
              </a:spcBef>
              <a:spcAft>
                <a:spcPts val="0"/>
              </a:spcAft>
              <a:buNone/>
              <a:defRPr sz="1400"/>
            </a:lvl5pPr>
            <a:lvl6pPr lvl="5" algn="r" rtl="0">
              <a:lnSpc>
                <a:spcPct val="100000"/>
              </a:lnSpc>
              <a:spcBef>
                <a:spcPts val="1600"/>
              </a:spcBef>
              <a:spcAft>
                <a:spcPts val="0"/>
              </a:spcAft>
              <a:buNone/>
              <a:defRPr sz="1400"/>
            </a:lvl6pPr>
            <a:lvl7pPr lvl="6" algn="r" rtl="0">
              <a:lnSpc>
                <a:spcPct val="100000"/>
              </a:lnSpc>
              <a:spcBef>
                <a:spcPts val="1600"/>
              </a:spcBef>
              <a:spcAft>
                <a:spcPts val="0"/>
              </a:spcAft>
              <a:buNone/>
              <a:defRPr sz="1400"/>
            </a:lvl7pPr>
            <a:lvl8pPr lvl="7" algn="r" rtl="0">
              <a:lnSpc>
                <a:spcPct val="100000"/>
              </a:lnSpc>
              <a:spcBef>
                <a:spcPts val="1600"/>
              </a:spcBef>
              <a:spcAft>
                <a:spcPts val="0"/>
              </a:spcAft>
              <a:buNone/>
              <a:defRPr sz="1400"/>
            </a:lvl8pPr>
            <a:lvl9pPr lvl="8" algn="r" rtl="0">
              <a:lnSpc>
                <a:spcPct val="100000"/>
              </a:lnSpc>
              <a:spcBef>
                <a:spcPts val="1600"/>
              </a:spcBef>
              <a:spcAft>
                <a:spcPts val="1600"/>
              </a:spcAft>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4724325" y="2455675"/>
            <a:ext cx="33171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a:endParaRPr/>
          </a:p>
        </p:txBody>
      </p:sp>
      <p:sp>
        <p:nvSpPr>
          <p:cNvPr id="33" name="Google Shape;33;p9"/>
          <p:cNvSpPr txBox="1">
            <a:spLocks noGrp="1"/>
          </p:cNvSpPr>
          <p:nvPr>
            <p:ph type="title"/>
          </p:nvPr>
        </p:nvSpPr>
        <p:spPr>
          <a:xfrm>
            <a:off x="4724325" y="1369849"/>
            <a:ext cx="3852000" cy="1046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717150" y="1668225"/>
            <a:ext cx="3852000" cy="10461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8000"/>
              <a:buNone/>
              <a:defRPr sz="8000">
                <a:solidFill>
                  <a:srgbClr val="FFFFFF"/>
                </a:solidFill>
              </a:defRPr>
            </a:lvl1pPr>
            <a:lvl2pPr lvl="1">
              <a:spcBef>
                <a:spcPts val="0"/>
              </a:spcBef>
              <a:spcAft>
                <a:spcPts val="0"/>
              </a:spcAft>
              <a:buClr>
                <a:srgbClr val="FFFFFF"/>
              </a:buClr>
              <a:buSzPts val="12000"/>
              <a:buNone/>
              <a:defRPr sz="12000">
                <a:solidFill>
                  <a:srgbClr val="FFFFFF"/>
                </a:solidFill>
              </a:defRPr>
            </a:lvl2pPr>
            <a:lvl3pPr lvl="2">
              <a:spcBef>
                <a:spcPts val="0"/>
              </a:spcBef>
              <a:spcAft>
                <a:spcPts val="0"/>
              </a:spcAft>
              <a:buClr>
                <a:srgbClr val="FFFFFF"/>
              </a:buClr>
              <a:buSzPts val="12000"/>
              <a:buNone/>
              <a:defRPr sz="12000">
                <a:solidFill>
                  <a:srgbClr val="FFFFFF"/>
                </a:solidFill>
              </a:defRPr>
            </a:lvl3pPr>
            <a:lvl4pPr lvl="3">
              <a:spcBef>
                <a:spcPts val="0"/>
              </a:spcBef>
              <a:spcAft>
                <a:spcPts val="0"/>
              </a:spcAft>
              <a:buClr>
                <a:srgbClr val="FFFFFF"/>
              </a:buClr>
              <a:buSzPts val="12000"/>
              <a:buNone/>
              <a:defRPr sz="12000">
                <a:solidFill>
                  <a:srgbClr val="FFFFFF"/>
                </a:solidFill>
              </a:defRPr>
            </a:lvl4pPr>
            <a:lvl5pPr lvl="4">
              <a:spcBef>
                <a:spcPts val="0"/>
              </a:spcBef>
              <a:spcAft>
                <a:spcPts val="0"/>
              </a:spcAft>
              <a:buClr>
                <a:srgbClr val="FFFFFF"/>
              </a:buClr>
              <a:buSzPts val="12000"/>
              <a:buNone/>
              <a:defRPr sz="12000">
                <a:solidFill>
                  <a:srgbClr val="FFFFFF"/>
                </a:solidFill>
              </a:defRPr>
            </a:lvl5pPr>
            <a:lvl6pPr lvl="5">
              <a:spcBef>
                <a:spcPts val="0"/>
              </a:spcBef>
              <a:spcAft>
                <a:spcPts val="0"/>
              </a:spcAft>
              <a:buClr>
                <a:srgbClr val="FFFFFF"/>
              </a:buClr>
              <a:buSzPts val="12000"/>
              <a:buNone/>
              <a:defRPr sz="12000">
                <a:solidFill>
                  <a:srgbClr val="FFFFFF"/>
                </a:solidFill>
              </a:defRPr>
            </a:lvl6pPr>
            <a:lvl7pPr lvl="6">
              <a:spcBef>
                <a:spcPts val="0"/>
              </a:spcBef>
              <a:spcAft>
                <a:spcPts val="0"/>
              </a:spcAft>
              <a:buClr>
                <a:srgbClr val="FFFFFF"/>
              </a:buClr>
              <a:buSzPts val="12000"/>
              <a:buNone/>
              <a:defRPr sz="12000">
                <a:solidFill>
                  <a:srgbClr val="FFFFFF"/>
                </a:solidFill>
              </a:defRPr>
            </a:lvl7pPr>
            <a:lvl8pPr lvl="7">
              <a:spcBef>
                <a:spcPts val="0"/>
              </a:spcBef>
              <a:spcAft>
                <a:spcPts val="0"/>
              </a:spcAft>
              <a:buClr>
                <a:srgbClr val="FFFFFF"/>
              </a:buClr>
              <a:buSzPts val="12000"/>
              <a:buNone/>
              <a:defRPr sz="12000">
                <a:solidFill>
                  <a:srgbClr val="FFFFFF"/>
                </a:solidFill>
              </a:defRPr>
            </a:lvl8pPr>
            <a:lvl9pPr lvl="8">
              <a:spcBef>
                <a:spcPts val="0"/>
              </a:spcBef>
              <a:spcAft>
                <a:spcPts val="0"/>
              </a:spcAft>
              <a:buClr>
                <a:srgbClr val="FFFFFF"/>
              </a:buClr>
              <a:buSzPts val="12000"/>
              <a:buNone/>
              <a:defRPr sz="12000">
                <a:solidFill>
                  <a:srgbClr val="FFFFFF"/>
                </a:solidFill>
              </a:defRPr>
            </a:lvl9pPr>
          </a:lstStyle>
          <a:p>
            <a:r>
              <a:t>xx%</a:t>
            </a:r>
          </a:p>
        </p:txBody>
      </p:sp>
      <p:sp>
        <p:nvSpPr>
          <p:cNvPr id="51" name="Google Shape;51;p11"/>
          <p:cNvSpPr txBox="1">
            <a:spLocks noGrp="1"/>
          </p:cNvSpPr>
          <p:nvPr>
            <p:ph type="subTitle" idx="1"/>
          </p:nvPr>
        </p:nvSpPr>
        <p:spPr>
          <a:xfrm flipH="1">
            <a:off x="717150" y="2745225"/>
            <a:ext cx="3317100" cy="74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rgbClr val="FFFFFF"/>
                </a:solidFill>
              </a:defRPr>
            </a:lvl1pPr>
            <a:lvl2pPr lvl="1" rtl="0">
              <a:lnSpc>
                <a:spcPct val="100000"/>
              </a:lnSpc>
              <a:spcBef>
                <a:spcPts val="1600"/>
              </a:spcBef>
              <a:spcAft>
                <a:spcPts val="0"/>
              </a:spcAft>
              <a:buNone/>
              <a:defRPr>
                <a:solidFill>
                  <a:srgbClr val="FFFFFF"/>
                </a:solidFill>
              </a:defRPr>
            </a:lvl2pPr>
            <a:lvl3pPr lvl="2" rtl="0">
              <a:lnSpc>
                <a:spcPct val="100000"/>
              </a:lnSpc>
              <a:spcBef>
                <a:spcPts val="1600"/>
              </a:spcBef>
              <a:spcAft>
                <a:spcPts val="0"/>
              </a:spcAft>
              <a:buNone/>
              <a:defRPr>
                <a:solidFill>
                  <a:srgbClr val="FFFFFF"/>
                </a:solidFill>
              </a:defRPr>
            </a:lvl3pPr>
            <a:lvl4pPr lvl="3" rtl="0">
              <a:lnSpc>
                <a:spcPct val="100000"/>
              </a:lnSpc>
              <a:spcBef>
                <a:spcPts val="1600"/>
              </a:spcBef>
              <a:spcAft>
                <a:spcPts val="0"/>
              </a:spcAft>
              <a:buNone/>
              <a:defRPr>
                <a:solidFill>
                  <a:srgbClr val="FFFFFF"/>
                </a:solidFill>
              </a:defRPr>
            </a:lvl4pPr>
            <a:lvl5pPr lvl="4" rtl="0">
              <a:lnSpc>
                <a:spcPct val="100000"/>
              </a:lnSpc>
              <a:spcBef>
                <a:spcPts val="1600"/>
              </a:spcBef>
              <a:spcAft>
                <a:spcPts val="0"/>
              </a:spcAft>
              <a:buNone/>
              <a:defRPr>
                <a:solidFill>
                  <a:srgbClr val="FFFFFF"/>
                </a:solidFill>
              </a:defRPr>
            </a:lvl5pPr>
            <a:lvl6pPr lvl="5" rtl="0">
              <a:lnSpc>
                <a:spcPct val="100000"/>
              </a:lnSpc>
              <a:spcBef>
                <a:spcPts val="1600"/>
              </a:spcBef>
              <a:spcAft>
                <a:spcPts val="0"/>
              </a:spcAft>
              <a:buNone/>
              <a:defRPr>
                <a:solidFill>
                  <a:srgbClr val="FFFFFF"/>
                </a:solidFill>
              </a:defRPr>
            </a:lvl6pPr>
            <a:lvl7pPr lvl="6" rtl="0">
              <a:lnSpc>
                <a:spcPct val="100000"/>
              </a:lnSpc>
              <a:spcBef>
                <a:spcPts val="1600"/>
              </a:spcBef>
              <a:spcAft>
                <a:spcPts val="0"/>
              </a:spcAft>
              <a:buNone/>
              <a:defRPr>
                <a:solidFill>
                  <a:srgbClr val="FFFFFF"/>
                </a:solidFill>
              </a:defRPr>
            </a:lvl7pPr>
            <a:lvl8pPr lvl="7" rtl="0">
              <a:lnSpc>
                <a:spcPct val="100000"/>
              </a:lnSpc>
              <a:spcBef>
                <a:spcPts val="1600"/>
              </a:spcBef>
              <a:spcAft>
                <a:spcPts val="0"/>
              </a:spcAft>
              <a:buNone/>
              <a:defRPr>
                <a:solidFill>
                  <a:srgbClr val="FFFFFF"/>
                </a:solidFill>
              </a:defRPr>
            </a:lvl8pPr>
            <a:lvl9pPr lvl="8" rtl="0">
              <a:lnSpc>
                <a:spcPct val="100000"/>
              </a:lnSpc>
              <a:spcBef>
                <a:spcPts val="1600"/>
              </a:spcBef>
              <a:spcAft>
                <a:spcPts val="1600"/>
              </a:spcAft>
              <a:buNone/>
              <a:defRPr>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13"/>
          <p:cNvSpPr txBox="1">
            <a:spLocks noGrp="1"/>
          </p:cNvSpPr>
          <p:nvPr>
            <p:ph type="title" hasCustomPrompt="1"/>
          </p:nvPr>
        </p:nvSpPr>
        <p:spPr>
          <a:xfrm>
            <a:off x="895975" y="1441438"/>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55" name="Google Shape;55;p13"/>
          <p:cNvSpPr txBox="1">
            <a:spLocks noGrp="1"/>
          </p:cNvSpPr>
          <p:nvPr>
            <p:ph type="subTitle" idx="1"/>
          </p:nvPr>
        </p:nvSpPr>
        <p:spPr>
          <a:xfrm>
            <a:off x="1951400" y="1358350"/>
            <a:ext cx="2486100" cy="371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b="1"/>
            </a:lvl1pPr>
            <a:lvl2pPr lvl="1">
              <a:lnSpc>
                <a:spcPct val="100000"/>
              </a:lnSpc>
              <a:spcBef>
                <a:spcPts val="0"/>
              </a:spcBef>
              <a:spcAft>
                <a:spcPts val="0"/>
              </a:spcAft>
              <a:buNone/>
              <a:defRPr b="1"/>
            </a:lvl2pPr>
            <a:lvl3pPr lvl="2">
              <a:lnSpc>
                <a:spcPct val="100000"/>
              </a:lnSpc>
              <a:spcBef>
                <a:spcPts val="0"/>
              </a:spcBef>
              <a:spcAft>
                <a:spcPts val="0"/>
              </a:spcAft>
              <a:buNone/>
              <a:defRPr b="1"/>
            </a:lvl3pPr>
            <a:lvl4pPr lvl="3">
              <a:lnSpc>
                <a:spcPct val="100000"/>
              </a:lnSpc>
              <a:spcBef>
                <a:spcPts val="0"/>
              </a:spcBef>
              <a:spcAft>
                <a:spcPts val="0"/>
              </a:spcAft>
              <a:buNone/>
              <a:defRPr b="1"/>
            </a:lvl4pPr>
            <a:lvl5pPr lvl="4">
              <a:lnSpc>
                <a:spcPct val="100000"/>
              </a:lnSpc>
              <a:spcBef>
                <a:spcPts val="0"/>
              </a:spcBef>
              <a:spcAft>
                <a:spcPts val="0"/>
              </a:spcAft>
              <a:buNone/>
              <a:defRPr b="1"/>
            </a:lvl5pPr>
            <a:lvl6pPr lvl="5">
              <a:lnSpc>
                <a:spcPct val="100000"/>
              </a:lnSpc>
              <a:spcBef>
                <a:spcPts val="0"/>
              </a:spcBef>
              <a:spcAft>
                <a:spcPts val="0"/>
              </a:spcAft>
              <a:buNone/>
              <a:defRPr b="1"/>
            </a:lvl6pPr>
            <a:lvl7pPr lvl="6">
              <a:lnSpc>
                <a:spcPct val="100000"/>
              </a:lnSpc>
              <a:spcBef>
                <a:spcPts val="0"/>
              </a:spcBef>
              <a:spcAft>
                <a:spcPts val="0"/>
              </a:spcAft>
              <a:buNone/>
              <a:defRPr b="1"/>
            </a:lvl7pPr>
            <a:lvl8pPr lvl="7">
              <a:lnSpc>
                <a:spcPct val="100000"/>
              </a:lnSpc>
              <a:spcBef>
                <a:spcPts val="0"/>
              </a:spcBef>
              <a:spcAft>
                <a:spcPts val="0"/>
              </a:spcAft>
              <a:buNone/>
              <a:defRPr b="1"/>
            </a:lvl8pPr>
            <a:lvl9pPr lvl="8">
              <a:lnSpc>
                <a:spcPct val="100000"/>
              </a:lnSpc>
              <a:spcBef>
                <a:spcPts val="0"/>
              </a:spcBef>
              <a:spcAft>
                <a:spcPts val="0"/>
              </a:spcAft>
              <a:buNone/>
              <a:defRPr b="1"/>
            </a:lvl9pPr>
          </a:lstStyle>
          <a:p>
            <a:endParaRPr/>
          </a:p>
        </p:txBody>
      </p:sp>
      <p:sp>
        <p:nvSpPr>
          <p:cNvPr id="56" name="Google Shape;56;p13"/>
          <p:cNvSpPr txBox="1">
            <a:spLocks noGrp="1"/>
          </p:cNvSpPr>
          <p:nvPr>
            <p:ph type="subTitle" idx="2"/>
          </p:nvPr>
        </p:nvSpPr>
        <p:spPr>
          <a:xfrm>
            <a:off x="1951400" y="1633575"/>
            <a:ext cx="24861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57" name="Google Shape;57;p13"/>
          <p:cNvSpPr txBox="1">
            <a:spLocks noGrp="1"/>
          </p:cNvSpPr>
          <p:nvPr>
            <p:ph type="title" idx="3" hasCustomPrompt="1"/>
          </p:nvPr>
        </p:nvSpPr>
        <p:spPr>
          <a:xfrm>
            <a:off x="895975" y="2592244"/>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58" name="Google Shape;58;p13"/>
          <p:cNvSpPr txBox="1">
            <a:spLocks noGrp="1"/>
          </p:cNvSpPr>
          <p:nvPr>
            <p:ph type="subTitle" idx="4"/>
          </p:nvPr>
        </p:nvSpPr>
        <p:spPr>
          <a:xfrm>
            <a:off x="1951400" y="2512675"/>
            <a:ext cx="24861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59" name="Google Shape;59;p13"/>
          <p:cNvSpPr txBox="1">
            <a:spLocks noGrp="1"/>
          </p:cNvSpPr>
          <p:nvPr>
            <p:ph type="subTitle" idx="5"/>
          </p:nvPr>
        </p:nvSpPr>
        <p:spPr>
          <a:xfrm>
            <a:off x="1951400" y="2789225"/>
            <a:ext cx="24861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0" name="Google Shape;60;p13"/>
          <p:cNvSpPr txBox="1">
            <a:spLocks noGrp="1"/>
          </p:cNvSpPr>
          <p:nvPr>
            <p:ph type="title" idx="6" hasCustomPrompt="1"/>
          </p:nvPr>
        </p:nvSpPr>
        <p:spPr>
          <a:xfrm>
            <a:off x="895975" y="3743050"/>
            <a:ext cx="8859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r>
              <a:t>xx%</a:t>
            </a:r>
          </a:p>
        </p:txBody>
      </p:sp>
      <p:sp>
        <p:nvSpPr>
          <p:cNvPr id="61" name="Google Shape;61;p13"/>
          <p:cNvSpPr txBox="1">
            <a:spLocks noGrp="1"/>
          </p:cNvSpPr>
          <p:nvPr>
            <p:ph type="subTitle" idx="7"/>
          </p:nvPr>
        </p:nvSpPr>
        <p:spPr>
          <a:xfrm>
            <a:off x="1951400" y="3667000"/>
            <a:ext cx="24861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62" name="Google Shape;62;p13"/>
          <p:cNvSpPr txBox="1">
            <a:spLocks noGrp="1"/>
          </p:cNvSpPr>
          <p:nvPr>
            <p:ph type="subTitle" idx="8"/>
          </p:nvPr>
        </p:nvSpPr>
        <p:spPr>
          <a:xfrm>
            <a:off x="1951400" y="3944875"/>
            <a:ext cx="24861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63" name="Google Shape;63;p13"/>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sz="28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 id="2147483659" r:id="rId9"/>
    <p:sldLayoutId id="2147483660" r:id="rId10"/>
    <p:sldLayoutId id="2147483661" r:id="rId11"/>
    <p:sldLayoutId id="2147483663" r:id="rId12"/>
    <p:sldLayoutId id="2147483664" r:id="rId13"/>
    <p:sldLayoutId id="2147483665" r:id="rId14"/>
    <p:sldLayoutId id="2147483667" r:id="rId15"/>
    <p:sldLayoutId id="2147483668" r:id="rId16"/>
    <p:sldLayoutId id="2147483670" r:id="rId17"/>
    <p:sldLayoutId id="2147483671" r:id="rId18"/>
    <p:sldLayoutId id="214748367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9.JPG"/></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8.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8.jpeg"/></Relationships>
</file>

<file path=ppt/slides/_rels/slide3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40.jpeg"/></Relationships>
</file>

<file path=ppt/slides/_rels/slide3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cxnSp>
        <p:nvCxnSpPr>
          <p:cNvPr id="256" name="Google Shape;256;p34"/>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grpSp>
        <p:nvGrpSpPr>
          <p:cNvPr id="257" name="Google Shape;257;p34"/>
          <p:cNvGrpSpPr/>
          <p:nvPr/>
        </p:nvGrpSpPr>
        <p:grpSpPr>
          <a:xfrm>
            <a:off x="3809475" y="622590"/>
            <a:ext cx="5012825" cy="4096100"/>
            <a:chOff x="3809475" y="622590"/>
            <a:chExt cx="5012825" cy="4096100"/>
          </a:xfrm>
        </p:grpSpPr>
        <p:grpSp>
          <p:nvGrpSpPr>
            <p:cNvPr id="258" name="Google Shape;258;p34"/>
            <p:cNvGrpSpPr/>
            <p:nvPr/>
          </p:nvGrpSpPr>
          <p:grpSpPr>
            <a:xfrm>
              <a:off x="4140970" y="953990"/>
              <a:ext cx="882275" cy="903525"/>
              <a:chOff x="4510625" y="649190"/>
              <a:chExt cx="882275" cy="903525"/>
            </a:xfrm>
          </p:grpSpPr>
          <p:sp>
            <p:nvSpPr>
              <p:cNvPr id="259" name="Google Shape;259;p34"/>
              <p:cNvSpPr/>
              <p:nvPr/>
            </p:nvSpPr>
            <p:spPr>
              <a:xfrm>
                <a:off x="4510625" y="649190"/>
                <a:ext cx="882275" cy="903525"/>
              </a:xfrm>
              <a:custGeom>
                <a:avLst/>
                <a:gdLst/>
                <a:ahLst/>
                <a:cxnLst/>
                <a:rect l="l" t="t" r="r" b="b"/>
                <a:pathLst>
                  <a:path w="35291" h="36141" extrusionOk="0">
                    <a:moveTo>
                      <a:pt x="17298" y="10253"/>
                    </a:moveTo>
                    <a:cubicBezTo>
                      <a:pt x="19922" y="10253"/>
                      <a:pt x="22561" y="11528"/>
                      <a:pt x="24105" y="14226"/>
                    </a:cubicBezTo>
                    <a:cubicBezTo>
                      <a:pt x="26263" y="17995"/>
                      <a:pt x="24986" y="22828"/>
                      <a:pt x="21187" y="24986"/>
                    </a:cubicBezTo>
                    <a:cubicBezTo>
                      <a:pt x="19900" y="25726"/>
                      <a:pt x="18558" y="26058"/>
                      <a:pt x="17260" y="26058"/>
                    </a:cubicBezTo>
                    <a:cubicBezTo>
                      <a:pt x="12429" y="26058"/>
                      <a:pt x="8205" y="21447"/>
                      <a:pt x="9667" y="16080"/>
                    </a:cubicBezTo>
                    <a:cubicBezTo>
                      <a:pt x="10685" y="12294"/>
                      <a:pt x="13979" y="10253"/>
                      <a:pt x="17298" y="10253"/>
                    </a:cubicBezTo>
                    <a:close/>
                    <a:moveTo>
                      <a:pt x="18177" y="0"/>
                    </a:moveTo>
                    <a:lnTo>
                      <a:pt x="14165" y="396"/>
                    </a:lnTo>
                    <a:lnTo>
                      <a:pt x="13922" y="3800"/>
                    </a:lnTo>
                    <a:lnTo>
                      <a:pt x="10943" y="5320"/>
                    </a:lnTo>
                    <a:lnTo>
                      <a:pt x="7813" y="3070"/>
                    </a:lnTo>
                    <a:lnTo>
                      <a:pt x="4591" y="5411"/>
                    </a:lnTo>
                    <a:lnTo>
                      <a:pt x="6262" y="8998"/>
                    </a:lnTo>
                    <a:lnTo>
                      <a:pt x="4347" y="11885"/>
                    </a:lnTo>
                    <a:lnTo>
                      <a:pt x="882" y="11703"/>
                    </a:lnTo>
                    <a:lnTo>
                      <a:pt x="1" y="15958"/>
                    </a:lnTo>
                    <a:lnTo>
                      <a:pt x="3284" y="17235"/>
                    </a:lnTo>
                    <a:lnTo>
                      <a:pt x="3557" y="20821"/>
                    </a:lnTo>
                    <a:lnTo>
                      <a:pt x="153" y="22797"/>
                    </a:lnTo>
                    <a:lnTo>
                      <a:pt x="1794" y="26505"/>
                    </a:lnTo>
                    <a:lnTo>
                      <a:pt x="5320" y="25958"/>
                    </a:lnTo>
                    <a:lnTo>
                      <a:pt x="7661" y="28664"/>
                    </a:lnTo>
                    <a:lnTo>
                      <a:pt x="6445" y="32037"/>
                    </a:lnTo>
                    <a:lnTo>
                      <a:pt x="9697" y="34317"/>
                    </a:lnTo>
                    <a:lnTo>
                      <a:pt x="12220" y="31581"/>
                    </a:lnTo>
                    <a:lnTo>
                      <a:pt x="15746" y="32524"/>
                    </a:lnTo>
                    <a:lnTo>
                      <a:pt x="16810" y="36141"/>
                    </a:lnTo>
                    <a:lnTo>
                      <a:pt x="20731" y="35898"/>
                    </a:lnTo>
                    <a:lnTo>
                      <a:pt x="21217" y="32645"/>
                    </a:lnTo>
                    <a:lnTo>
                      <a:pt x="24561" y="30700"/>
                    </a:lnTo>
                    <a:lnTo>
                      <a:pt x="27327" y="32889"/>
                    </a:lnTo>
                    <a:lnTo>
                      <a:pt x="30761" y="30305"/>
                    </a:lnTo>
                    <a:lnTo>
                      <a:pt x="29029" y="27265"/>
                    </a:lnTo>
                    <a:lnTo>
                      <a:pt x="30731" y="24226"/>
                    </a:lnTo>
                    <a:lnTo>
                      <a:pt x="34226" y="24499"/>
                    </a:lnTo>
                    <a:lnTo>
                      <a:pt x="35290" y="20518"/>
                    </a:lnTo>
                    <a:lnTo>
                      <a:pt x="32281" y="18876"/>
                    </a:lnTo>
                    <a:lnTo>
                      <a:pt x="31886" y="15259"/>
                    </a:lnTo>
                    <a:lnTo>
                      <a:pt x="34804" y="13283"/>
                    </a:lnTo>
                    <a:lnTo>
                      <a:pt x="32889" y="9940"/>
                    </a:lnTo>
                    <a:lnTo>
                      <a:pt x="29880" y="10365"/>
                    </a:lnTo>
                    <a:lnTo>
                      <a:pt x="27387" y="7235"/>
                    </a:lnTo>
                    <a:lnTo>
                      <a:pt x="28664" y="4134"/>
                    </a:lnTo>
                    <a:lnTo>
                      <a:pt x="25320" y="1915"/>
                    </a:lnTo>
                    <a:lnTo>
                      <a:pt x="22798" y="4438"/>
                    </a:lnTo>
                    <a:lnTo>
                      <a:pt x="19515" y="3861"/>
                    </a:lnTo>
                    <a:lnTo>
                      <a:pt x="18177"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835875" y="1016315"/>
                <a:ext cx="205875" cy="162525"/>
              </a:xfrm>
              <a:custGeom>
                <a:avLst/>
                <a:gdLst/>
                <a:ahLst/>
                <a:cxnLst/>
                <a:rect l="l" t="t" r="r" b="b"/>
                <a:pathLst>
                  <a:path w="8235" h="6501" extrusionOk="0">
                    <a:moveTo>
                      <a:pt x="4105" y="1"/>
                    </a:moveTo>
                    <a:cubicBezTo>
                      <a:pt x="3559" y="1"/>
                      <a:pt x="3005" y="136"/>
                      <a:pt x="2493" y="422"/>
                    </a:cubicBezTo>
                    <a:cubicBezTo>
                      <a:pt x="0" y="1881"/>
                      <a:pt x="487" y="5620"/>
                      <a:pt x="3283" y="6380"/>
                    </a:cubicBezTo>
                    <a:cubicBezTo>
                      <a:pt x="3585" y="6462"/>
                      <a:pt x="3882" y="6500"/>
                      <a:pt x="4169" y="6500"/>
                    </a:cubicBezTo>
                    <a:cubicBezTo>
                      <a:pt x="6535" y="6500"/>
                      <a:pt x="8235" y="3888"/>
                      <a:pt x="6961" y="1638"/>
                    </a:cubicBezTo>
                    <a:cubicBezTo>
                      <a:pt x="6345" y="590"/>
                      <a:pt x="5242" y="1"/>
                      <a:pt x="4105"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34"/>
            <p:cNvSpPr/>
            <p:nvPr/>
          </p:nvSpPr>
          <p:spPr>
            <a:xfrm>
              <a:off x="4606375" y="1595240"/>
              <a:ext cx="353375" cy="595025"/>
            </a:xfrm>
            <a:custGeom>
              <a:avLst/>
              <a:gdLst/>
              <a:ahLst/>
              <a:cxnLst/>
              <a:rect l="l" t="t" r="r" b="b"/>
              <a:pathLst>
                <a:path w="14135" h="23801" extrusionOk="0">
                  <a:moveTo>
                    <a:pt x="4986" y="1"/>
                  </a:moveTo>
                  <a:lnTo>
                    <a:pt x="1976" y="3223"/>
                  </a:lnTo>
                  <a:cubicBezTo>
                    <a:pt x="1" y="5472"/>
                    <a:pt x="1" y="8816"/>
                    <a:pt x="1946" y="11095"/>
                  </a:cubicBezTo>
                  <a:lnTo>
                    <a:pt x="11369" y="20153"/>
                  </a:lnTo>
                  <a:lnTo>
                    <a:pt x="11156" y="20974"/>
                  </a:lnTo>
                  <a:lnTo>
                    <a:pt x="7721" y="20974"/>
                  </a:lnTo>
                  <a:lnTo>
                    <a:pt x="7387" y="21491"/>
                  </a:lnTo>
                  <a:lnTo>
                    <a:pt x="12584" y="23801"/>
                  </a:lnTo>
                  <a:lnTo>
                    <a:pt x="13648" y="19454"/>
                  </a:lnTo>
                  <a:cubicBezTo>
                    <a:pt x="14135" y="17995"/>
                    <a:pt x="13861" y="16384"/>
                    <a:pt x="12888" y="15199"/>
                  </a:cubicBezTo>
                  <a:lnTo>
                    <a:pt x="6657" y="7448"/>
                  </a:lnTo>
                  <a:cubicBezTo>
                    <a:pt x="6657" y="7448"/>
                    <a:pt x="10214" y="3588"/>
                    <a:pt x="10396" y="3466"/>
                  </a:cubicBezTo>
                  <a:lnTo>
                    <a:pt x="4986"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a:off x="4998475" y="825465"/>
              <a:ext cx="126175" cy="187750"/>
            </a:xfrm>
            <a:custGeom>
              <a:avLst/>
              <a:gdLst/>
              <a:ahLst/>
              <a:cxnLst/>
              <a:rect l="l" t="t" r="r" b="b"/>
              <a:pathLst>
                <a:path w="5047" h="7510" extrusionOk="0">
                  <a:moveTo>
                    <a:pt x="5014" y="1"/>
                  </a:moveTo>
                  <a:cubicBezTo>
                    <a:pt x="4935" y="1"/>
                    <a:pt x="3818" y="1661"/>
                    <a:pt x="2463" y="3710"/>
                  </a:cubicBezTo>
                  <a:cubicBezTo>
                    <a:pt x="1095" y="5776"/>
                    <a:pt x="1" y="7479"/>
                    <a:pt x="62" y="7509"/>
                  </a:cubicBezTo>
                  <a:cubicBezTo>
                    <a:pt x="62" y="7509"/>
                    <a:pt x="62" y="7509"/>
                    <a:pt x="63" y="7509"/>
                  </a:cubicBezTo>
                  <a:cubicBezTo>
                    <a:pt x="113" y="7509"/>
                    <a:pt x="1259" y="5849"/>
                    <a:pt x="2615" y="3801"/>
                  </a:cubicBezTo>
                  <a:cubicBezTo>
                    <a:pt x="3983" y="1734"/>
                    <a:pt x="5047" y="32"/>
                    <a:pt x="5016" y="1"/>
                  </a:cubicBezTo>
                  <a:cubicBezTo>
                    <a:pt x="5016" y="1"/>
                    <a:pt x="5015" y="1"/>
                    <a:pt x="501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5038000" y="1126865"/>
              <a:ext cx="182400" cy="44400"/>
            </a:xfrm>
            <a:custGeom>
              <a:avLst/>
              <a:gdLst/>
              <a:ahLst/>
              <a:cxnLst/>
              <a:rect l="l" t="t" r="r" b="b"/>
              <a:pathLst>
                <a:path w="7296" h="1776" extrusionOk="0">
                  <a:moveTo>
                    <a:pt x="294" y="0"/>
                  </a:moveTo>
                  <a:cubicBezTo>
                    <a:pt x="196" y="0"/>
                    <a:pt x="98" y="4"/>
                    <a:pt x="0" y="12"/>
                  </a:cubicBezTo>
                  <a:cubicBezTo>
                    <a:pt x="365" y="103"/>
                    <a:pt x="700" y="164"/>
                    <a:pt x="1064" y="225"/>
                  </a:cubicBezTo>
                  <a:cubicBezTo>
                    <a:pt x="1763" y="347"/>
                    <a:pt x="2675" y="529"/>
                    <a:pt x="3678" y="772"/>
                  </a:cubicBezTo>
                  <a:cubicBezTo>
                    <a:pt x="4681" y="1015"/>
                    <a:pt x="5593" y="1289"/>
                    <a:pt x="6232" y="1471"/>
                  </a:cubicBezTo>
                  <a:cubicBezTo>
                    <a:pt x="6566" y="1623"/>
                    <a:pt x="6931" y="1714"/>
                    <a:pt x="7295" y="1775"/>
                  </a:cubicBezTo>
                  <a:cubicBezTo>
                    <a:pt x="6961" y="1593"/>
                    <a:pt x="6627" y="1441"/>
                    <a:pt x="6262" y="1350"/>
                  </a:cubicBezTo>
                  <a:cubicBezTo>
                    <a:pt x="5441" y="1046"/>
                    <a:pt x="4590" y="803"/>
                    <a:pt x="3709" y="590"/>
                  </a:cubicBezTo>
                  <a:cubicBezTo>
                    <a:pt x="2858" y="377"/>
                    <a:pt x="1976" y="195"/>
                    <a:pt x="1095" y="73"/>
                  </a:cubicBezTo>
                  <a:cubicBezTo>
                    <a:pt x="828" y="29"/>
                    <a:pt x="561" y="0"/>
                    <a:pt x="29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4983275" y="1194040"/>
              <a:ext cx="38025" cy="162625"/>
            </a:xfrm>
            <a:custGeom>
              <a:avLst/>
              <a:gdLst/>
              <a:ahLst/>
              <a:cxnLst/>
              <a:rect l="l" t="t" r="r" b="b"/>
              <a:pathLst>
                <a:path w="1521" h="6505" extrusionOk="0">
                  <a:moveTo>
                    <a:pt x="1" y="0"/>
                  </a:moveTo>
                  <a:cubicBezTo>
                    <a:pt x="31" y="304"/>
                    <a:pt x="123" y="638"/>
                    <a:pt x="214" y="942"/>
                  </a:cubicBezTo>
                  <a:cubicBezTo>
                    <a:pt x="366" y="1520"/>
                    <a:pt x="548" y="2341"/>
                    <a:pt x="761" y="3222"/>
                  </a:cubicBezTo>
                  <a:cubicBezTo>
                    <a:pt x="974" y="4134"/>
                    <a:pt x="1156" y="4955"/>
                    <a:pt x="1278" y="5532"/>
                  </a:cubicBezTo>
                  <a:cubicBezTo>
                    <a:pt x="1338" y="5866"/>
                    <a:pt x="1399" y="6170"/>
                    <a:pt x="1521" y="6505"/>
                  </a:cubicBezTo>
                  <a:cubicBezTo>
                    <a:pt x="1521" y="6170"/>
                    <a:pt x="1490" y="5836"/>
                    <a:pt x="1430" y="5502"/>
                  </a:cubicBezTo>
                  <a:cubicBezTo>
                    <a:pt x="1338" y="4924"/>
                    <a:pt x="1156" y="4073"/>
                    <a:pt x="974" y="3192"/>
                  </a:cubicBezTo>
                  <a:cubicBezTo>
                    <a:pt x="761" y="2310"/>
                    <a:pt x="518" y="1489"/>
                    <a:pt x="335" y="912"/>
                  </a:cubicBezTo>
                  <a:cubicBezTo>
                    <a:pt x="275" y="578"/>
                    <a:pt x="153" y="274"/>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5319150" y="2244965"/>
              <a:ext cx="1142900" cy="1170250"/>
            </a:xfrm>
            <a:custGeom>
              <a:avLst/>
              <a:gdLst/>
              <a:ahLst/>
              <a:cxnLst/>
              <a:rect l="l" t="t" r="r" b="b"/>
              <a:pathLst>
                <a:path w="45716" h="46810" extrusionOk="0">
                  <a:moveTo>
                    <a:pt x="22445" y="13287"/>
                  </a:moveTo>
                  <a:cubicBezTo>
                    <a:pt x="25838" y="13287"/>
                    <a:pt x="29250" y="14933"/>
                    <a:pt x="31248" y="18420"/>
                  </a:cubicBezTo>
                  <a:cubicBezTo>
                    <a:pt x="34044" y="23314"/>
                    <a:pt x="32372" y="29545"/>
                    <a:pt x="27479" y="32341"/>
                  </a:cubicBezTo>
                  <a:cubicBezTo>
                    <a:pt x="25807" y="33299"/>
                    <a:pt x="24068" y="33729"/>
                    <a:pt x="22387" y="33729"/>
                  </a:cubicBezTo>
                  <a:cubicBezTo>
                    <a:pt x="16119" y="33729"/>
                    <a:pt x="10661" y="27748"/>
                    <a:pt x="12554" y="20821"/>
                  </a:cubicBezTo>
                  <a:cubicBezTo>
                    <a:pt x="13879" y="15929"/>
                    <a:pt x="18147" y="13287"/>
                    <a:pt x="22445" y="13287"/>
                  </a:cubicBezTo>
                  <a:close/>
                  <a:moveTo>
                    <a:pt x="23558" y="0"/>
                  </a:moveTo>
                  <a:lnTo>
                    <a:pt x="18360" y="547"/>
                  </a:lnTo>
                  <a:lnTo>
                    <a:pt x="18056" y="4924"/>
                  </a:lnTo>
                  <a:lnTo>
                    <a:pt x="14226" y="6900"/>
                  </a:lnTo>
                  <a:lnTo>
                    <a:pt x="10123" y="4012"/>
                  </a:lnTo>
                  <a:lnTo>
                    <a:pt x="5989" y="7052"/>
                  </a:lnTo>
                  <a:lnTo>
                    <a:pt x="8147" y="11672"/>
                  </a:lnTo>
                  <a:lnTo>
                    <a:pt x="5654" y="15380"/>
                  </a:lnTo>
                  <a:lnTo>
                    <a:pt x="1186" y="15137"/>
                  </a:lnTo>
                  <a:lnTo>
                    <a:pt x="1" y="20700"/>
                  </a:lnTo>
                  <a:lnTo>
                    <a:pt x="4287" y="22341"/>
                  </a:lnTo>
                  <a:lnTo>
                    <a:pt x="4651" y="26991"/>
                  </a:lnTo>
                  <a:lnTo>
                    <a:pt x="244" y="29514"/>
                  </a:lnTo>
                  <a:lnTo>
                    <a:pt x="2341" y="34317"/>
                  </a:lnTo>
                  <a:lnTo>
                    <a:pt x="6931" y="33618"/>
                  </a:lnTo>
                  <a:lnTo>
                    <a:pt x="9971" y="37113"/>
                  </a:lnTo>
                  <a:lnTo>
                    <a:pt x="8390" y="41460"/>
                  </a:lnTo>
                  <a:lnTo>
                    <a:pt x="12554" y="44439"/>
                  </a:lnTo>
                  <a:lnTo>
                    <a:pt x="15837" y="40882"/>
                  </a:lnTo>
                  <a:lnTo>
                    <a:pt x="20396" y="42128"/>
                  </a:lnTo>
                  <a:lnTo>
                    <a:pt x="21825" y="46809"/>
                  </a:lnTo>
                  <a:lnTo>
                    <a:pt x="26871" y="46475"/>
                  </a:lnTo>
                  <a:lnTo>
                    <a:pt x="27509" y="42250"/>
                  </a:lnTo>
                  <a:lnTo>
                    <a:pt x="31856" y="39788"/>
                  </a:lnTo>
                  <a:lnTo>
                    <a:pt x="35381" y="42615"/>
                  </a:lnTo>
                  <a:lnTo>
                    <a:pt x="39850" y="39271"/>
                  </a:lnTo>
                  <a:lnTo>
                    <a:pt x="37570" y="35320"/>
                  </a:lnTo>
                  <a:lnTo>
                    <a:pt x="39789" y="31368"/>
                  </a:lnTo>
                  <a:lnTo>
                    <a:pt x="44318" y="31703"/>
                  </a:lnTo>
                  <a:lnTo>
                    <a:pt x="45716" y="26536"/>
                  </a:lnTo>
                  <a:lnTo>
                    <a:pt x="41825" y="24438"/>
                  </a:lnTo>
                  <a:lnTo>
                    <a:pt x="41278" y="19757"/>
                  </a:lnTo>
                  <a:lnTo>
                    <a:pt x="45047" y="17204"/>
                  </a:lnTo>
                  <a:lnTo>
                    <a:pt x="42585" y="12858"/>
                  </a:lnTo>
                  <a:lnTo>
                    <a:pt x="38695" y="13435"/>
                  </a:lnTo>
                  <a:lnTo>
                    <a:pt x="35503" y="9392"/>
                  </a:lnTo>
                  <a:lnTo>
                    <a:pt x="37144" y="5380"/>
                  </a:lnTo>
                  <a:lnTo>
                    <a:pt x="32798" y="2493"/>
                  </a:lnTo>
                  <a:lnTo>
                    <a:pt x="29576" y="5775"/>
                  </a:lnTo>
                  <a:lnTo>
                    <a:pt x="25290" y="5015"/>
                  </a:lnTo>
                  <a:lnTo>
                    <a:pt x="2355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5731025" y="2688790"/>
              <a:ext cx="292575" cy="273825"/>
            </a:xfrm>
            <a:custGeom>
              <a:avLst/>
              <a:gdLst/>
              <a:ahLst/>
              <a:cxnLst/>
              <a:rect l="l" t="t" r="r" b="b"/>
              <a:pathLst>
                <a:path w="11703" h="10953" extrusionOk="0">
                  <a:moveTo>
                    <a:pt x="10278" y="2551"/>
                  </a:moveTo>
                  <a:lnTo>
                    <a:pt x="10365" y="2703"/>
                  </a:lnTo>
                  <a:cubicBezTo>
                    <a:pt x="10379" y="2718"/>
                    <a:pt x="10394" y="2725"/>
                    <a:pt x="10405" y="2732"/>
                  </a:cubicBezTo>
                  <a:lnTo>
                    <a:pt x="10405" y="2732"/>
                  </a:lnTo>
                  <a:cubicBezTo>
                    <a:pt x="10363" y="2671"/>
                    <a:pt x="10321" y="2611"/>
                    <a:pt x="10278" y="2551"/>
                  </a:cubicBezTo>
                  <a:close/>
                  <a:moveTo>
                    <a:pt x="10405" y="2732"/>
                  </a:moveTo>
                  <a:lnTo>
                    <a:pt x="10405" y="2732"/>
                  </a:lnTo>
                  <a:cubicBezTo>
                    <a:pt x="10412" y="2743"/>
                    <a:pt x="10419" y="2754"/>
                    <a:pt x="10426" y="2764"/>
                  </a:cubicBezTo>
                  <a:cubicBezTo>
                    <a:pt x="10426" y="2748"/>
                    <a:pt x="10417" y="2740"/>
                    <a:pt x="10405" y="2732"/>
                  </a:cubicBezTo>
                  <a:close/>
                  <a:moveTo>
                    <a:pt x="10426" y="2764"/>
                  </a:moveTo>
                  <a:cubicBezTo>
                    <a:pt x="10426" y="2795"/>
                    <a:pt x="10456" y="2825"/>
                    <a:pt x="10456" y="2855"/>
                  </a:cubicBezTo>
                  <a:lnTo>
                    <a:pt x="10477" y="2884"/>
                  </a:lnTo>
                  <a:lnTo>
                    <a:pt x="10477" y="2884"/>
                  </a:lnTo>
                  <a:cubicBezTo>
                    <a:pt x="10460" y="2844"/>
                    <a:pt x="10443" y="2804"/>
                    <a:pt x="10426" y="2764"/>
                  </a:cubicBezTo>
                  <a:close/>
                  <a:moveTo>
                    <a:pt x="5705" y="1"/>
                  </a:moveTo>
                  <a:cubicBezTo>
                    <a:pt x="5106" y="1"/>
                    <a:pt x="4502" y="101"/>
                    <a:pt x="3921" y="302"/>
                  </a:cubicBezTo>
                  <a:cubicBezTo>
                    <a:pt x="3009" y="606"/>
                    <a:pt x="2189" y="1184"/>
                    <a:pt x="1550" y="1913"/>
                  </a:cubicBezTo>
                  <a:cubicBezTo>
                    <a:pt x="851" y="2764"/>
                    <a:pt x="395" y="3767"/>
                    <a:pt x="274" y="4862"/>
                  </a:cubicBezTo>
                  <a:cubicBezTo>
                    <a:pt x="0" y="7232"/>
                    <a:pt x="1307" y="9512"/>
                    <a:pt x="3496" y="10485"/>
                  </a:cubicBezTo>
                  <a:cubicBezTo>
                    <a:pt x="4013" y="10697"/>
                    <a:pt x="4560" y="10849"/>
                    <a:pt x="5107" y="10910"/>
                  </a:cubicBezTo>
                  <a:cubicBezTo>
                    <a:pt x="5339" y="10938"/>
                    <a:pt x="5571" y="10953"/>
                    <a:pt x="5806" y="10953"/>
                  </a:cubicBezTo>
                  <a:cubicBezTo>
                    <a:pt x="6094" y="10953"/>
                    <a:pt x="6386" y="10930"/>
                    <a:pt x="6687" y="10880"/>
                  </a:cubicBezTo>
                  <a:cubicBezTo>
                    <a:pt x="7630" y="10697"/>
                    <a:pt x="8542" y="10272"/>
                    <a:pt x="9301" y="9634"/>
                  </a:cubicBezTo>
                  <a:cubicBezTo>
                    <a:pt x="10487" y="8600"/>
                    <a:pt x="11156" y="7111"/>
                    <a:pt x="11186" y="5561"/>
                  </a:cubicBezTo>
                  <a:cubicBezTo>
                    <a:pt x="11186" y="5013"/>
                    <a:pt x="11125" y="4497"/>
                    <a:pt x="10973" y="3980"/>
                  </a:cubicBezTo>
                  <a:cubicBezTo>
                    <a:pt x="10912" y="3798"/>
                    <a:pt x="10852" y="3615"/>
                    <a:pt x="10791" y="3463"/>
                  </a:cubicBezTo>
                  <a:cubicBezTo>
                    <a:pt x="10730" y="3311"/>
                    <a:pt x="10669" y="3190"/>
                    <a:pt x="10608" y="3068"/>
                  </a:cubicBezTo>
                  <a:lnTo>
                    <a:pt x="10477" y="2884"/>
                  </a:lnTo>
                  <a:lnTo>
                    <a:pt x="10477" y="2884"/>
                  </a:lnTo>
                  <a:cubicBezTo>
                    <a:pt x="10637" y="3265"/>
                    <a:pt x="10772" y="3625"/>
                    <a:pt x="10882" y="4010"/>
                  </a:cubicBezTo>
                  <a:cubicBezTo>
                    <a:pt x="11703" y="7050"/>
                    <a:pt x="9757" y="10150"/>
                    <a:pt x="6657" y="10697"/>
                  </a:cubicBezTo>
                  <a:cubicBezTo>
                    <a:pt x="6338" y="10735"/>
                    <a:pt x="6030" y="10761"/>
                    <a:pt x="5719" y="10761"/>
                  </a:cubicBezTo>
                  <a:cubicBezTo>
                    <a:pt x="5528" y="10761"/>
                    <a:pt x="5335" y="10751"/>
                    <a:pt x="5137" y="10728"/>
                  </a:cubicBezTo>
                  <a:cubicBezTo>
                    <a:pt x="4620" y="10667"/>
                    <a:pt x="4104" y="10515"/>
                    <a:pt x="3617" y="10302"/>
                  </a:cubicBezTo>
                  <a:cubicBezTo>
                    <a:pt x="1490" y="9360"/>
                    <a:pt x="243" y="7172"/>
                    <a:pt x="487" y="4862"/>
                  </a:cubicBezTo>
                  <a:cubicBezTo>
                    <a:pt x="608" y="3828"/>
                    <a:pt x="1034" y="2855"/>
                    <a:pt x="1702" y="2035"/>
                  </a:cubicBezTo>
                  <a:cubicBezTo>
                    <a:pt x="2310" y="1305"/>
                    <a:pt x="3101" y="758"/>
                    <a:pt x="4013" y="454"/>
                  </a:cubicBezTo>
                  <a:cubicBezTo>
                    <a:pt x="4582" y="249"/>
                    <a:pt x="5204" y="146"/>
                    <a:pt x="5825" y="146"/>
                  </a:cubicBezTo>
                  <a:cubicBezTo>
                    <a:pt x="6032" y="146"/>
                    <a:pt x="6239" y="158"/>
                    <a:pt x="6444" y="181"/>
                  </a:cubicBezTo>
                  <a:cubicBezTo>
                    <a:pt x="7630" y="333"/>
                    <a:pt x="8754" y="880"/>
                    <a:pt x="9605" y="1731"/>
                  </a:cubicBezTo>
                  <a:cubicBezTo>
                    <a:pt x="9849" y="1999"/>
                    <a:pt x="10074" y="2267"/>
                    <a:pt x="10278" y="2551"/>
                  </a:cubicBezTo>
                  <a:lnTo>
                    <a:pt x="10278" y="2551"/>
                  </a:lnTo>
                  <a:lnTo>
                    <a:pt x="10244" y="2491"/>
                  </a:lnTo>
                  <a:cubicBezTo>
                    <a:pt x="10183" y="2369"/>
                    <a:pt x="10092" y="2247"/>
                    <a:pt x="10001" y="2126"/>
                  </a:cubicBezTo>
                  <a:cubicBezTo>
                    <a:pt x="9909" y="1974"/>
                    <a:pt x="9788" y="1822"/>
                    <a:pt x="9636" y="1700"/>
                  </a:cubicBezTo>
                  <a:cubicBezTo>
                    <a:pt x="9271" y="1305"/>
                    <a:pt x="8845" y="971"/>
                    <a:pt x="8390" y="728"/>
                  </a:cubicBezTo>
                  <a:cubicBezTo>
                    <a:pt x="7573" y="245"/>
                    <a:pt x="6644" y="1"/>
                    <a:pt x="5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a:off x="5952150" y="2473665"/>
              <a:ext cx="162650" cy="243225"/>
            </a:xfrm>
            <a:custGeom>
              <a:avLst/>
              <a:gdLst/>
              <a:ahLst/>
              <a:cxnLst/>
              <a:rect l="l" t="t" r="r" b="b"/>
              <a:pathLst>
                <a:path w="6506" h="9729" extrusionOk="0">
                  <a:moveTo>
                    <a:pt x="6444" y="1"/>
                  </a:moveTo>
                  <a:cubicBezTo>
                    <a:pt x="6393" y="1"/>
                    <a:pt x="4912" y="2148"/>
                    <a:pt x="3162" y="4834"/>
                  </a:cubicBezTo>
                  <a:cubicBezTo>
                    <a:pt x="1399" y="7509"/>
                    <a:pt x="0" y="9697"/>
                    <a:pt x="61" y="9728"/>
                  </a:cubicBezTo>
                  <a:cubicBezTo>
                    <a:pt x="61" y="9728"/>
                    <a:pt x="62" y="9728"/>
                    <a:pt x="62" y="9728"/>
                  </a:cubicBezTo>
                  <a:cubicBezTo>
                    <a:pt x="112" y="9728"/>
                    <a:pt x="1563" y="7582"/>
                    <a:pt x="3344" y="4925"/>
                  </a:cubicBezTo>
                  <a:cubicBezTo>
                    <a:pt x="5107" y="2251"/>
                    <a:pt x="6505" y="32"/>
                    <a:pt x="6444" y="1"/>
                  </a:cubicBezTo>
                  <a:cubicBezTo>
                    <a:pt x="6444" y="1"/>
                    <a:pt x="6444" y="1"/>
                    <a:pt x="64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a:off x="6002300" y="2862740"/>
              <a:ext cx="236350" cy="57775"/>
            </a:xfrm>
            <a:custGeom>
              <a:avLst/>
              <a:gdLst/>
              <a:ahLst/>
              <a:cxnLst/>
              <a:rect l="l" t="t" r="r" b="b"/>
              <a:pathLst>
                <a:path w="9454" h="2311" extrusionOk="0">
                  <a:moveTo>
                    <a:pt x="1" y="1"/>
                  </a:moveTo>
                  <a:cubicBezTo>
                    <a:pt x="487" y="122"/>
                    <a:pt x="943" y="214"/>
                    <a:pt x="1399" y="274"/>
                  </a:cubicBezTo>
                  <a:cubicBezTo>
                    <a:pt x="2280" y="426"/>
                    <a:pt x="3466" y="670"/>
                    <a:pt x="4773" y="1004"/>
                  </a:cubicBezTo>
                  <a:cubicBezTo>
                    <a:pt x="6080" y="1308"/>
                    <a:pt x="7235" y="1642"/>
                    <a:pt x="8086" y="1916"/>
                  </a:cubicBezTo>
                  <a:cubicBezTo>
                    <a:pt x="8542" y="2068"/>
                    <a:pt x="8998" y="2189"/>
                    <a:pt x="9454" y="2311"/>
                  </a:cubicBezTo>
                  <a:cubicBezTo>
                    <a:pt x="9332" y="2250"/>
                    <a:pt x="9241" y="2189"/>
                    <a:pt x="9089" y="2159"/>
                  </a:cubicBezTo>
                  <a:cubicBezTo>
                    <a:pt x="8876" y="2037"/>
                    <a:pt x="8542" y="1916"/>
                    <a:pt x="8116" y="1764"/>
                  </a:cubicBezTo>
                  <a:cubicBezTo>
                    <a:pt x="7296" y="1460"/>
                    <a:pt x="6141" y="1095"/>
                    <a:pt x="4834" y="791"/>
                  </a:cubicBezTo>
                  <a:cubicBezTo>
                    <a:pt x="3496" y="457"/>
                    <a:pt x="2311" y="244"/>
                    <a:pt x="1429" y="122"/>
                  </a:cubicBezTo>
                  <a:cubicBezTo>
                    <a:pt x="1004" y="62"/>
                    <a:pt x="639" y="31"/>
                    <a:pt x="3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a:off x="5931625" y="2950140"/>
              <a:ext cx="49425" cy="210500"/>
            </a:xfrm>
            <a:custGeom>
              <a:avLst/>
              <a:gdLst/>
              <a:ahLst/>
              <a:cxnLst/>
              <a:rect l="l" t="t" r="r" b="b"/>
              <a:pathLst>
                <a:path w="1977" h="8420" extrusionOk="0">
                  <a:moveTo>
                    <a:pt x="1" y="0"/>
                  </a:moveTo>
                  <a:cubicBezTo>
                    <a:pt x="92" y="426"/>
                    <a:pt x="183" y="821"/>
                    <a:pt x="305" y="1247"/>
                  </a:cubicBezTo>
                  <a:cubicBezTo>
                    <a:pt x="487" y="2006"/>
                    <a:pt x="761" y="3040"/>
                    <a:pt x="1034" y="4195"/>
                  </a:cubicBezTo>
                  <a:cubicBezTo>
                    <a:pt x="1308" y="5350"/>
                    <a:pt x="1521" y="6414"/>
                    <a:pt x="1673" y="7174"/>
                  </a:cubicBezTo>
                  <a:cubicBezTo>
                    <a:pt x="1733" y="7599"/>
                    <a:pt x="1855" y="8025"/>
                    <a:pt x="1977" y="8420"/>
                  </a:cubicBezTo>
                  <a:cubicBezTo>
                    <a:pt x="1946" y="7994"/>
                    <a:pt x="1916" y="7569"/>
                    <a:pt x="1825" y="7174"/>
                  </a:cubicBezTo>
                  <a:cubicBezTo>
                    <a:pt x="1703" y="6383"/>
                    <a:pt x="1490" y="5320"/>
                    <a:pt x="1217" y="4164"/>
                  </a:cubicBezTo>
                  <a:cubicBezTo>
                    <a:pt x="943" y="2979"/>
                    <a:pt x="669" y="1946"/>
                    <a:pt x="426" y="1186"/>
                  </a:cubicBezTo>
                  <a:cubicBezTo>
                    <a:pt x="335" y="791"/>
                    <a:pt x="183" y="395"/>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a:off x="5686175" y="2934165"/>
              <a:ext cx="109450" cy="177100"/>
            </a:xfrm>
            <a:custGeom>
              <a:avLst/>
              <a:gdLst/>
              <a:ahLst/>
              <a:cxnLst/>
              <a:rect l="l" t="t" r="r" b="b"/>
              <a:pathLst>
                <a:path w="4378" h="7084" extrusionOk="0">
                  <a:moveTo>
                    <a:pt x="4316" y="1"/>
                  </a:moveTo>
                  <a:cubicBezTo>
                    <a:pt x="4268" y="1"/>
                    <a:pt x="3272" y="1570"/>
                    <a:pt x="2098" y="3496"/>
                  </a:cubicBezTo>
                  <a:cubicBezTo>
                    <a:pt x="913" y="5442"/>
                    <a:pt x="1" y="7053"/>
                    <a:pt x="62" y="7083"/>
                  </a:cubicBezTo>
                  <a:cubicBezTo>
                    <a:pt x="852" y="5959"/>
                    <a:pt x="1582" y="4803"/>
                    <a:pt x="2281" y="3588"/>
                  </a:cubicBezTo>
                  <a:cubicBezTo>
                    <a:pt x="3436" y="1642"/>
                    <a:pt x="4378" y="31"/>
                    <a:pt x="4317" y="1"/>
                  </a:cubicBezTo>
                  <a:cubicBezTo>
                    <a:pt x="4317" y="1"/>
                    <a:pt x="4316" y="1"/>
                    <a:pt x="4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5774325" y="2499515"/>
              <a:ext cx="60825" cy="191525"/>
            </a:xfrm>
            <a:custGeom>
              <a:avLst/>
              <a:gdLst/>
              <a:ahLst/>
              <a:cxnLst/>
              <a:rect l="l" t="t" r="r" b="b"/>
              <a:pathLst>
                <a:path w="2433" h="7661" extrusionOk="0">
                  <a:moveTo>
                    <a:pt x="1" y="1"/>
                  </a:moveTo>
                  <a:cubicBezTo>
                    <a:pt x="305" y="1308"/>
                    <a:pt x="670" y="2584"/>
                    <a:pt x="1095" y="3861"/>
                  </a:cubicBezTo>
                  <a:cubicBezTo>
                    <a:pt x="1733" y="5958"/>
                    <a:pt x="2311" y="7660"/>
                    <a:pt x="2372" y="7660"/>
                  </a:cubicBezTo>
                  <a:cubicBezTo>
                    <a:pt x="2433" y="7630"/>
                    <a:pt x="1946" y="5897"/>
                    <a:pt x="1277" y="3800"/>
                  </a:cubicBezTo>
                  <a:cubicBezTo>
                    <a:pt x="639" y="1672"/>
                    <a:pt x="62"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5586650" y="2784490"/>
              <a:ext cx="158825" cy="15200"/>
            </a:xfrm>
            <a:custGeom>
              <a:avLst/>
              <a:gdLst/>
              <a:ahLst/>
              <a:cxnLst/>
              <a:rect l="l" t="t" r="r" b="b"/>
              <a:pathLst>
                <a:path w="6353" h="608" extrusionOk="0">
                  <a:moveTo>
                    <a:pt x="0" y="0"/>
                  </a:moveTo>
                  <a:cubicBezTo>
                    <a:pt x="1064" y="213"/>
                    <a:pt x="2097" y="334"/>
                    <a:pt x="3161" y="395"/>
                  </a:cubicBezTo>
                  <a:cubicBezTo>
                    <a:pt x="4225" y="547"/>
                    <a:pt x="5289" y="608"/>
                    <a:pt x="6353" y="608"/>
                  </a:cubicBezTo>
                  <a:cubicBezTo>
                    <a:pt x="5319" y="426"/>
                    <a:pt x="4256" y="274"/>
                    <a:pt x="3192" y="213"/>
                  </a:cubicBezTo>
                  <a:cubicBezTo>
                    <a:pt x="2128" y="91"/>
                    <a:pt x="1064" y="0"/>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5761425" y="2720065"/>
              <a:ext cx="227225" cy="210350"/>
            </a:xfrm>
            <a:custGeom>
              <a:avLst/>
              <a:gdLst/>
              <a:ahLst/>
              <a:cxnLst/>
              <a:rect l="l" t="t" r="r" b="b"/>
              <a:pathLst>
                <a:path w="9089" h="8414" extrusionOk="0">
                  <a:moveTo>
                    <a:pt x="4551" y="0"/>
                  </a:moveTo>
                  <a:cubicBezTo>
                    <a:pt x="2530" y="0"/>
                    <a:pt x="724" y="1439"/>
                    <a:pt x="395" y="3519"/>
                  </a:cubicBezTo>
                  <a:cubicBezTo>
                    <a:pt x="0" y="5799"/>
                    <a:pt x="1550" y="7987"/>
                    <a:pt x="3860" y="8352"/>
                  </a:cubicBezTo>
                  <a:cubicBezTo>
                    <a:pt x="4100" y="8394"/>
                    <a:pt x="4337" y="8414"/>
                    <a:pt x="4572" y="8414"/>
                  </a:cubicBezTo>
                  <a:cubicBezTo>
                    <a:pt x="6574" y="8414"/>
                    <a:pt x="8340" y="6955"/>
                    <a:pt x="8693" y="4887"/>
                  </a:cubicBezTo>
                  <a:cubicBezTo>
                    <a:pt x="9088" y="2607"/>
                    <a:pt x="7538" y="449"/>
                    <a:pt x="5228" y="54"/>
                  </a:cubicBezTo>
                  <a:cubicBezTo>
                    <a:pt x="5001" y="18"/>
                    <a:pt x="4775" y="0"/>
                    <a:pt x="45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5817650" y="2800090"/>
              <a:ext cx="107925" cy="26200"/>
            </a:xfrm>
            <a:custGeom>
              <a:avLst/>
              <a:gdLst/>
              <a:ahLst/>
              <a:cxnLst/>
              <a:rect l="l" t="t" r="r" b="b"/>
              <a:pathLst>
                <a:path w="4317" h="1048" extrusionOk="0">
                  <a:moveTo>
                    <a:pt x="1863" y="1"/>
                  </a:moveTo>
                  <a:cubicBezTo>
                    <a:pt x="1440" y="1"/>
                    <a:pt x="1015" y="76"/>
                    <a:pt x="608" y="227"/>
                  </a:cubicBezTo>
                  <a:cubicBezTo>
                    <a:pt x="213" y="379"/>
                    <a:pt x="0" y="561"/>
                    <a:pt x="31" y="592"/>
                  </a:cubicBezTo>
                  <a:cubicBezTo>
                    <a:pt x="31" y="592"/>
                    <a:pt x="274" y="470"/>
                    <a:pt x="669" y="379"/>
                  </a:cubicBezTo>
                  <a:cubicBezTo>
                    <a:pt x="1053" y="255"/>
                    <a:pt x="1445" y="194"/>
                    <a:pt x="1834" y="194"/>
                  </a:cubicBezTo>
                  <a:cubicBezTo>
                    <a:pt x="2494" y="194"/>
                    <a:pt x="3147" y="369"/>
                    <a:pt x="3739" y="713"/>
                  </a:cubicBezTo>
                  <a:cubicBezTo>
                    <a:pt x="3921" y="835"/>
                    <a:pt x="4134" y="926"/>
                    <a:pt x="4317" y="1048"/>
                  </a:cubicBezTo>
                  <a:cubicBezTo>
                    <a:pt x="4195" y="835"/>
                    <a:pt x="4013" y="683"/>
                    <a:pt x="3830" y="592"/>
                  </a:cubicBezTo>
                  <a:cubicBezTo>
                    <a:pt x="3230" y="198"/>
                    <a:pt x="2548" y="1"/>
                    <a:pt x="186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5854125" y="2764715"/>
              <a:ext cx="29650" cy="100325"/>
            </a:xfrm>
            <a:custGeom>
              <a:avLst/>
              <a:gdLst/>
              <a:ahLst/>
              <a:cxnLst/>
              <a:rect l="l" t="t" r="r" b="b"/>
              <a:pathLst>
                <a:path w="1186" h="4013" extrusionOk="0">
                  <a:moveTo>
                    <a:pt x="1186" y="1"/>
                  </a:moveTo>
                  <a:cubicBezTo>
                    <a:pt x="274" y="1125"/>
                    <a:pt x="0" y="2615"/>
                    <a:pt x="456" y="4013"/>
                  </a:cubicBezTo>
                  <a:cubicBezTo>
                    <a:pt x="396" y="3314"/>
                    <a:pt x="426" y="2615"/>
                    <a:pt x="517" y="1946"/>
                  </a:cubicBezTo>
                  <a:cubicBezTo>
                    <a:pt x="669" y="1277"/>
                    <a:pt x="882" y="609"/>
                    <a:pt x="118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34"/>
            <p:cNvGrpSpPr/>
            <p:nvPr/>
          </p:nvGrpSpPr>
          <p:grpSpPr>
            <a:xfrm>
              <a:off x="5914925" y="627915"/>
              <a:ext cx="575250" cy="588925"/>
              <a:chOff x="3519450" y="586225"/>
              <a:chExt cx="575250" cy="588925"/>
            </a:xfrm>
          </p:grpSpPr>
          <p:sp>
            <p:nvSpPr>
              <p:cNvPr id="277" name="Google Shape;277;p34"/>
              <p:cNvSpPr/>
              <p:nvPr/>
            </p:nvSpPr>
            <p:spPr>
              <a:xfrm>
                <a:off x="3519450" y="586225"/>
                <a:ext cx="575250" cy="588925"/>
              </a:xfrm>
              <a:custGeom>
                <a:avLst/>
                <a:gdLst/>
                <a:ahLst/>
                <a:cxnLst/>
                <a:rect l="l" t="t" r="r" b="b"/>
                <a:pathLst>
                  <a:path w="23010" h="23557" extrusionOk="0">
                    <a:moveTo>
                      <a:pt x="11286" y="6701"/>
                    </a:moveTo>
                    <a:cubicBezTo>
                      <a:pt x="12992" y="6701"/>
                      <a:pt x="14709" y="7527"/>
                      <a:pt x="15715" y="9271"/>
                    </a:cubicBezTo>
                    <a:cubicBezTo>
                      <a:pt x="17143" y="11733"/>
                      <a:pt x="16292" y="14864"/>
                      <a:pt x="13830" y="16292"/>
                    </a:cubicBezTo>
                    <a:cubicBezTo>
                      <a:pt x="12991" y="16773"/>
                      <a:pt x="12117" y="16989"/>
                      <a:pt x="11273" y="16989"/>
                    </a:cubicBezTo>
                    <a:cubicBezTo>
                      <a:pt x="8114" y="16989"/>
                      <a:pt x="5363" y="13965"/>
                      <a:pt x="6322" y="10487"/>
                    </a:cubicBezTo>
                    <a:cubicBezTo>
                      <a:pt x="6985" y="8025"/>
                      <a:pt x="9127" y="6701"/>
                      <a:pt x="11286" y="6701"/>
                    </a:cubicBezTo>
                    <a:close/>
                    <a:moveTo>
                      <a:pt x="11854" y="0"/>
                    </a:moveTo>
                    <a:lnTo>
                      <a:pt x="9240" y="274"/>
                    </a:lnTo>
                    <a:lnTo>
                      <a:pt x="9088" y="2493"/>
                    </a:lnTo>
                    <a:lnTo>
                      <a:pt x="7143" y="3496"/>
                    </a:lnTo>
                    <a:lnTo>
                      <a:pt x="5107" y="2037"/>
                    </a:lnTo>
                    <a:lnTo>
                      <a:pt x="3009" y="3557"/>
                    </a:lnTo>
                    <a:lnTo>
                      <a:pt x="4103" y="5897"/>
                    </a:lnTo>
                    <a:lnTo>
                      <a:pt x="2857" y="7782"/>
                    </a:lnTo>
                    <a:lnTo>
                      <a:pt x="578" y="7660"/>
                    </a:lnTo>
                    <a:lnTo>
                      <a:pt x="0" y="10426"/>
                    </a:lnTo>
                    <a:lnTo>
                      <a:pt x="2158" y="11247"/>
                    </a:lnTo>
                    <a:lnTo>
                      <a:pt x="2341" y="13587"/>
                    </a:lnTo>
                    <a:lnTo>
                      <a:pt x="122" y="14864"/>
                    </a:lnTo>
                    <a:lnTo>
                      <a:pt x="1186" y="17295"/>
                    </a:lnTo>
                    <a:lnTo>
                      <a:pt x="3496" y="16931"/>
                    </a:lnTo>
                    <a:lnTo>
                      <a:pt x="5015" y="18694"/>
                    </a:lnTo>
                    <a:lnTo>
                      <a:pt x="4195" y="20882"/>
                    </a:lnTo>
                    <a:lnTo>
                      <a:pt x="6322" y="22372"/>
                    </a:lnTo>
                    <a:lnTo>
                      <a:pt x="7964" y="20578"/>
                    </a:lnTo>
                    <a:lnTo>
                      <a:pt x="10243" y="21217"/>
                    </a:lnTo>
                    <a:lnTo>
                      <a:pt x="10973" y="23557"/>
                    </a:lnTo>
                    <a:lnTo>
                      <a:pt x="13496" y="23405"/>
                    </a:lnTo>
                    <a:lnTo>
                      <a:pt x="13830" y="21277"/>
                    </a:lnTo>
                    <a:lnTo>
                      <a:pt x="16019" y="20031"/>
                    </a:lnTo>
                    <a:lnTo>
                      <a:pt x="17782" y="21460"/>
                    </a:lnTo>
                    <a:lnTo>
                      <a:pt x="20031" y="19758"/>
                    </a:lnTo>
                    <a:lnTo>
                      <a:pt x="18906" y="17782"/>
                    </a:lnTo>
                    <a:lnTo>
                      <a:pt x="20031" y="15806"/>
                    </a:lnTo>
                    <a:lnTo>
                      <a:pt x="22311" y="15958"/>
                    </a:lnTo>
                    <a:lnTo>
                      <a:pt x="23010" y="13374"/>
                    </a:lnTo>
                    <a:lnTo>
                      <a:pt x="21034" y="12311"/>
                    </a:lnTo>
                    <a:lnTo>
                      <a:pt x="20791" y="9970"/>
                    </a:lnTo>
                    <a:lnTo>
                      <a:pt x="22675" y="8663"/>
                    </a:lnTo>
                    <a:lnTo>
                      <a:pt x="21429" y="6475"/>
                    </a:lnTo>
                    <a:lnTo>
                      <a:pt x="19453" y="6779"/>
                    </a:lnTo>
                    <a:lnTo>
                      <a:pt x="17842" y="4742"/>
                    </a:lnTo>
                    <a:lnTo>
                      <a:pt x="18693" y="2706"/>
                    </a:lnTo>
                    <a:lnTo>
                      <a:pt x="16505" y="1277"/>
                    </a:lnTo>
                    <a:lnTo>
                      <a:pt x="14864" y="2918"/>
                    </a:lnTo>
                    <a:lnTo>
                      <a:pt x="12705" y="2523"/>
                    </a:lnTo>
                    <a:lnTo>
                      <a:pt x="118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3732200" y="825550"/>
                <a:ext cx="133625" cy="106075"/>
              </a:xfrm>
              <a:custGeom>
                <a:avLst/>
                <a:gdLst/>
                <a:ahLst/>
                <a:cxnLst/>
                <a:rect l="l" t="t" r="r" b="b"/>
                <a:pathLst>
                  <a:path w="5345" h="4243" extrusionOk="0">
                    <a:moveTo>
                      <a:pt x="2676" y="1"/>
                    </a:moveTo>
                    <a:cubicBezTo>
                      <a:pt x="2323" y="1"/>
                      <a:pt x="1967" y="89"/>
                      <a:pt x="1642" y="276"/>
                    </a:cubicBezTo>
                    <a:cubicBezTo>
                      <a:pt x="1" y="1218"/>
                      <a:pt x="305" y="3680"/>
                      <a:pt x="2129" y="4166"/>
                    </a:cubicBezTo>
                    <a:cubicBezTo>
                      <a:pt x="2323" y="4218"/>
                      <a:pt x="2513" y="4242"/>
                      <a:pt x="2697" y="4242"/>
                    </a:cubicBezTo>
                    <a:cubicBezTo>
                      <a:pt x="4242" y="4242"/>
                      <a:pt x="5345" y="2533"/>
                      <a:pt x="4530" y="1066"/>
                    </a:cubicBezTo>
                    <a:cubicBezTo>
                      <a:pt x="4139" y="387"/>
                      <a:pt x="3414" y="1"/>
                      <a:pt x="26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34"/>
            <p:cNvGrpSpPr/>
            <p:nvPr/>
          </p:nvGrpSpPr>
          <p:grpSpPr>
            <a:xfrm>
              <a:off x="3809475" y="2556015"/>
              <a:ext cx="1447600" cy="1483325"/>
              <a:chOff x="1337800" y="1599925"/>
              <a:chExt cx="1447600" cy="1483325"/>
            </a:xfrm>
          </p:grpSpPr>
          <p:sp>
            <p:nvSpPr>
              <p:cNvPr id="280" name="Google Shape;280;p34"/>
              <p:cNvSpPr/>
              <p:nvPr/>
            </p:nvSpPr>
            <p:spPr>
              <a:xfrm>
                <a:off x="1337800" y="1599925"/>
                <a:ext cx="1447600" cy="1483325"/>
              </a:xfrm>
              <a:custGeom>
                <a:avLst/>
                <a:gdLst/>
                <a:ahLst/>
                <a:cxnLst/>
                <a:rect l="l" t="t" r="r" b="b"/>
                <a:pathLst>
                  <a:path w="57904" h="59333" extrusionOk="0">
                    <a:moveTo>
                      <a:pt x="28392" y="16853"/>
                    </a:moveTo>
                    <a:cubicBezTo>
                      <a:pt x="32981" y="16853"/>
                      <a:pt x="37270" y="19273"/>
                      <a:pt x="39575" y="23314"/>
                    </a:cubicBezTo>
                    <a:cubicBezTo>
                      <a:pt x="43162" y="29514"/>
                      <a:pt x="41004" y="37417"/>
                      <a:pt x="34803" y="40973"/>
                    </a:cubicBezTo>
                    <a:cubicBezTo>
                      <a:pt x="32800" y="42116"/>
                      <a:pt x="30578" y="42682"/>
                      <a:pt x="28364" y="42682"/>
                    </a:cubicBezTo>
                    <a:cubicBezTo>
                      <a:pt x="25572" y="42682"/>
                      <a:pt x="22793" y="41781"/>
                      <a:pt x="20487" y="40001"/>
                    </a:cubicBezTo>
                    <a:cubicBezTo>
                      <a:pt x="16353" y="36809"/>
                      <a:pt x="14560" y="31429"/>
                      <a:pt x="15927" y="26383"/>
                    </a:cubicBezTo>
                    <a:cubicBezTo>
                      <a:pt x="17295" y="21338"/>
                      <a:pt x="21551" y="17630"/>
                      <a:pt x="26718" y="16961"/>
                    </a:cubicBezTo>
                    <a:cubicBezTo>
                      <a:pt x="27278" y="16889"/>
                      <a:pt x="27837" y="16853"/>
                      <a:pt x="28392" y="16853"/>
                    </a:cubicBezTo>
                    <a:close/>
                    <a:moveTo>
                      <a:pt x="29849" y="0"/>
                    </a:moveTo>
                    <a:lnTo>
                      <a:pt x="23283" y="669"/>
                    </a:lnTo>
                    <a:lnTo>
                      <a:pt x="22888" y="6231"/>
                    </a:lnTo>
                    <a:lnTo>
                      <a:pt x="17994" y="8724"/>
                    </a:lnTo>
                    <a:lnTo>
                      <a:pt x="12827" y="5076"/>
                    </a:lnTo>
                    <a:lnTo>
                      <a:pt x="7569" y="8906"/>
                    </a:lnTo>
                    <a:lnTo>
                      <a:pt x="10274" y="14772"/>
                    </a:lnTo>
                    <a:lnTo>
                      <a:pt x="7143" y="19484"/>
                    </a:lnTo>
                    <a:lnTo>
                      <a:pt x="1459" y="19180"/>
                    </a:lnTo>
                    <a:lnTo>
                      <a:pt x="0" y="26201"/>
                    </a:lnTo>
                    <a:lnTo>
                      <a:pt x="5410" y="28298"/>
                    </a:lnTo>
                    <a:lnTo>
                      <a:pt x="5866" y="34195"/>
                    </a:lnTo>
                    <a:lnTo>
                      <a:pt x="243" y="37417"/>
                    </a:lnTo>
                    <a:lnTo>
                      <a:pt x="2918" y="43496"/>
                    </a:lnTo>
                    <a:lnTo>
                      <a:pt x="8724" y="42584"/>
                    </a:lnTo>
                    <a:lnTo>
                      <a:pt x="12553" y="47022"/>
                    </a:lnTo>
                    <a:lnTo>
                      <a:pt x="10547" y="52554"/>
                    </a:lnTo>
                    <a:lnTo>
                      <a:pt x="15867" y="56323"/>
                    </a:lnTo>
                    <a:lnTo>
                      <a:pt x="20031" y="51825"/>
                    </a:lnTo>
                    <a:lnTo>
                      <a:pt x="25776" y="53375"/>
                    </a:lnTo>
                    <a:lnTo>
                      <a:pt x="27569" y="59332"/>
                    </a:lnTo>
                    <a:lnTo>
                      <a:pt x="33982" y="58907"/>
                    </a:lnTo>
                    <a:lnTo>
                      <a:pt x="34803" y="53557"/>
                    </a:lnTo>
                    <a:lnTo>
                      <a:pt x="40274" y="50426"/>
                    </a:lnTo>
                    <a:lnTo>
                      <a:pt x="44773" y="53983"/>
                    </a:lnTo>
                    <a:lnTo>
                      <a:pt x="50457" y="49758"/>
                    </a:lnTo>
                    <a:lnTo>
                      <a:pt x="47569" y="44773"/>
                    </a:lnTo>
                    <a:lnTo>
                      <a:pt x="50366" y="39758"/>
                    </a:lnTo>
                    <a:lnTo>
                      <a:pt x="56110" y="40183"/>
                    </a:lnTo>
                    <a:lnTo>
                      <a:pt x="57904" y="33618"/>
                    </a:lnTo>
                    <a:lnTo>
                      <a:pt x="52980" y="30973"/>
                    </a:lnTo>
                    <a:lnTo>
                      <a:pt x="52311" y="25016"/>
                    </a:lnTo>
                    <a:lnTo>
                      <a:pt x="57114" y="21794"/>
                    </a:lnTo>
                    <a:lnTo>
                      <a:pt x="53952" y="16292"/>
                    </a:lnTo>
                    <a:lnTo>
                      <a:pt x="48998" y="17022"/>
                    </a:lnTo>
                    <a:lnTo>
                      <a:pt x="44925" y="11915"/>
                    </a:lnTo>
                    <a:lnTo>
                      <a:pt x="47022" y="6809"/>
                    </a:lnTo>
                    <a:lnTo>
                      <a:pt x="41551" y="3161"/>
                    </a:lnTo>
                    <a:lnTo>
                      <a:pt x="37448" y="7295"/>
                    </a:lnTo>
                    <a:lnTo>
                      <a:pt x="32037" y="6353"/>
                    </a:lnTo>
                    <a:lnTo>
                      <a:pt x="298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1893275" y="2201725"/>
                <a:ext cx="297125" cy="266725"/>
              </a:xfrm>
              <a:custGeom>
                <a:avLst/>
                <a:gdLst/>
                <a:ahLst/>
                <a:cxnLst/>
                <a:rect l="l" t="t" r="r" b="b"/>
                <a:pathLst>
                  <a:path w="11885" h="10669" extrusionOk="0">
                    <a:moveTo>
                      <a:pt x="5922" y="0"/>
                    </a:moveTo>
                    <a:cubicBezTo>
                      <a:pt x="3616" y="0"/>
                      <a:pt x="1497" y="1508"/>
                      <a:pt x="821" y="3862"/>
                    </a:cubicBezTo>
                    <a:cubicBezTo>
                      <a:pt x="0" y="6688"/>
                      <a:pt x="1642" y="9637"/>
                      <a:pt x="4468" y="10457"/>
                    </a:cubicBezTo>
                    <a:cubicBezTo>
                      <a:pt x="4962" y="10601"/>
                      <a:pt x="5459" y="10669"/>
                      <a:pt x="5948" y="10669"/>
                    </a:cubicBezTo>
                    <a:cubicBezTo>
                      <a:pt x="8260" y="10669"/>
                      <a:pt x="10387" y="9143"/>
                      <a:pt x="11064" y="6810"/>
                    </a:cubicBezTo>
                    <a:cubicBezTo>
                      <a:pt x="11885" y="3983"/>
                      <a:pt x="10244" y="1035"/>
                      <a:pt x="7417" y="214"/>
                    </a:cubicBezTo>
                    <a:cubicBezTo>
                      <a:pt x="6918" y="69"/>
                      <a:pt x="6416" y="0"/>
                      <a:pt x="59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34"/>
            <p:cNvSpPr/>
            <p:nvPr/>
          </p:nvSpPr>
          <p:spPr>
            <a:xfrm>
              <a:off x="7839725" y="2431890"/>
              <a:ext cx="138325" cy="224225"/>
            </a:xfrm>
            <a:custGeom>
              <a:avLst/>
              <a:gdLst/>
              <a:ahLst/>
              <a:cxnLst/>
              <a:rect l="l" t="t" r="r" b="b"/>
              <a:pathLst>
                <a:path w="5533" h="8969" extrusionOk="0">
                  <a:moveTo>
                    <a:pt x="5470" y="0"/>
                  </a:moveTo>
                  <a:cubicBezTo>
                    <a:pt x="5392" y="0"/>
                    <a:pt x="4153" y="1965"/>
                    <a:pt x="2645" y="4408"/>
                  </a:cubicBezTo>
                  <a:cubicBezTo>
                    <a:pt x="1155" y="6900"/>
                    <a:pt x="0" y="8937"/>
                    <a:pt x="61" y="8967"/>
                  </a:cubicBezTo>
                  <a:cubicBezTo>
                    <a:pt x="62" y="8968"/>
                    <a:pt x="63" y="8969"/>
                    <a:pt x="65" y="8969"/>
                  </a:cubicBezTo>
                  <a:cubicBezTo>
                    <a:pt x="159" y="8969"/>
                    <a:pt x="1391" y="7015"/>
                    <a:pt x="2888" y="4560"/>
                  </a:cubicBezTo>
                  <a:cubicBezTo>
                    <a:pt x="4377" y="2067"/>
                    <a:pt x="5532" y="31"/>
                    <a:pt x="5472" y="1"/>
                  </a:cubicBezTo>
                  <a:cubicBezTo>
                    <a:pt x="5471" y="0"/>
                    <a:pt x="5471" y="0"/>
                    <a:pt x="547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34"/>
            <p:cNvGrpSpPr/>
            <p:nvPr/>
          </p:nvGrpSpPr>
          <p:grpSpPr>
            <a:xfrm>
              <a:off x="7374675" y="1558765"/>
              <a:ext cx="1447625" cy="1482575"/>
              <a:chOff x="4979200" y="1517075"/>
              <a:chExt cx="1447625" cy="1482575"/>
            </a:xfrm>
          </p:grpSpPr>
          <p:sp>
            <p:nvSpPr>
              <p:cNvPr id="284" name="Google Shape;284;p34"/>
              <p:cNvSpPr/>
              <p:nvPr/>
            </p:nvSpPr>
            <p:spPr>
              <a:xfrm>
                <a:off x="4979200" y="1517075"/>
                <a:ext cx="1447625" cy="1482575"/>
              </a:xfrm>
              <a:custGeom>
                <a:avLst/>
                <a:gdLst/>
                <a:ahLst/>
                <a:cxnLst/>
                <a:rect l="l" t="t" r="r" b="b"/>
                <a:pathLst>
                  <a:path w="57905" h="59303" extrusionOk="0">
                    <a:moveTo>
                      <a:pt x="28378" y="16825"/>
                    </a:moveTo>
                    <a:cubicBezTo>
                      <a:pt x="32972" y="16825"/>
                      <a:pt x="37268" y="19270"/>
                      <a:pt x="39575" y="23314"/>
                    </a:cubicBezTo>
                    <a:cubicBezTo>
                      <a:pt x="43162" y="29515"/>
                      <a:pt x="41004" y="37418"/>
                      <a:pt x="34803" y="40974"/>
                    </a:cubicBezTo>
                    <a:cubicBezTo>
                      <a:pt x="32812" y="42110"/>
                      <a:pt x="30604" y="42670"/>
                      <a:pt x="28403" y="42670"/>
                    </a:cubicBezTo>
                    <a:cubicBezTo>
                      <a:pt x="25598" y="42670"/>
                      <a:pt x="22804" y="41760"/>
                      <a:pt x="20487" y="39971"/>
                    </a:cubicBezTo>
                    <a:cubicBezTo>
                      <a:pt x="16353" y="36780"/>
                      <a:pt x="14560" y="31430"/>
                      <a:pt x="15928" y="26384"/>
                    </a:cubicBezTo>
                    <a:cubicBezTo>
                      <a:pt x="17295" y="21339"/>
                      <a:pt x="21551" y="17630"/>
                      <a:pt x="26718" y="16931"/>
                    </a:cubicBezTo>
                    <a:cubicBezTo>
                      <a:pt x="27274" y="16860"/>
                      <a:pt x="27828" y="16825"/>
                      <a:pt x="28378" y="16825"/>
                    </a:cubicBezTo>
                    <a:close/>
                    <a:moveTo>
                      <a:pt x="29849" y="1"/>
                    </a:moveTo>
                    <a:lnTo>
                      <a:pt x="23253" y="700"/>
                    </a:lnTo>
                    <a:lnTo>
                      <a:pt x="22888" y="6262"/>
                    </a:lnTo>
                    <a:lnTo>
                      <a:pt x="17994" y="8725"/>
                    </a:lnTo>
                    <a:lnTo>
                      <a:pt x="12797" y="5077"/>
                    </a:lnTo>
                    <a:lnTo>
                      <a:pt x="7538" y="8907"/>
                    </a:lnTo>
                    <a:lnTo>
                      <a:pt x="10274" y="14773"/>
                    </a:lnTo>
                    <a:lnTo>
                      <a:pt x="7143" y="19485"/>
                    </a:lnTo>
                    <a:lnTo>
                      <a:pt x="1459" y="19211"/>
                    </a:lnTo>
                    <a:lnTo>
                      <a:pt x="0" y="26202"/>
                    </a:lnTo>
                    <a:lnTo>
                      <a:pt x="5411" y="28269"/>
                    </a:lnTo>
                    <a:lnTo>
                      <a:pt x="5867" y="34166"/>
                    </a:lnTo>
                    <a:lnTo>
                      <a:pt x="274" y="37388"/>
                    </a:lnTo>
                    <a:lnTo>
                      <a:pt x="2918" y="43467"/>
                    </a:lnTo>
                    <a:lnTo>
                      <a:pt x="8754" y="42555"/>
                    </a:lnTo>
                    <a:lnTo>
                      <a:pt x="12584" y="46993"/>
                    </a:lnTo>
                    <a:lnTo>
                      <a:pt x="10578" y="52525"/>
                    </a:lnTo>
                    <a:lnTo>
                      <a:pt x="15897" y="56294"/>
                    </a:lnTo>
                    <a:lnTo>
                      <a:pt x="20031" y="51795"/>
                    </a:lnTo>
                    <a:lnTo>
                      <a:pt x="25806" y="53345"/>
                    </a:lnTo>
                    <a:lnTo>
                      <a:pt x="27600" y="59303"/>
                    </a:lnTo>
                    <a:lnTo>
                      <a:pt x="33983" y="58877"/>
                    </a:lnTo>
                    <a:lnTo>
                      <a:pt x="34803" y="53558"/>
                    </a:lnTo>
                    <a:lnTo>
                      <a:pt x="40305" y="50397"/>
                    </a:lnTo>
                    <a:lnTo>
                      <a:pt x="44803" y="53984"/>
                    </a:lnTo>
                    <a:lnTo>
                      <a:pt x="50457" y="49759"/>
                    </a:lnTo>
                    <a:lnTo>
                      <a:pt x="47600" y="44743"/>
                    </a:lnTo>
                    <a:lnTo>
                      <a:pt x="50396" y="39728"/>
                    </a:lnTo>
                    <a:lnTo>
                      <a:pt x="56141" y="40154"/>
                    </a:lnTo>
                    <a:lnTo>
                      <a:pt x="57904" y="33649"/>
                    </a:lnTo>
                    <a:lnTo>
                      <a:pt x="52980" y="30974"/>
                    </a:lnTo>
                    <a:lnTo>
                      <a:pt x="52311" y="25017"/>
                    </a:lnTo>
                    <a:lnTo>
                      <a:pt x="57114" y="21764"/>
                    </a:lnTo>
                    <a:lnTo>
                      <a:pt x="53953" y="16293"/>
                    </a:lnTo>
                    <a:lnTo>
                      <a:pt x="49028" y="17023"/>
                    </a:lnTo>
                    <a:lnTo>
                      <a:pt x="44955" y="11886"/>
                    </a:lnTo>
                    <a:lnTo>
                      <a:pt x="47053" y="6779"/>
                    </a:lnTo>
                    <a:lnTo>
                      <a:pt x="41551" y="3132"/>
                    </a:lnTo>
                    <a:lnTo>
                      <a:pt x="37448" y="7296"/>
                    </a:lnTo>
                    <a:lnTo>
                      <a:pt x="32037" y="6354"/>
                    </a:lnTo>
                    <a:lnTo>
                      <a:pt x="29849" y="1"/>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a:off x="5535425" y="2118575"/>
                <a:ext cx="296400" cy="266675"/>
              </a:xfrm>
              <a:custGeom>
                <a:avLst/>
                <a:gdLst/>
                <a:ahLst/>
                <a:cxnLst/>
                <a:rect l="l" t="t" r="r" b="b"/>
                <a:pathLst>
                  <a:path w="11856" h="10667" extrusionOk="0">
                    <a:moveTo>
                      <a:pt x="5904" y="1"/>
                    </a:moveTo>
                    <a:cubicBezTo>
                      <a:pt x="3571" y="1"/>
                      <a:pt x="1418" y="1558"/>
                      <a:pt x="761" y="3935"/>
                    </a:cubicBezTo>
                    <a:cubicBezTo>
                      <a:pt x="1" y="6762"/>
                      <a:pt x="1673" y="9710"/>
                      <a:pt x="4499" y="10470"/>
                    </a:cubicBezTo>
                    <a:cubicBezTo>
                      <a:pt x="4979" y="10603"/>
                      <a:pt x="5461" y="10666"/>
                      <a:pt x="5934" y="10666"/>
                    </a:cubicBezTo>
                    <a:cubicBezTo>
                      <a:pt x="8277" y="10666"/>
                      <a:pt x="10407" y="9114"/>
                      <a:pt x="11065" y="6762"/>
                    </a:cubicBezTo>
                    <a:cubicBezTo>
                      <a:pt x="11855" y="3905"/>
                      <a:pt x="10183" y="987"/>
                      <a:pt x="7326" y="197"/>
                    </a:cubicBezTo>
                    <a:cubicBezTo>
                      <a:pt x="6852" y="64"/>
                      <a:pt x="6374" y="1"/>
                      <a:pt x="5904"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4"/>
            <p:cNvGrpSpPr/>
            <p:nvPr/>
          </p:nvGrpSpPr>
          <p:grpSpPr>
            <a:xfrm>
              <a:off x="6645925" y="2682665"/>
              <a:ext cx="712050" cy="730275"/>
              <a:chOff x="4250450" y="2640975"/>
              <a:chExt cx="712050" cy="730275"/>
            </a:xfrm>
          </p:grpSpPr>
          <p:sp>
            <p:nvSpPr>
              <p:cNvPr id="287" name="Google Shape;287;p34"/>
              <p:cNvSpPr/>
              <p:nvPr/>
            </p:nvSpPr>
            <p:spPr>
              <a:xfrm>
                <a:off x="4250450" y="2640975"/>
                <a:ext cx="712050" cy="730275"/>
              </a:xfrm>
              <a:custGeom>
                <a:avLst/>
                <a:gdLst/>
                <a:ahLst/>
                <a:cxnLst/>
                <a:rect l="l" t="t" r="r" b="b"/>
                <a:pathLst>
                  <a:path w="28482" h="29211" extrusionOk="0">
                    <a:moveTo>
                      <a:pt x="14000" y="8296"/>
                    </a:moveTo>
                    <a:cubicBezTo>
                      <a:pt x="16115" y="8296"/>
                      <a:pt x="18239" y="9320"/>
                      <a:pt x="19484" y="11490"/>
                    </a:cubicBezTo>
                    <a:cubicBezTo>
                      <a:pt x="21217" y="14529"/>
                      <a:pt x="20183" y="18420"/>
                      <a:pt x="17144" y="20183"/>
                    </a:cubicBezTo>
                    <a:cubicBezTo>
                      <a:pt x="16105" y="20773"/>
                      <a:pt x="15025" y="21038"/>
                      <a:pt x="13980" y="21038"/>
                    </a:cubicBezTo>
                    <a:cubicBezTo>
                      <a:pt x="10071" y="21038"/>
                      <a:pt x="6661" y="17326"/>
                      <a:pt x="7812" y="13009"/>
                    </a:cubicBezTo>
                    <a:cubicBezTo>
                      <a:pt x="8646" y="9948"/>
                      <a:pt x="11315" y="8296"/>
                      <a:pt x="14000" y="8296"/>
                    </a:cubicBezTo>
                    <a:close/>
                    <a:moveTo>
                      <a:pt x="14682" y="0"/>
                    </a:moveTo>
                    <a:lnTo>
                      <a:pt x="11460" y="365"/>
                    </a:lnTo>
                    <a:lnTo>
                      <a:pt x="11278" y="3100"/>
                    </a:lnTo>
                    <a:lnTo>
                      <a:pt x="8846" y="4316"/>
                    </a:lnTo>
                    <a:lnTo>
                      <a:pt x="6323" y="2492"/>
                    </a:lnTo>
                    <a:lnTo>
                      <a:pt x="3739" y="4407"/>
                    </a:lnTo>
                    <a:lnTo>
                      <a:pt x="5077" y="7295"/>
                    </a:lnTo>
                    <a:lnTo>
                      <a:pt x="3527" y="9635"/>
                    </a:lnTo>
                    <a:lnTo>
                      <a:pt x="730" y="9483"/>
                    </a:lnTo>
                    <a:lnTo>
                      <a:pt x="1" y="12918"/>
                    </a:lnTo>
                    <a:lnTo>
                      <a:pt x="2676" y="13952"/>
                    </a:lnTo>
                    <a:lnTo>
                      <a:pt x="2888" y="16839"/>
                    </a:lnTo>
                    <a:lnTo>
                      <a:pt x="122" y="18420"/>
                    </a:lnTo>
                    <a:lnTo>
                      <a:pt x="1460" y="21429"/>
                    </a:lnTo>
                    <a:lnTo>
                      <a:pt x="4317" y="20973"/>
                    </a:lnTo>
                    <a:lnTo>
                      <a:pt x="6201" y="23161"/>
                    </a:lnTo>
                    <a:lnTo>
                      <a:pt x="5229" y="25867"/>
                    </a:lnTo>
                    <a:lnTo>
                      <a:pt x="7843" y="27721"/>
                    </a:lnTo>
                    <a:lnTo>
                      <a:pt x="9879" y="25502"/>
                    </a:lnTo>
                    <a:lnTo>
                      <a:pt x="12706" y="26262"/>
                    </a:lnTo>
                    <a:lnTo>
                      <a:pt x="13588" y="29210"/>
                    </a:lnTo>
                    <a:lnTo>
                      <a:pt x="16718" y="28997"/>
                    </a:lnTo>
                    <a:lnTo>
                      <a:pt x="17144" y="26353"/>
                    </a:lnTo>
                    <a:lnTo>
                      <a:pt x="19849" y="24803"/>
                    </a:lnTo>
                    <a:lnTo>
                      <a:pt x="22038" y="26566"/>
                    </a:lnTo>
                    <a:lnTo>
                      <a:pt x="24834" y="24499"/>
                    </a:lnTo>
                    <a:lnTo>
                      <a:pt x="23436" y="22037"/>
                    </a:lnTo>
                    <a:lnTo>
                      <a:pt x="24804" y="19575"/>
                    </a:lnTo>
                    <a:lnTo>
                      <a:pt x="27630" y="19788"/>
                    </a:lnTo>
                    <a:lnTo>
                      <a:pt x="28482" y="16566"/>
                    </a:lnTo>
                    <a:lnTo>
                      <a:pt x="26080" y="15259"/>
                    </a:lnTo>
                    <a:lnTo>
                      <a:pt x="25746" y="12341"/>
                    </a:lnTo>
                    <a:lnTo>
                      <a:pt x="28086" y="10730"/>
                    </a:lnTo>
                    <a:lnTo>
                      <a:pt x="26536" y="8024"/>
                    </a:lnTo>
                    <a:lnTo>
                      <a:pt x="24105" y="8389"/>
                    </a:lnTo>
                    <a:lnTo>
                      <a:pt x="22098" y="5866"/>
                    </a:lnTo>
                    <a:lnTo>
                      <a:pt x="23132" y="3374"/>
                    </a:lnTo>
                    <a:lnTo>
                      <a:pt x="20427" y="1581"/>
                    </a:lnTo>
                    <a:lnTo>
                      <a:pt x="18421" y="3617"/>
                    </a:lnTo>
                    <a:lnTo>
                      <a:pt x="15776" y="3131"/>
                    </a:lnTo>
                    <a:lnTo>
                      <a:pt x="146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4523250" y="2937400"/>
                <a:ext cx="147450" cy="131325"/>
              </a:xfrm>
              <a:custGeom>
                <a:avLst/>
                <a:gdLst/>
                <a:ahLst/>
                <a:cxnLst/>
                <a:rect l="l" t="t" r="r" b="b"/>
                <a:pathLst>
                  <a:path w="5898" h="5253" extrusionOk="0">
                    <a:moveTo>
                      <a:pt x="2965" y="1"/>
                    </a:moveTo>
                    <a:cubicBezTo>
                      <a:pt x="1858" y="1"/>
                      <a:pt x="827" y="711"/>
                      <a:pt x="457" y="1821"/>
                    </a:cubicBezTo>
                    <a:cubicBezTo>
                      <a:pt x="1" y="3189"/>
                      <a:pt x="761" y="4678"/>
                      <a:pt x="2159" y="5134"/>
                    </a:cubicBezTo>
                    <a:cubicBezTo>
                      <a:pt x="2416" y="5214"/>
                      <a:pt x="2678" y="5252"/>
                      <a:pt x="2936" y="5252"/>
                    </a:cubicBezTo>
                    <a:cubicBezTo>
                      <a:pt x="4049" y="5252"/>
                      <a:pt x="5096" y="4543"/>
                      <a:pt x="5442" y="3432"/>
                    </a:cubicBezTo>
                    <a:cubicBezTo>
                      <a:pt x="5898" y="2064"/>
                      <a:pt x="5138" y="575"/>
                      <a:pt x="3739" y="119"/>
                    </a:cubicBezTo>
                    <a:cubicBezTo>
                      <a:pt x="3482" y="39"/>
                      <a:pt x="3222" y="1"/>
                      <a:pt x="29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4"/>
            <p:cNvSpPr/>
            <p:nvPr/>
          </p:nvSpPr>
          <p:spPr>
            <a:xfrm>
              <a:off x="6683175" y="622590"/>
              <a:ext cx="1142125" cy="1170250"/>
            </a:xfrm>
            <a:custGeom>
              <a:avLst/>
              <a:gdLst/>
              <a:ahLst/>
              <a:cxnLst/>
              <a:rect l="l" t="t" r="r" b="b"/>
              <a:pathLst>
                <a:path w="45685" h="46810" extrusionOk="0">
                  <a:moveTo>
                    <a:pt x="22432" y="13277"/>
                  </a:moveTo>
                  <a:cubicBezTo>
                    <a:pt x="25829" y="13277"/>
                    <a:pt x="29246" y="14930"/>
                    <a:pt x="31247" y="18420"/>
                  </a:cubicBezTo>
                  <a:cubicBezTo>
                    <a:pt x="34043" y="23314"/>
                    <a:pt x="32372" y="29545"/>
                    <a:pt x="27478" y="32342"/>
                  </a:cubicBezTo>
                  <a:cubicBezTo>
                    <a:pt x="25806" y="33299"/>
                    <a:pt x="24067" y="33730"/>
                    <a:pt x="22386" y="33730"/>
                  </a:cubicBezTo>
                  <a:cubicBezTo>
                    <a:pt x="16118" y="33730"/>
                    <a:pt x="10660" y="27748"/>
                    <a:pt x="12554" y="20822"/>
                  </a:cubicBezTo>
                  <a:cubicBezTo>
                    <a:pt x="13877" y="15917"/>
                    <a:pt x="18138" y="13277"/>
                    <a:pt x="22432" y="13277"/>
                  </a:cubicBezTo>
                  <a:close/>
                  <a:moveTo>
                    <a:pt x="23557" y="1"/>
                  </a:moveTo>
                  <a:lnTo>
                    <a:pt x="18390" y="548"/>
                  </a:lnTo>
                  <a:lnTo>
                    <a:pt x="18086" y="4925"/>
                  </a:lnTo>
                  <a:lnTo>
                    <a:pt x="14195" y="6900"/>
                  </a:lnTo>
                  <a:lnTo>
                    <a:pt x="10122" y="4013"/>
                  </a:lnTo>
                  <a:lnTo>
                    <a:pt x="5958" y="7052"/>
                  </a:lnTo>
                  <a:lnTo>
                    <a:pt x="8116" y="11703"/>
                  </a:lnTo>
                  <a:lnTo>
                    <a:pt x="5654" y="15411"/>
                  </a:lnTo>
                  <a:lnTo>
                    <a:pt x="1155" y="15168"/>
                  </a:lnTo>
                  <a:lnTo>
                    <a:pt x="0" y="20700"/>
                  </a:lnTo>
                  <a:lnTo>
                    <a:pt x="4256" y="22341"/>
                  </a:lnTo>
                  <a:lnTo>
                    <a:pt x="4651" y="26992"/>
                  </a:lnTo>
                  <a:lnTo>
                    <a:pt x="213" y="29515"/>
                  </a:lnTo>
                  <a:lnTo>
                    <a:pt x="2341" y="34317"/>
                  </a:lnTo>
                  <a:lnTo>
                    <a:pt x="6900" y="33618"/>
                  </a:lnTo>
                  <a:lnTo>
                    <a:pt x="9940" y="37114"/>
                  </a:lnTo>
                  <a:lnTo>
                    <a:pt x="8359" y="41460"/>
                  </a:lnTo>
                  <a:lnTo>
                    <a:pt x="12554" y="44439"/>
                  </a:lnTo>
                  <a:lnTo>
                    <a:pt x="15836" y="40883"/>
                  </a:lnTo>
                  <a:lnTo>
                    <a:pt x="20396" y="42129"/>
                  </a:lnTo>
                  <a:lnTo>
                    <a:pt x="21794" y="46810"/>
                  </a:lnTo>
                  <a:lnTo>
                    <a:pt x="26870" y="46475"/>
                  </a:lnTo>
                  <a:lnTo>
                    <a:pt x="27508" y="42250"/>
                  </a:lnTo>
                  <a:lnTo>
                    <a:pt x="31824" y="39788"/>
                  </a:lnTo>
                  <a:lnTo>
                    <a:pt x="35381" y="42615"/>
                  </a:lnTo>
                  <a:lnTo>
                    <a:pt x="39819" y="39272"/>
                  </a:lnTo>
                  <a:lnTo>
                    <a:pt x="37539" y="35320"/>
                  </a:lnTo>
                  <a:lnTo>
                    <a:pt x="39758" y="31369"/>
                  </a:lnTo>
                  <a:lnTo>
                    <a:pt x="44317" y="31703"/>
                  </a:lnTo>
                  <a:lnTo>
                    <a:pt x="45685" y="26566"/>
                  </a:lnTo>
                  <a:lnTo>
                    <a:pt x="41794" y="24439"/>
                  </a:lnTo>
                  <a:lnTo>
                    <a:pt x="41277" y="19758"/>
                  </a:lnTo>
                  <a:lnTo>
                    <a:pt x="45077" y="17205"/>
                  </a:lnTo>
                  <a:lnTo>
                    <a:pt x="42585" y="12858"/>
                  </a:lnTo>
                  <a:lnTo>
                    <a:pt x="38694" y="13435"/>
                  </a:lnTo>
                  <a:lnTo>
                    <a:pt x="35472" y="9423"/>
                  </a:lnTo>
                  <a:lnTo>
                    <a:pt x="37144" y="5381"/>
                  </a:lnTo>
                  <a:lnTo>
                    <a:pt x="32797" y="2493"/>
                  </a:lnTo>
                  <a:lnTo>
                    <a:pt x="29575" y="5776"/>
                  </a:lnTo>
                  <a:lnTo>
                    <a:pt x="25289" y="5016"/>
                  </a:lnTo>
                  <a:lnTo>
                    <a:pt x="2355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7137588" y="1102715"/>
              <a:ext cx="233300" cy="210000"/>
            </a:xfrm>
            <a:custGeom>
              <a:avLst/>
              <a:gdLst/>
              <a:ahLst/>
              <a:cxnLst/>
              <a:rect l="l" t="t" r="r" b="b"/>
              <a:pathLst>
                <a:path w="9332" h="8400" extrusionOk="0">
                  <a:moveTo>
                    <a:pt x="4657" y="1"/>
                  </a:moveTo>
                  <a:cubicBezTo>
                    <a:pt x="4284" y="1"/>
                    <a:pt x="3904" y="50"/>
                    <a:pt x="3526" y="152"/>
                  </a:cubicBezTo>
                  <a:cubicBezTo>
                    <a:pt x="1307" y="790"/>
                    <a:pt x="0" y="3100"/>
                    <a:pt x="638" y="5350"/>
                  </a:cubicBezTo>
                  <a:cubicBezTo>
                    <a:pt x="1167" y="7187"/>
                    <a:pt x="2842" y="8399"/>
                    <a:pt x="4662" y="8399"/>
                  </a:cubicBezTo>
                  <a:cubicBezTo>
                    <a:pt x="5040" y="8399"/>
                    <a:pt x="5424" y="8347"/>
                    <a:pt x="5806" y="8237"/>
                  </a:cubicBezTo>
                  <a:cubicBezTo>
                    <a:pt x="8055" y="7599"/>
                    <a:pt x="9332" y="5289"/>
                    <a:pt x="8724" y="3070"/>
                  </a:cubicBezTo>
                  <a:cubicBezTo>
                    <a:pt x="8193" y="1199"/>
                    <a:pt x="6505" y="1"/>
                    <a:pt x="465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4"/>
            <p:cNvGrpSpPr/>
            <p:nvPr/>
          </p:nvGrpSpPr>
          <p:grpSpPr>
            <a:xfrm>
              <a:off x="5599550" y="1147665"/>
              <a:ext cx="297900" cy="304000"/>
              <a:chOff x="3204075" y="1105975"/>
              <a:chExt cx="297900" cy="304000"/>
            </a:xfrm>
          </p:grpSpPr>
          <p:sp>
            <p:nvSpPr>
              <p:cNvPr id="292" name="Google Shape;292;p34"/>
              <p:cNvSpPr/>
              <p:nvPr/>
            </p:nvSpPr>
            <p:spPr>
              <a:xfrm>
                <a:off x="3204075" y="1105975"/>
                <a:ext cx="297900" cy="304000"/>
              </a:xfrm>
              <a:custGeom>
                <a:avLst/>
                <a:gdLst/>
                <a:ahLst/>
                <a:cxnLst/>
                <a:rect l="l" t="t" r="r" b="b"/>
                <a:pathLst>
                  <a:path w="11916" h="12160" extrusionOk="0">
                    <a:moveTo>
                      <a:pt x="5854" y="3456"/>
                    </a:moveTo>
                    <a:cubicBezTo>
                      <a:pt x="6743" y="3456"/>
                      <a:pt x="7636" y="3888"/>
                      <a:pt x="8147" y="4803"/>
                    </a:cubicBezTo>
                    <a:cubicBezTo>
                      <a:pt x="8876" y="6080"/>
                      <a:pt x="8420" y="7691"/>
                      <a:pt x="7174" y="8421"/>
                    </a:cubicBezTo>
                    <a:cubicBezTo>
                      <a:pt x="6735" y="8672"/>
                      <a:pt x="6278" y="8786"/>
                      <a:pt x="5836" y="8786"/>
                    </a:cubicBezTo>
                    <a:cubicBezTo>
                      <a:pt x="4201" y="8786"/>
                      <a:pt x="2781" y="7231"/>
                      <a:pt x="3284" y="5411"/>
                    </a:cubicBezTo>
                    <a:cubicBezTo>
                      <a:pt x="3622" y="4141"/>
                      <a:pt x="4735" y="3456"/>
                      <a:pt x="5854" y="3456"/>
                    </a:cubicBezTo>
                    <a:close/>
                    <a:moveTo>
                      <a:pt x="6110" y="1"/>
                    </a:moveTo>
                    <a:lnTo>
                      <a:pt x="4773" y="153"/>
                    </a:lnTo>
                    <a:lnTo>
                      <a:pt x="4712" y="1278"/>
                    </a:lnTo>
                    <a:lnTo>
                      <a:pt x="3709" y="1794"/>
                    </a:lnTo>
                    <a:lnTo>
                      <a:pt x="2645" y="1034"/>
                    </a:lnTo>
                    <a:lnTo>
                      <a:pt x="1551" y="1825"/>
                    </a:lnTo>
                    <a:lnTo>
                      <a:pt x="2129" y="3041"/>
                    </a:lnTo>
                    <a:lnTo>
                      <a:pt x="1490" y="3983"/>
                    </a:lnTo>
                    <a:lnTo>
                      <a:pt x="305" y="3922"/>
                    </a:lnTo>
                    <a:lnTo>
                      <a:pt x="1" y="5381"/>
                    </a:lnTo>
                    <a:lnTo>
                      <a:pt x="1125" y="5807"/>
                    </a:lnTo>
                    <a:lnTo>
                      <a:pt x="1217" y="6992"/>
                    </a:lnTo>
                    <a:lnTo>
                      <a:pt x="92" y="7661"/>
                    </a:lnTo>
                    <a:lnTo>
                      <a:pt x="639" y="8907"/>
                    </a:lnTo>
                    <a:lnTo>
                      <a:pt x="1825" y="8725"/>
                    </a:lnTo>
                    <a:lnTo>
                      <a:pt x="2615" y="9636"/>
                    </a:lnTo>
                    <a:lnTo>
                      <a:pt x="2220" y="10791"/>
                    </a:lnTo>
                    <a:lnTo>
                      <a:pt x="3284" y="11551"/>
                    </a:lnTo>
                    <a:lnTo>
                      <a:pt x="4135" y="10639"/>
                    </a:lnTo>
                    <a:lnTo>
                      <a:pt x="5320" y="10943"/>
                    </a:lnTo>
                    <a:lnTo>
                      <a:pt x="5715" y="12159"/>
                    </a:lnTo>
                    <a:lnTo>
                      <a:pt x="7022" y="12068"/>
                    </a:lnTo>
                    <a:lnTo>
                      <a:pt x="7174" y="10974"/>
                    </a:lnTo>
                    <a:lnTo>
                      <a:pt x="8299" y="10335"/>
                    </a:lnTo>
                    <a:lnTo>
                      <a:pt x="9211" y="11065"/>
                    </a:lnTo>
                    <a:lnTo>
                      <a:pt x="10366" y="10214"/>
                    </a:lnTo>
                    <a:lnTo>
                      <a:pt x="9788" y="9180"/>
                    </a:lnTo>
                    <a:lnTo>
                      <a:pt x="10366" y="8147"/>
                    </a:lnTo>
                    <a:lnTo>
                      <a:pt x="11551" y="8238"/>
                    </a:lnTo>
                    <a:lnTo>
                      <a:pt x="11916" y="6901"/>
                    </a:lnTo>
                    <a:lnTo>
                      <a:pt x="10883" y="6354"/>
                    </a:lnTo>
                    <a:lnTo>
                      <a:pt x="10761" y="5138"/>
                    </a:lnTo>
                    <a:lnTo>
                      <a:pt x="11734" y="4500"/>
                    </a:lnTo>
                    <a:lnTo>
                      <a:pt x="11095" y="3344"/>
                    </a:lnTo>
                    <a:lnTo>
                      <a:pt x="10092" y="3496"/>
                    </a:lnTo>
                    <a:lnTo>
                      <a:pt x="9211" y="2463"/>
                    </a:lnTo>
                    <a:lnTo>
                      <a:pt x="9667" y="1430"/>
                    </a:lnTo>
                    <a:lnTo>
                      <a:pt x="8512" y="670"/>
                    </a:lnTo>
                    <a:lnTo>
                      <a:pt x="7691" y="1521"/>
                    </a:lnTo>
                    <a:lnTo>
                      <a:pt x="6566" y="1308"/>
                    </a:lnTo>
                    <a:lnTo>
                      <a:pt x="6110" y="1"/>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314275" y="1229950"/>
                <a:ext cx="69300" cy="54275"/>
              </a:xfrm>
              <a:custGeom>
                <a:avLst/>
                <a:gdLst/>
                <a:ahLst/>
                <a:cxnLst/>
                <a:rect l="l" t="t" r="r" b="b"/>
                <a:pathLst>
                  <a:path w="2772" h="2171" extrusionOk="0">
                    <a:moveTo>
                      <a:pt x="1393" y="1"/>
                    </a:moveTo>
                    <a:cubicBezTo>
                      <a:pt x="1208" y="1"/>
                      <a:pt x="1022" y="48"/>
                      <a:pt x="851" y="148"/>
                    </a:cubicBezTo>
                    <a:cubicBezTo>
                      <a:pt x="0" y="635"/>
                      <a:pt x="152" y="1881"/>
                      <a:pt x="1094" y="2124"/>
                    </a:cubicBezTo>
                    <a:cubicBezTo>
                      <a:pt x="1202" y="2155"/>
                      <a:pt x="1308" y="2170"/>
                      <a:pt x="1410" y="2170"/>
                    </a:cubicBezTo>
                    <a:cubicBezTo>
                      <a:pt x="2201" y="2170"/>
                      <a:pt x="2771" y="1297"/>
                      <a:pt x="2341" y="544"/>
                    </a:cubicBezTo>
                    <a:cubicBezTo>
                      <a:pt x="2137" y="197"/>
                      <a:pt x="1769" y="1"/>
                      <a:pt x="1393"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4"/>
            <p:cNvGrpSpPr/>
            <p:nvPr/>
          </p:nvGrpSpPr>
          <p:grpSpPr>
            <a:xfrm>
              <a:off x="8047925" y="961515"/>
              <a:ext cx="481050" cy="492425"/>
              <a:chOff x="5652450" y="919825"/>
              <a:chExt cx="481050" cy="492425"/>
            </a:xfrm>
          </p:grpSpPr>
          <p:sp>
            <p:nvSpPr>
              <p:cNvPr id="295" name="Google Shape;295;p34"/>
              <p:cNvSpPr/>
              <p:nvPr/>
            </p:nvSpPr>
            <p:spPr>
              <a:xfrm>
                <a:off x="5652450" y="919825"/>
                <a:ext cx="481050" cy="492425"/>
              </a:xfrm>
              <a:custGeom>
                <a:avLst/>
                <a:gdLst/>
                <a:ahLst/>
                <a:cxnLst/>
                <a:rect l="l" t="t" r="r" b="b"/>
                <a:pathLst>
                  <a:path w="19242" h="19697" extrusionOk="0">
                    <a:moveTo>
                      <a:pt x="9456" y="5598"/>
                    </a:moveTo>
                    <a:cubicBezTo>
                      <a:pt x="10883" y="5598"/>
                      <a:pt x="12318" y="6290"/>
                      <a:pt x="13162" y="7751"/>
                    </a:cubicBezTo>
                    <a:cubicBezTo>
                      <a:pt x="14348" y="9818"/>
                      <a:pt x="13618" y="12432"/>
                      <a:pt x="11582" y="13617"/>
                    </a:cubicBezTo>
                    <a:lnTo>
                      <a:pt x="11582" y="13648"/>
                    </a:lnTo>
                    <a:cubicBezTo>
                      <a:pt x="10878" y="14044"/>
                      <a:pt x="10147" y="14223"/>
                      <a:pt x="9441" y="14223"/>
                    </a:cubicBezTo>
                    <a:cubicBezTo>
                      <a:pt x="6794" y="14223"/>
                      <a:pt x="4498" y="11712"/>
                      <a:pt x="5290" y="8784"/>
                    </a:cubicBezTo>
                    <a:cubicBezTo>
                      <a:pt x="5850" y="6711"/>
                      <a:pt x="7646" y="5598"/>
                      <a:pt x="9456" y="5598"/>
                    </a:cubicBezTo>
                    <a:close/>
                    <a:moveTo>
                      <a:pt x="9940" y="0"/>
                    </a:moveTo>
                    <a:lnTo>
                      <a:pt x="7752" y="213"/>
                    </a:lnTo>
                    <a:lnTo>
                      <a:pt x="7600" y="2067"/>
                    </a:lnTo>
                    <a:lnTo>
                      <a:pt x="5989" y="2888"/>
                    </a:lnTo>
                    <a:lnTo>
                      <a:pt x="4256" y="1672"/>
                    </a:lnTo>
                    <a:lnTo>
                      <a:pt x="2524" y="2948"/>
                    </a:lnTo>
                    <a:lnTo>
                      <a:pt x="3436" y="4894"/>
                    </a:lnTo>
                    <a:lnTo>
                      <a:pt x="2372" y="6505"/>
                    </a:lnTo>
                    <a:lnTo>
                      <a:pt x="487" y="6383"/>
                    </a:lnTo>
                    <a:lnTo>
                      <a:pt x="1" y="8724"/>
                    </a:lnTo>
                    <a:lnTo>
                      <a:pt x="1794" y="9423"/>
                    </a:lnTo>
                    <a:lnTo>
                      <a:pt x="1946" y="11368"/>
                    </a:lnTo>
                    <a:lnTo>
                      <a:pt x="92" y="12432"/>
                    </a:lnTo>
                    <a:lnTo>
                      <a:pt x="973" y="14468"/>
                    </a:lnTo>
                    <a:lnTo>
                      <a:pt x="2888" y="14164"/>
                    </a:lnTo>
                    <a:lnTo>
                      <a:pt x="4195" y="15623"/>
                    </a:lnTo>
                    <a:lnTo>
                      <a:pt x="3527" y="17447"/>
                    </a:lnTo>
                    <a:lnTo>
                      <a:pt x="5290" y="18693"/>
                    </a:lnTo>
                    <a:lnTo>
                      <a:pt x="6657" y="17204"/>
                    </a:lnTo>
                    <a:lnTo>
                      <a:pt x="8572" y="17721"/>
                    </a:lnTo>
                    <a:lnTo>
                      <a:pt x="9150" y="19696"/>
                    </a:lnTo>
                    <a:lnTo>
                      <a:pt x="11278" y="19544"/>
                    </a:lnTo>
                    <a:lnTo>
                      <a:pt x="11551" y="17781"/>
                    </a:lnTo>
                    <a:lnTo>
                      <a:pt x="13375" y="16718"/>
                    </a:lnTo>
                    <a:lnTo>
                      <a:pt x="14895" y="17933"/>
                    </a:lnTo>
                    <a:lnTo>
                      <a:pt x="16779" y="16505"/>
                    </a:lnTo>
                    <a:lnTo>
                      <a:pt x="15837" y="14864"/>
                    </a:lnTo>
                    <a:lnTo>
                      <a:pt x="16749" y="13192"/>
                    </a:lnTo>
                    <a:lnTo>
                      <a:pt x="18664" y="13344"/>
                    </a:lnTo>
                    <a:lnTo>
                      <a:pt x="19241" y="11155"/>
                    </a:lnTo>
                    <a:lnTo>
                      <a:pt x="17600" y="10304"/>
                    </a:lnTo>
                    <a:lnTo>
                      <a:pt x="17387" y="8328"/>
                    </a:lnTo>
                    <a:lnTo>
                      <a:pt x="18998" y="7265"/>
                    </a:lnTo>
                    <a:lnTo>
                      <a:pt x="17934" y="5441"/>
                    </a:lnTo>
                    <a:lnTo>
                      <a:pt x="16293" y="5654"/>
                    </a:lnTo>
                    <a:lnTo>
                      <a:pt x="14956" y="3982"/>
                    </a:lnTo>
                    <a:lnTo>
                      <a:pt x="15624" y="2249"/>
                    </a:lnTo>
                    <a:lnTo>
                      <a:pt x="13800" y="1034"/>
                    </a:lnTo>
                    <a:lnTo>
                      <a:pt x="12433" y="2432"/>
                    </a:lnTo>
                    <a:lnTo>
                      <a:pt x="10639" y="2097"/>
                    </a:lnTo>
                    <a:lnTo>
                      <a:pt x="9940"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830275" y="1119750"/>
                <a:ext cx="112725" cy="88825"/>
              </a:xfrm>
              <a:custGeom>
                <a:avLst/>
                <a:gdLst/>
                <a:ahLst/>
                <a:cxnLst/>
                <a:rect l="l" t="t" r="r" b="b"/>
                <a:pathLst>
                  <a:path w="4509" h="3553" extrusionOk="0">
                    <a:moveTo>
                      <a:pt x="2269" y="0"/>
                    </a:moveTo>
                    <a:cubicBezTo>
                      <a:pt x="1963" y="0"/>
                      <a:pt x="1652" y="78"/>
                      <a:pt x="1368" y="240"/>
                    </a:cubicBezTo>
                    <a:cubicBezTo>
                      <a:pt x="0" y="1031"/>
                      <a:pt x="274" y="3067"/>
                      <a:pt x="1794" y="3493"/>
                    </a:cubicBezTo>
                    <a:cubicBezTo>
                      <a:pt x="1950" y="3533"/>
                      <a:pt x="2104" y="3552"/>
                      <a:pt x="2254" y="3552"/>
                    </a:cubicBezTo>
                    <a:cubicBezTo>
                      <a:pt x="3555" y="3552"/>
                      <a:pt x="4509" y="2105"/>
                      <a:pt x="3800" y="879"/>
                    </a:cubicBezTo>
                    <a:cubicBezTo>
                      <a:pt x="3476" y="311"/>
                      <a:pt x="2881" y="0"/>
                      <a:pt x="2269"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34"/>
            <p:cNvSpPr/>
            <p:nvPr/>
          </p:nvSpPr>
          <p:spPr>
            <a:xfrm>
              <a:off x="4824875" y="3313540"/>
              <a:ext cx="128050" cy="117800"/>
            </a:xfrm>
            <a:custGeom>
              <a:avLst/>
              <a:gdLst/>
              <a:ahLst/>
              <a:cxnLst/>
              <a:rect l="l" t="t" r="r" b="b"/>
              <a:pathLst>
                <a:path w="5122" h="4712" extrusionOk="0">
                  <a:moveTo>
                    <a:pt x="2721" y="1"/>
                  </a:moveTo>
                  <a:cubicBezTo>
                    <a:pt x="1547" y="1"/>
                    <a:pt x="518" y="868"/>
                    <a:pt x="379" y="2091"/>
                  </a:cubicBezTo>
                  <a:cubicBezTo>
                    <a:pt x="319" y="2577"/>
                    <a:pt x="440" y="3094"/>
                    <a:pt x="683" y="3519"/>
                  </a:cubicBezTo>
                  <a:cubicBezTo>
                    <a:pt x="927" y="3975"/>
                    <a:pt x="1322" y="4310"/>
                    <a:pt x="1778" y="4522"/>
                  </a:cubicBezTo>
                  <a:cubicBezTo>
                    <a:pt x="2080" y="4651"/>
                    <a:pt x="2394" y="4712"/>
                    <a:pt x="2703" y="4712"/>
                  </a:cubicBezTo>
                  <a:cubicBezTo>
                    <a:pt x="3635" y="4712"/>
                    <a:pt x="4520" y="4159"/>
                    <a:pt x="4908" y="3246"/>
                  </a:cubicBezTo>
                  <a:cubicBezTo>
                    <a:pt x="5091" y="2759"/>
                    <a:pt x="5121" y="2243"/>
                    <a:pt x="4969" y="1726"/>
                  </a:cubicBezTo>
                  <a:cubicBezTo>
                    <a:pt x="4908" y="1604"/>
                    <a:pt x="4878" y="1483"/>
                    <a:pt x="4787" y="1361"/>
                  </a:cubicBezTo>
                  <a:cubicBezTo>
                    <a:pt x="4787" y="1300"/>
                    <a:pt x="4756" y="1270"/>
                    <a:pt x="4726" y="1240"/>
                  </a:cubicBezTo>
                  <a:cubicBezTo>
                    <a:pt x="4696" y="1240"/>
                    <a:pt x="4787" y="1422"/>
                    <a:pt x="4878" y="1756"/>
                  </a:cubicBezTo>
                  <a:cubicBezTo>
                    <a:pt x="5000" y="2243"/>
                    <a:pt x="4969" y="2759"/>
                    <a:pt x="4756" y="3215"/>
                  </a:cubicBezTo>
                  <a:cubicBezTo>
                    <a:pt x="4387" y="4098"/>
                    <a:pt x="3568" y="4549"/>
                    <a:pt x="2748" y="4549"/>
                  </a:cubicBezTo>
                  <a:cubicBezTo>
                    <a:pt x="2015" y="4549"/>
                    <a:pt x="1282" y="4190"/>
                    <a:pt x="866" y="3458"/>
                  </a:cubicBezTo>
                  <a:cubicBezTo>
                    <a:pt x="1" y="1959"/>
                    <a:pt x="1105" y="159"/>
                    <a:pt x="2751" y="159"/>
                  </a:cubicBezTo>
                  <a:cubicBezTo>
                    <a:pt x="2840" y="159"/>
                    <a:pt x="2931" y="165"/>
                    <a:pt x="3024" y="176"/>
                  </a:cubicBezTo>
                  <a:cubicBezTo>
                    <a:pt x="3510" y="237"/>
                    <a:pt x="3996" y="480"/>
                    <a:pt x="4361" y="814"/>
                  </a:cubicBezTo>
                  <a:cubicBezTo>
                    <a:pt x="4604" y="1057"/>
                    <a:pt x="4696" y="1240"/>
                    <a:pt x="4726" y="1240"/>
                  </a:cubicBezTo>
                  <a:cubicBezTo>
                    <a:pt x="4726" y="1179"/>
                    <a:pt x="4696" y="1118"/>
                    <a:pt x="4665" y="1088"/>
                  </a:cubicBezTo>
                  <a:cubicBezTo>
                    <a:pt x="4574" y="966"/>
                    <a:pt x="4513" y="844"/>
                    <a:pt x="4422" y="723"/>
                  </a:cubicBezTo>
                  <a:cubicBezTo>
                    <a:pt x="4057" y="358"/>
                    <a:pt x="3571" y="85"/>
                    <a:pt x="3054" y="24"/>
                  </a:cubicBezTo>
                  <a:cubicBezTo>
                    <a:pt x="2942" y="8"/>
                    <a:pt x="2831" y="1"/>
                    <a:pt x="272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4926300" y="3224465"/>
              <a:ext cx="67650" cy="102600"/>
            </a:xfrm>
            <a:custGeom>
              <a:avLst/>
              <a:gdLst/>
              <a:ahLst/>
              <a:cxnLst/>
              <a:rect l="l" t="t" r="r" b="b"/>
              <a:pathLst>
                <a:path w="2706" h="4104" extrusionOk="0">
                  <a:moveTo>
                    <a:pt x="2705" y="0"/>
                  </a:moveTo>
                  <a:cubicBezTo>
                    <a:pt x="1702" y="1307"/>
                    <a:pt x="791" y="2675"/>
                    <a:pt x="0" y="4104"/>
                  </a:cubicBezTo>
                  <a:cubicBezTo>
                    <a:pt x="547" y="3465"/>
                    <a:pt x="1003" y="2827"/>
                    <a:pt x="1429" y="2097"/>
                  </a:cubicBezTo>
                  <a:cubicBezTo>
                    <a:pt x="1915" y="1459"/>
                    <a:pt x="2341" y="730"/>
                    <a:pt x="27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4946800" y="3388590"/>
              <a:ext cx="99575" cy="24550"/>
            </a:xfrm>
            <a:custGeom>
              <a:avLst/>
              <a:gdLst/>
              <a:ahLst/>
              <a:cxnLst/>
              <a:rect l="l" t="t" r="r" b="b"/>
              <a:pathLst>
                <a:path w="3983" h="982" extrusionOk="0">
                  <a:moveTo>
                    <a:pt x="31" y="1"/>
                  </a:moveTo>
                  <a:cubicBezTo>
                    <a:pt x="1" y="61"/>
                    <a:pt x="913" y="213"/>
                    <a:pt x="2007" y="487"/>
                  </a:cubicBezTo>
                  <a:cubicBezTo>
                    <a:pt x="3005" y="709"/>
                    <a:pt x="3826" y="981"/>
                    <a:pt x="3963" y="981"/>
                  </a:cubicBezTo>
                  <a:cubicBezTo>
                    <a:pt x="3976" y="981"/>
                    <a:pt x="3983" y="979"/>
                    <a:pt x="3983" y="973"/>
                  </a:cubicBezTo>
                  <a:cubicBezTo>
                    <a:pt x="3375" y="639"/>
                    <a:pt x="2737" y="396"/>
                    <a:pt x="2068" y="274"/>
                  </a:cubicBezTo>
                  <a:cubicBezTo>
                    <a:pt x="1399" y="92"/>
                    <a:pt x="700" y="1"/>
                    <a:pt x="3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4917175" y="3425065"/>
              <a:ext cx="21300" cy="88925"/>
            </a:xfrm>
            <a:custGeom>
              <a:avLst/>
              <a:gdLst/>
              <a:ahLst/>
              <a:cxnLst/>
              <a:rect l="l" t="t" r="r" b="b"/>
              <a:pathLst>
                <a:path w="852" h="3557" extrusionOk="0">
                  <a:moveTo>
                    <a:pt x="1" y="1"/>
                  </a:moveTo>
                  <a:lnTo>
                    <a:pt x="1" y="1"/>
                  </a:lnTo>
                  <a:cubicBezTo>
                    <a:pt x="244" y="1216"/>
                    <a:pt x="517" y="2402"/>
                    <a:pt x="852" y="3557"/>
                  </a:cubicBezTo>
                  <a:cubicBezTo>
                    <a:pt x="821" y="2949"/>
                    <a:pt x="760" y="2341"/>
                    <a:pt x="578" y="1733"/>
                  </a:cubicBezTo>
                  <a:cubicBezTo>
                    <a:pt x="456" y="1156"/>
                    <a:pt x="274" y="548"/>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4814600" y="3418990"/>
              <a:ext cx="44850" cy="74500"/>
            </a:xfrm>
            <a:custGeom>
              <a:avLst/>
              <a:gdLst/>
              <a:ahLst/>
              <a:cxnLst/>
              <a:rect l="l" t="t" r="r" b="b"/>
              <a:pathLst>
                <a:path w="1794" h="2980" extrusionOk="0">
                  <a:moveTo>
                    <a:pt x="1793" y="0"/>
                  </a:moveTo>
                  <a:lnTo>
                    <a:pt x="1793" y="0"/>
                  </a:lnTo>
                  <a:cubicBezTo>
                    <a:pt x="1398" y="426"/>
                    <a:pt x="1094" y="912"/>
                    <a:pt x="821" y="1429"/>
                  </a:cubicBezTo>
                  <a:cubicBezTo>
                    <a:pt x="486" y="1915"/>
                    <a:pt x="213" y="2432"/>
                    <a:pt x="0" y="2979"/>
                  </a:cubicBezTo>
                  <a:cubicBezTo>
                    <a:pt x="365" y="2523"/>
                    <a:pt x="699" y="2037"/>
                    <a:pt x="973" y="1520"/>
                  </a:cubicBezTo>
                  <a:cubicBezTo>
                    <a:pt x="1307" y="1034"/>
                    <a:pt x="1581" y="517"/>
                    <a:pt x="179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4851075" y="3235865"/>
              <a:ext cx="25100" cy="80550"/>
            </a:xfrm>
            <a:custGeom>
              <a:avLst/>
              <a:gdLst/>
              <a:ahLst/>
              <a:cxnLst/>
              <a:rect l="l" t="t" r="r" b="b"/>
              <a:pathLst>
                <a:path w="1004" h="3222" extrusionOk="0">
                  <a:moveTo>
                    <a:pt x="0" y="0"/>
                  </a:moveTo>
                  <a:cubicBezTo>
                    <a:pt x="61" y="547"/>
                    <a:pt x="213" y="1094"/>
                    <a:pt x="395" y="1641"/>
                  </a:cubicBezTo>
                  <a:cubicBezTo>
                    <a:pt x="547" y="2189"/>
                    <a:pt x="730" y="2705"/>
                    <a:pt x="1003" y="3222"/>
                  </a:cubicBezTo>
                  <a:cubicBezTo>
                    <a:pt x="912" y="2644"/>
                    <a:pt x="790" y="2097"/>
                    <a:pt x="608" y="1581"/>
                  </a:cubicBezTo>
                  <a:cubicBezTo>
                    <a:pt x="456" y="1033"/>
                    <a:pt x="274" y="486"/>
                    <a:pt x="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4837375" y="3328315"/>
              <a:ext cx="111850" cy="88600"/>
            </a:xfrm>
            <a:custGeom>
              <a:avLst/>
              <a:gdLst/>
              <a:ahLst/>
              <a:cxnLst/>
              <a:rect l="l" t="t" r="r" b="b"/>
              <a:pathLst>
                <a:path w="4474" h="3544" extrusionOk="0">
                  <a:moveTo>
                    <a:pt x="2262" y="0"/>
                  </a:moveTo>
                  <a:cubicBezTo>
                    <a:pt x="1960" y="0"/>
                    <a:pt x="1652" y="81"/>
                    <a:pt x="1369" y="253"/>
                  </a:cubicBezTo>
                  <a:cubicBezTo>
                    <a:pt x="1" y="1013"/>
                    <a:pt x="244" y="3080"/>
                    <a:pt x="1794" y="3475"/>
                  </a:cubicBezTo>
                  <a:cubicBezTo>
                    <a:pt x="1961" y="3522"/>
                    <a:pt x="2125" y="3544"/>
                    <a:pt x="2283" y="3544"/>
                  </a:cubicBezTo>
                  <a:cubicBezTo>
                    <a:pt x="3563" y="3544"/>
                    <a:pt x="4474" y="2109"/>
                    <a:pt x="3770" y="892"/>
                  </a:cubicBezTo>
                  <a:cubicBezTo>
                    <a:pt x="3446" y="324"/>
                    <a:pt x="2865" y="0"/>
                    <a:pt x="22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869300" y="3360490"/>
              <a:ext cx="45625" cy="12925"/>
            </a:xfrm>
            <a:custGeom>
              <a:avLst/>
              <a:gdLst/>
              <a:ahLst/>
              <a:cxnLst/>
              <a:rect l="l" t="t" r="r" b="b"/>
              <a:pathLst>
                <a:path w="1825" h="517" extrusionOk="0">
                  <a:moveTo>
                    <a:pt x="714" y="0"/>
                  </a:moveTo>
                  <a:cubicBezTo>
                    <a:pt x="450" y="0"/>
                    <a:pt x="189" y="115"/>
                    <a:pt x="1" y="304"/>
                  </a:cubicBezTo>
                  <a:cubicBezTo>
                    <a:pt x="305" y="243"/>
                    <a:pt x="609" y="213"/>
                    <a:pt x="943" y="213"/>
                  </a:cubicBezTo>
                  <a:cubicBezTo>
                    <a:pt x="1216" y="273"/>
                    <a:pt x="1520" y="365"/>
                    <a:pt x="1824" y="517"/>
                  </a:cubicBezTo>
                  <a:cubicBezTo>
                    <a:pt x="1612" y="213"/>
                    <a:pt x="1308" y="30"/>
                    <a:pt x="943" y="30"/>
                  </a:cubicBezTo>
                  <a:cubicBezTo>
                    <a:pt x="868" y="10"/>
                    <a:pt x="791" y="0"/>
                    <a:pt x="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4884500" y="3346790"/>
              <a:ext cx="13700" cy="42575"/>
            </a:xfrm>
            <a:custGeom>
              <a:avLst/>
              <a:gdLst/>
              <a:ahLst/>
              <a:cxnLst/>
              <a:rect l="l" t="t" r="r" b="b"/>
              <a:pathLst>
                <a:path w="548" h="1703" extrusionOk="0">
                  <a:moveTo>
                    <a:pt x="517" y="1"/>
                  </a:moveTo>
                  <a:cubicBezTo>
                    <a:pt x="456" y="1"/>
                    <a:pt x="183" y="305"/>
                    <a:pt x="92" y="821"/>
                  </a:cubicBezTo>
                  <a:cubicBezTo>
                    <a:pt x="1" y="1125"/>
                    <a:pt x="31" y="1429"/>
                    <a:pt x="213" y="1703"/>
                  </a:cubicBezTo>
                  <a:cubicBezTo>
                    <a:pt x="244" y="1703"/>
                    <a:pt x="213" y="1308"/>
                    <a:pt x="274" y="852"/>
                  </a:cubicBezTo>
                  <a:cubicBezTo>
                    <a:pt x="365" y="396"/>
                    <a:pt x="548" y="31"/>
                    <a:pt x="5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4"/>
            <p:cNvGrpSpPr/>
            <p:nvPr/>
          </p:nvGrpSpPr>
          <p:grpSpPr>
            <a:xfrm>
              <a:off x="6409600" y="2074740"/>
              <a:ext cx="633775" cy="640625"/>
              <a:chOff x="4014125" y="2033050"/>
              <a:chExt cx="633775" cy="640625"/>
            </a:xfrm>
          </p:grpSpPr>
          <p:sp>
            <p:nvSpPr>
              <p:cNvPr id="307" name="Google Shape;307;p34"/>
              <p:cNvSpPr/>
              <p:nvPr/>
            </p:nvSpPr>
            <p:spPr>
              <a:xfrm>
                <a:off x="4014125" y="2033050"/>
                <a:ext cx="633775" cy="640625"/>
              </a:xfrm>
              <a:custGeom>
                <a:avLst/>
                <a:gdLst/>
                <a:ahLst/>
                <a:cxnLst/>
                <a:rect l="l" t="t" r="r" b="b"/>
                <a:pathLst>
                  <a:path w="25351" h="25625" extrusionOk="0">
                    <a:moveTo>
                      <a:pt x="12634" y="7123"/>
                    </a:moveTo>
                    <a:cubicBezTo>
                      <a:pt x="15557" y="7123"/>
                      <a:pt x="18360" y="9390"/>
                      <a:pt x="18360" y="12828"/>
                    </a:cubicBezTo>
                    <a:cubicBezTo>
                      <a:pt x="18360" y="15958"/>
                      <a:pt x="15806" y="18481"/>
                      <a:pt x="12676" y="18481"/>
                    </a:cubicBezTo>
                    <a:cubicBezTo>
                      <a:pt x="7630" y="18481"/>
                      <a:pt x="5077" y="12372"/>
                      <a:pt x="8663" y="8785"/>
                    </a:cubicBezTo>
                    <a:cubicBezTo>
                      <a:pt x="9821" y="7637"/>
                      <a:pt x="11241" y="7123"/>
                      <a:pt x="12634" y="7123"/>
                    </a:cubicBezTo>
                    <a:close/>
                    <a:moveTo>
                      <a:pt x="12129" y="1"/>
                    </a:moveTo>
                    <a:lnTo>
                      <a:pt x="9302" y="335"/>
                    </a:lnTo>
                    <a:lnTo>
                      <a:pt x="9059" y="3162"/>
                    </a:lnTo>
                    <a:lnTo>
                      <a:pt x="6840" y="4256"/>
                    </a:lnTo>
                    <a:lnTo>
                      <a:pt x="4742" y="2919"/>
                    </a:lnTo>
                    <a:lnTo>
                      <a:pt x="2645" y="5289"/>
                    </a:lnTo>
                    <a:lnTo>
                      <a:pt x="4256" y="7265"/>
                    </a:lnTo>
                    <a:lnTo>
                      <a:pt x="3162" y="9606"/>
                    </a:lnTo>
                    <a:lnTo>
                      <a:pt x="305" y="9606"/>
                    </a:lnTo>
                    <a:lnTo>
                      <a:pt x="1" y="12493"/>
                    </a:lnTo>
                    <a:lnTo>
                      <a:pt x="2402" y="13405"/>
                    </a:lnTo>
                    <a:lnTo>
                      <a:pt x="2888" y="15928"/>
                    </a:lnTo>
                    <a:lnTo>
                      <a:pt x="913" y="17569"/>
                    </a:lnTo>
                    <a:lnTo>
                      <a:pt x="2128" y="20183"/>
                    </a:lnTo>
                    <a:lnTo>
                      <a:pt x="4682" y="19363"/>
                    </a:lnTo>
                    <a:lnTo>
                      <a:pt x="6536" y="21217"/>
                    </a:lnTo>
                    <a:lnTo>
                      <a:pt x="5928" y="23892"/>
                    </a:lnTo>
                    <a:lnTo>
                      <a:pt x="8451" y="25138"/>
                    </a:lnTo>
                    <a:lnTo>
                      <a:pt x="9940" y="23284"/>
                    </a:lnTo>
                    <a:lnTo>
                      <a:pt x="12706" y="23284"/>
                    </a:lnTo>
                    <a:lnTo>
                      <a:pt x="13648" y="25624"/>
                    </a:lnTo>
                    <a:lnTo>
                      <a:pt x="16718" y="25229"/>
                    </a:lnTo>
                    <a:lnTo>
                      <a:pt x="16718" y="22706"/>
                    </a:lnTo>
                    <a:lnTo>
                      <a:pt x="18876" y="21429"/>
                    </a:lnTo>
                    <a:lnTo>
                      <a:pt x="20974" y="22828"/>
                    </a:lnTo>
                    <a:lnTo>
                      <a:pt x="23071" y="20730"/>
                    </a:lnTo>
                    <a:lnTo>
                      <a:pt x="21794" y="18633"/>
                    </a:lnTo>
                    <a:lnTo>
                      <a:pt x="22828" y="16232"/>
                    </a:lnTo>
                    <a:lnTo>
                      <a:pt x="25351" y="16049"/>
                    </a:lnTo>
                    <a:lnTo>
                      <a:pt x="25351" y="13283"/>
                    </a:lnTo>
                    <a:lnTo>
                      <a:pt x="23314" y="12463"/>
                    </a:lnTo>
                    <a:lnTo>
                      <a:pt x="22889" y="9636"/>
                    </a:lnTo>
                    <a:lnTo>
                      <a:pt x="24773" y="8147"/>
                    </a:lnTo>
                    <a:lnTo>
                      <a:pt x="23497" y="5563"/>
                    </a:lnTo>
                    <a:lnTo>
                      <a:pt x="21035" y="6232"/>
                    </a:lnTo>
                    <a:lnTo>
                      <a:pt x="19180" y="4712"/>
                    </a:lnTo>
                    <a:lnTo>
                      <a:pt x="19727" y="1794"/>
                    </a:lnTo>
                    <a:lnTo>
                      <a:pt x="17083" y="639"/>
                    </a:lnTo>
                    <a:lnTo>
                      <a:pt x="15715" y="2675"/>
                    </a:lnTo>
                    <a:lnTo>
                      <a:pt x="13314" y="2554"/>
                    </a:lnTo>
                    <a:lnTo>
                      <a:pt x="1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4252725" y="2290650"/>
                <a:ext cx="136825" cy="116975"/>
              </a:xfrm>
              <a:custGeom>
                <a:avLst/>
                <a:gdLst/>
                <a:ahLst/>
                <a:cxnLst/>
                <a:rect l="l" t="t" r="r" b="b"/>
                <a:pathLst>
                  <a:path w="5473" h="4679" extrusionOk="0">
                    <a:moveTo>
                      <a:pt x="3132" y="1"/>
                    </a:moveTo>
                    <a:cubicBezTo>
                      <a:pt x="1065" y="1"/>
                      <a:pt x="1" y="2524"/>
                      <a:pt x="1490" y="3983"/>
                    </a:cubicBezTo>
                    <a:cubicBezTo>
                      <a:pt x="1962" y="4464"/>
                      <a:pt x="2545" y="4679"/>
                      <a:pt x="3118" y="4679"/>
                    </a:cubicBezTo>
                    <a:cubicBezTo>
                      <a:pt x="4317" y="4679"/>
                      <a:pt x="5472" y="3740"/>
                      <a:pt x="5472" y="2341"/>
                    </a:cubicBezTo>
                    <a:cubicBezTo>
                      <a:pt x="5472" y="1034"/>
                      <a:pt x="4439" y="1"/>
                      <a:pt x="3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34"/>
            <p:cNvGrpSpPr/>
            <p:nvPr/>
          </p:nvGrpSpPr>
          <p:grpSpPr>
            <a:xfrm>
              <a:off x="5872350" y="1323965"/>
              <a:ext cx="861000" cy="884550"/>
              <a:chOff x="3476875" y="1282275"/>
              <a:chExt cx="861000" cy="884550"/>
            </a:xfrm>
          </p:grpSpPr>
          <p:sp>
            <p:nvSpPr>
              <p:cNvPr id="310" name="Google Shape;310;p34"/>
              <p:cNvSpPr/>
              <p:nvPr/>
            </p:nvSpPr>
            <p:spPr>
              <a:xfrm>
                <a:off x="3476875" y="1282275"/>
                <a:ext cx="861000" cy="884550"/>
              </a:xfrm>
              <a:custGeom>
                <a:avLst/>
                <a:gdLst/>
                <a:ahLst/>
                <a:cxnLst/>
                <a:rect l="l" t="t" r="r" b="b"/>
                <a:pathLst>
                  <a:path w="34440" h="35382" extrusionOk="0">
                    <a:moveTo>
                      <a:pt x="16939" y="10049"/>
                    </a:moveTo>
                    <a:cubicBezTo>
                      <a:pt x="19506" y="10049"/>
                      <a:pt x="22086" y="11293"/>
                      <a:pt x="23588" y="13922"/>
                    </a:cubicBezTo>
                    <a:cubicBezTo>
                      <a:pt x="25716" y="17600"/>
                      <a:pt x="24439" y="22311"/>
                      <a:pt x="20731" y="24439"/>
                    </a:cubicBezTo>
                    <a:cubicBezTo>
                      <a:pt x="19479" y="25158"/>
                      <a:pt x="18175" y="25481"/>
                      <a:pt x="16912" y="25481"/>
                    </a:cubicBezTo>
                    <a:cubicBezTo>
                      <a:pt x="12195" y="25481"/>
                      <a:pt x="8063" y="20973"/>
                      <a:pt x="9454" y="15746"/>
                    </a:cubicBezTo>
                    <a:cubicBezTo>
                      <a:pt x="10456" y="12043"/>
                      <a:pt x="13688" y="10049"/>
                      <a:pt x="16939" y="10049"/>
                    </a:cubicBezTo>
                    <a:close/>
                    <a:moveTo>
                      <a:pt x="17782" y="1"/>
                    </a:moveTo>
                    <a:lnTo>
                      <a:pt x="13861" y="426"/>
                    </a:lnTo>
                    <a:lnTo>
                      <a:pt x="13649" y="3739"/>
                    </a:lnTo>
                    <a:lnTo>
                      <a:pt x="10731" y="5198"/>
                    </a:lnTo>
                    <a:lnTo>
                      <a:pt x="7630" y="3040"/>
                    </a:lnTo>
                    <a:lnTo>
                      <a:pt x="4499" y="5320"/>
                    </a:lnTo>
                    <a:lnTo>
                      <a:pt x="6141" y="8815"/>
                    </a:lnTo>
                    <a:lnTo>
                      <a:pt x="4256" y="11612"/>
                    </a:lnTo>
                    <a:lnTo>
                      <a:pt x="882" y="11429"/>
                    </a:lnTo>
                    <a:lnTo>
                      <a:pt x="1" y="15624"/>
                    </a:lnTo>
                    <a:lnTo>
                      <a:pt x="3223" y="16870"/>
                    </a:lnTo>
                    <a:lnTo>
                      <a:pt x="3496" y="20366"/>
                    </a:lnTo>
                    <a:lnTo>
                      <a:pt x="153" y="22281"/>
                    </a:lnTo>
                    <a:lnTo>
                      <a:pt x="1764" y="25928"/>
                    </a:lnTo>
                    <a:lnTo>
                      <a:pt x="5199" y="25381"/>
                    </a:lnTo>
                    <a:lnTo>
                      <a:pt x="7478" y="28025"/>
                    </a:lnTo>
                    <a:lnTo>
                      <a:pt x="6293" y="31339"/>
                    </a:lnTo>
                    <a:lnTo>
                      <a:pt x="9454" y="33588"/>
                    </a:lnTo>
                    <a:lnTo>
                      <a:pt x="11946" y="30913"/>
                    </a:lnTo>
                    <a:lnTo>
                      <a:pt x="15351" y="31855"/>
                    </a:lnTo>
                    <a:lnTo>
                      <a:pt x="16415" y="35381"/>
                    </a:lnTo>
                    <a:lnTo>
                      <a:pt x="20214" y="35138"/>
                    </a:lnTo>
                    <a:lnTo>
                      <a:pt x="20700" y="31947"/>
                    </a:lnTo>
                    <a:lnTo>
                      <a:pt x="23983" y="30062"/>
                    </a:lnTo>
                    <a:lnTo>
                      <a:pt x="26628" y="32190"/>
                    </a:lnTo>
                    <a:lnTo>
                      <a:pt x="30032" y="29667"/>
                    </a:lnTo>
                    <a:lnTo>
                      <a:pt x="28299" y="26718"/>
                    </a:lnTo>
                    <a:lnTo>
                      <a:pt x="29971" y="23709"/>
                    </a:lnTo>
                    <a:lnTo>
                      <a:pt x="33406" y="23952"/>
                    </a:lnTo>
                    <a:lnTo>
                      <a:pt x="34439" y="20092"/>
                    </a:lnTo>
                    <a:lnTo>
                      <a:pt x="31491" y="18481"/>
                    </a:lnTo>
                    <a:lnTo>
                      <a:pt x="31126" y="14955"/>
                    </a:lnTo>
                    <a:lnTo>
                      <a:pt x="34014" y="13010"/>
                    </a:lnTo>
                    <a:lnTo>
                      <a:pt x="32160" y="9727"/>
                    </a:lnTo>
                    <a:lnTo>
                      <a:pt x="29211" y="10153"/>
                    </a:lnTo>
                    <a:lnTo>
                      <a:pt x="26780" y="7113"/>
                    </a:lnTo>
                    <a:lnTo>
                      <a:pt x="28026" y="4074"/>
                    </a:lnTo>
                    <a:lnTo>
                      <a:pt x="24773" y="1916"/>
                    </a:lnTo>
                    <a:lnTo>
                      <a:pt x="22311" y="4378"/>
                    </a:lnTo>
                    <a:lnTo>
                      <a:pt x="19089" y="3800"/>
                    </a:lnTo>
                    <a:lnTo>
                      <a:pt x="1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3806675" y="1641075"/>
                <a:ext cx="179375" cy="158975"/>
              </a:xfrm>
              <a:custGeom>
                <a:avLst/>
                <a:gdLst/>
                <a:ahLst/>
                <a:cxnLst/>
                <a:rect l="l" t="t" r="r" b="b"/>
                <a:pathLst>
                  <a:path w="7175" h="6359" extrusionOk="0">
                    <a:moveTo>
                      <a:pt x="3572" y="1"/>
                    </a:moveTo>
                    <a:cubicBezTo>
                      <a:pt x="3225" y="1"/>
                      <a:pt x="2872" y="58"/>
                      <a:pt x="2523" y="178"/>
                    </a:cubicBezTo>
                    <a:cubicBezTo>
                      <a:pt x="882" y="786"/>
                      <a:pt x="1" y="2579"/>
                      <a:pt x="609" y="4251"/>
                    </a:cubicBezTo>
                    <a:cubicBezTo>
                      <a:pt x="1062" y="5539"/>
                      <a:pt x="2282" y="6359"/>
                      <a:pt x="3579" y="6359"/>
                    </a:cubicBezTo>
                    <a:cubicBezTo>
                      <a:pt x="3935" y="6359"/>
                      <a:pt x="4298" y="6297"/>
                      <a:pt x="4651" y="6166"/>
                    </a:cubicBezTo>
                    <a:cubicBezTo>
                      <a:pt x="6293" y="5588"/>
                      <a:pt x="7174" y="3795"/>
                      <a:pt x="6597" y="2123"/>
                    </a:cubicBezTo>
                    <a:cubicBezTo>
                      <a:pt x="6115" y="824"/>
                      <a:pt x="4891" y="1"/>
                      <a:pt x="3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34"/>
            <p:cNvGrpSpPr/>
            <p:nvPr/>
          </p:nvGrpSpPr>
          <p:grpSpPr>
            <a:xfrm>
              <a:off x="6740925" y="1770015"/>
              <a:ext cx="297125" cy="302475"/>
              <a:chOff x="4345450" y="1728325"/>
              <a:chExt cx="297125" cy="302475"/>
            </a:xfrm>
          </p:grpSpPr>
          <p:sp>
            <p:nvSpPr>
              <p:cNvPr id="313" name="Google Shape;313;p34"/>
              <p:cNvSpPr/>
              <p:nvPr/>
            </p:nvSpPr>
            <p:spPr>
              <a:xfrm>
                <a:off x="4345450" y="1728325"/>
                <a:ext cx="297125" cy="302475"/>
              </a:xfrm>
              <a:custGeom>
                <a:avLst/>
                <a:gdLst/>
                <a:ahLst/>
                <a:cxnLst/>
                <a:rect l="l" t="t" r="r" b="b"/>
                <a:pathLst>
                  <a:path w="11885" h="12099" extrusionOk="0">
                    <a:moveTo>
                      <a:pt x="5808" y="3395"/>
                    </a:moveTo>
                    <a:cubicBezTo>
                      <a:pt x="6697" y="3395"/>
                      <a:pt x="7591" y="3828"/>
                      <a:pt x="8116" y="4743"/>
                    </a:cubicBezTo>
                    <a:cubicBezTo>
                      <a:pt x="8815" y="6019"/>
                      <a:pt x="8389" y="7600"/>
                      <a:pt x="7143" y="8360"/>
                    </a:cubicBezTo>
                    <a:cubicBezTo>
                      <a:pt x="6704" y="8612"/>
                      <a:pt x="6247" y="8725"/>
                      <a:pt x="5805" y="8725"/>
                    </a:cubicBezTo>
                    <a:cubicBezTo>
                      <a:pt x="4168" y="8725"/>
                      <a:pt x="2743" y="7170"/>
                      <a:pt x="3222" y="5351"/>
                    </a:cubicBezTo>
                    <a:cubicBezTo>
                      <a:pt x="3578" y="4080"/>
                      <a:pt x="4689" y="3395"/>
                      <a:pt x="5808" y="3395"/>
                    </a:cubicBezTo>
                    <a:close/>
                    <a:moveTo>
                      <a:pt x="6110" y="1"/>
                    </a:moveTo>
                    <a:lnTo>
                      <a:pt x="4772" y="123"/>
                    </a:lnTo>
                    <a:lnTo>
                      <a:pt x="4681" y="1278"/>
                    </a:lnTo>
                    <a:lnTo>
                      <a:pt x="3708" y="1764"/>
                    </a:lnTo>
                    <a:lnTo>
                      <a:pt x="2645" y="1004"/>
                    </a:lnTo>
                    <a:lnTo>
                      <a:pt x="1550" y="1794"/>
                    </a:lnTo>
                    <a:lnTo>
                      <a:pt x="2128" y="2980"/>
                    </a:lnTo>
                    <a:lnTo>
                      <a:pt x="1490" y="3952"/>
                    </a:lnTo>
                    <a:lnTo>
                      <a:pt x="304" y="3892"/>
                    </a:lnTo>
                    <a:lnTo>
                      <a:pt x="0" y="5320"/>
                    </a:lnTo>
                    <a:lnTo>
                      <a:pt x="1125" y="5746"/>
                    </a:lnTo>
                    <a:lnTo>
                      <a:pt x="1216" y="6962"/>
                    </a:lnTo>
                    <a:lnTo>
                      <a:pt x="61" y="7600"/>
                    </a:lnTo>
                    <a:lnTo>
                      <a:pt x="608" y="8846"/>
                    </a:lnTo>
                    <a:lnTo>
                      <a:pt x="1794" y="8664"/>
                    </a:lnTo>
                    <a:lnTo>
                      <a:pt x="2584" y="9576"/>
                    </a:lnTo>
                    <a:lnTo>
                      <a:pt x="2189" y="10731"/>
                    </a:lnTo>
                    <a:lnTo>
                      <a:pt x="3253" y="11490"/>
                    </a:lnTo>
                    <a:lnTo>
                      <a:pt x="4104" y="10579"/>
                    </a:lnTo>
                    <a:lnTo>
                      <a:pt x="5289" y="10883"/>
                    </a:lnTo>
                    <a:lnTo>
                      <a:pt x="5684" y="12098"/>
                    </a:lnTo>
                    <a:lnTo>
                      <a:pt x="6991" y="12007"/>
                    </a:lnTo>
                    <a:lnTo>
                      <a:pt x="7143" y="10913"/>
                    </a:lnTo>
                    <a:lnTo>
                      <a:pt x="8268" y="10275"/>
                    </a:lnTo>
                    <a:lnTo>
                      <a:pt x="9180" y="11004"/>
                    </a:lnTo>
                    <a:lnTo>
                      <a:pt x="10365" y="10153"/>
                    </a:lnTo>
                    <a:lnTo>
                      <a:pt x="9757" y="9120"/>
                    </a:lnTo>
                    <a:lnTo>
                      <a:pt x="10304" y="8086"/>
                    </a:lnTo>
                    <a:lnTo>
                      <a:pt x="11490" y="8177"/>
                    </a:lnTo>
                    <a:lnTo>
                      <a:pt x="11885" y="6840"/>
                    </a:lnTo>
                    <a:lnTo>
                      <a:pt x="10851" y="6293"/>
                    </a:lnTo>
                    <a:lnTo>
                      <a:pt x="10730" y="5077"/>
                    </a:lnTo>
                    <a:lnTo>
                      <a:pt x="11703" y="4439"/>
                    </a:lnTo>
                    <a:lnTo>
                      <a:pt x="11034" y="3284"/>
                    </a:lnTo>
                    <a:lnTo>
                      <a:pt x="10031" y="3436"/>
                    </a:lnTo>
                    <a:lnTo>
                      <a:pt x="9210" y="2372"/>
                    </a:lnTo>
                    <a:lnTo>
                      <a:pt x="9636" y="1338"/>
                    </a:lnTo>
                    <a:lnTo>
                      <a:pt x="8481" y="578"/>
                    </a:lnTo>
                    <a:lnTo>
                      <a:pt x="7660" y="1430"/>
                    </a:lnTo>
                    <a:lnTo>
                      <a:pt x="6535" y="1247"/>
                    </a:lnTo>
                    <a:lnTo>
                      <a:pt x="61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a:off x="4454875" y="1850275"/>
                <a:ext cx="69475" cy="54575"/>
              </a:xfrm>
              <a:custGeom>
                <a:avLst/>
                <a:gdLst/>
                <a:ahLst/>
                <a:cxnLst/>
                <a:rect l="l" t="t" r="r" b="b"/>
                <a:pathLst>
                  <a:path w="2779" h="2183" extrusionOk="0">
                    <a:moveTo>
                      <a:pt x="1420" y="1"/>
                    </a:moveTo>
                    <a:cubicBezTo>
                      <a:pt x="1224" y="1"/>
                      <a:pt x="1027" y="55"/>
                      <a:pt x="851" y="169"/>
                    </a:cubicBezTo>
                    <a:cubicBezTo>
                      <a:pt x="0" y="655"/>
                      <a:pt x="183" y="1901"/>
                      <a:pt x="1125" y="2144"/>
                    </a:cubicBezTo>
                    <a:cubicBezTo>
                      <a:pt x="1225" y="2170"/>
                      <a:pt x="1323" y="2182"/>
                      <a:pt x="1418" y="2182"/>
                    </a:cubicBezTo>
                    <a:cubicBezTo>
                      <a:pt x="2215" y="2182"/>
                      <a:pt x="2779" y="1324"/>
                      <a:pt x="2371" y="564"/>
                    </a:cubicBezTo>
                    <a:cubicBezTo>
                      <a:pt x="2171" y="203"/>
                      <a:pt x="1798" y="1"/>
                      <a:pt x="1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4"/>
            <p:cNvSpPr/>
            <p:nvPr/>
          </p:nvSpPr>
          <p:spPr>
            <a:xfrm>
              <a:off x="7464000" y="1840765"/>
              <a:ext cx="288350" cy="90900"/>
            </a:xfrm>
            <a:custGeom>
              <a:avLst/>
              <a:gdLst/>
              <a:ahLst/>
              <a:cxnLst/>
              <a:rect l="l" t="t" r="r" b="b"/>
              <a:pathLst>
                <a:path w="11534" h="3636" extrusionOk="0">
                  <a:moveTo>
                    <a:pt x="3929" y="0"/>
                  </a:moveTo>
                  <a:cubicBezTo>
                    <a:pt x="1762" y="0"/>
                    <a:pt x="1" y="425"/>
                    <a:pt x="14" y="788"/>
                  </a:cubicBezTo>
                  <a:cubicBezTo>
                    <a:pt x="14" y="1639"/>
                    <a:pt x="1321" y="2095"/>
                    <a:pt x="1321" y="2095"/>
                  </a:cubicBezTo>
                  <a:lnTo>
                    <a:pt x="9680" y="3615"/>
                  </a:lnTo>
                  <a:cubicBezTo>
                    <a:pt x="9910" y="3629"/>
                    <a:pt x="10114" y="3635"/>
                    <a:pt x="10294" y="3635"/>
                  </a:cubicBezTo>
                  <a:cubicBezTo>
                    <a:pt x="11254" y="3635"/>
                    <a:pt x="11534" y="3463"/>
                    <a:pt x="11534" y="3463"/>
                  </a:cubicBezTo>
                  <a:cubicBezTo>
                    <a:pt x="10472" y="764"/>
                    <a:pt x="6836" y="0"/>
                    <a:pt x="3929"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7464000" y="1840765"/>
              <a:ext cx="288350" cy="90900"/>
            </a:xfrm>
            <a:custGeom>
              <a:avLst/>
              <a:gdLst/>
              <a:ahLst/>
              <a:cxnLst/>
              <a:rect l="l" t="t" r="r" b="b"/>
              <a:pathLst>
                <a:path w="11534" h="3636" extrusionOk="0">
                  <a:moveTo>
                    <a:pt x="3929" y="0"/>
                  </a:moveTo>
                  <a:cubicBezTo>
                    <a:pt x="1762" y="0"/>
                    <a:pt x="1" y="425"/>
                    <a:pt x="14" y="788"/>
                  </a:cubicBezTo>
                  <a:cubicBezTo>
                    <a:pt x="14" y="1639"/>
                    <a:pt x="1321" y="2095"/>
                    <a:pt x="1321" y="2095"/>
                  </a:cubicBezTo>
                  <a:lnTo>
                    <a:pt x="9680" y="3615"/>
                  </a:lnTo>
                  <a:cubicBezTo>
                    <a:pt x="9910" y="3629"/>
                    <a:pt x="10114" y="3635"/>
                    <a:pt x="10294" y="3635"/>
                  </a:cubicBezTo>
                  <a:cubicBezTo>
                    <a:pt x="11254" y="3635"/>
                    <a:pt x="11534" y="3463"/>
                    <a:pt x="11534" y="3463"/>
                  </a:cubicBezTo>
                  <a:cubicBezTo>
                    <a:pt x="10472" y="764"/>
                    <a:pt x="6836" y="0"/>
                    <a:pt x="39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7487125" y="1848440"/>
              <a:ext cx="234850" cy="386675"/>
            </a:xfrm>
            <a:custGeom>
              <a:avLst/>
              <a:gdLst/>
              <a:ahLst/>
              <a:cxnLst/>
              <a:rect l="l" t="t" r="r" b="b"/>
              <a:pathLst>
                <a:path w="9394" h="15467" extrusionOk="0">
                  <a:moveTo>
                    <a:pt x="3792" y="1"/>
                  </a:moveTo>
                  <a:cubicBezTo>
                    <a:pt x="2642" y="1"/>
                    <a:pt x="1486" y="230"/>
                    <a:pt x="396" y="694"/>
                  </a:cubicBezTo>
                  <a:cubicBezTo>
                    <a:pt x="396" y="694"/>
                    <a:pt x="1" y="6347"/>
                    <a:pt x="31" y="8809"/>
                  </a:cubicBezTo>
                  <a:cubicBezTo>
                    <a:pt x="62" y="11271"/>
                    <a:pt x="2524" y="11636"/>
                    <a:pt x="2524" y="11636"/>
                  </a:cubicBezTo>
                  <a:cubicBezTo>
                    <a:pt x="2524" y="11636"/>
                    <a:pt x="2463" y="14311"/>
                    <a:pt x="2524" y="15010"/>
                  </a:cubicBezTo>
                  <a:lnTo>
                    <a:pt x="8420" y="15466"/>
                  </a:lnTo>
                  <a:lnTo>
                    <a:pt x="9393" y="2062"/>
                  </a:lnTo>
                  <a:lnTo>
                    <a:pt x="9028" y="1788"/>
                  </a:lnTo>
                  <a:cubicBezTo>
                    <a:pt x="7505" y="604"/>
                    <a:pt x="5657" y="1"/>
                    <a:pt x="3792" y="1"/>
                  </a:cubicBez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7496250" y="1955565"/>
              <a:ext cx="23625" cy="18425"/>
            </a:xfrm>
            <a:custGeom>
              <a:avLst/>
              <a:gdLst/>
              <a:ahLst/>
              <a:cxnLst/>
              <a:rect l="l" t="t" r="r" b="b"/>
              <a:pathLst>
                <a:path w="945" h="737" extrusionOk="0">
                  <a:moveTo>
                    <a:pt x="412" y="0"/>
                  </a:moveTo>
                  <a:cubicBezTo>
                    <a:pt x="326" y="0"/>
                    <a:pt x="235" y="34"/>
                    <a:pt x="153" y="117"/>
                  </a:cubicBezTo>
                  <a:cubicBezTo>
                    <a:pt x="1" y="239"/>
                    <a:pt x="1" y="482"/>
                    <a:pt x="122" y="634"/>
                  </a:cubicBezTo>
                  <a:cubicBezTo>
                    <a:pt x="202" y="698"/>
                    <a:pt x="299" y="737"/>
                    <a:pt x="396" y="737"/>
                  </a:cubicBezTo>
                  <a:cubicBezTo>
                    <a:pt x="482" y="737"/>
                    <a:pt x="567" y="706"/>
                    <a:pt x="639" y="634"/>
                  </a:cubicBezTo>
                  <a:cubicBezTo>
                    <a:pt x="944" y="399"/>
                    <a:pt x="705" y="0"/>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7497000" y="1948590"/>
              <a:ext cx="31950" cy="9250"/>
            </a:xfrm>
            <a:custGeom>
              <a:avLst/>
              <a:gdLst/>
              <a:ahLst/>
              <a:cxnLst/>
              <a:rect l="l" t="t" r="r" b="b"/>
              <a:pathLst>
                <a:path w="1278" h="370" extrusionOk="0">
                  <a:moveTo>
                    <a:pt x="639" y="1"/>
                  </a:moveTo>
                  <a:cubicBezTo>
                    <a:pt x="457" y="1"/>
                    <a:pt x="274" y="62"/>
                    <a:pt x="123" y="183"/>
                  </a:cubicBezTo>
                  <a:cubicBezTo>
                    <a:pt x="62" y="274"/>
                    <a:pt x="1" y="335"/>
                    <a:pt x="1" y="366"/>
                  </a:cubicBezTo>
                  <a:cubicBezTo>
                    <a:pt x="6" y="368"/>
                    <a:pt x="11" y="369"/>
                    <a:pt x="18" y="369"/>
                  </a:cubicBezTo>
                  <a:cubicBezTo>
                    <a:pt x="100" y="369"/>
                    <a:pt x="331" y="214"/>
                    <a:pt x="639" y="214"/>
                  </a:cubicBezTo>
                  <a:cubicBezTo>
                    <a:pt x="926" y="214"/>
                    <a:pt x="1145" y="348"/>
                    <a:pt x="1221" y="348"/>
                  </a:cubicBezTo>
                  <a:cubicBezTo>
                    <a:pt x="1234" y="348"/>
                    <a:pt x="1243" y="344"/>
                    <a:pt x="1247" y="335"/>
                  </a:cubicBezTo>
                  <a:cubicBezTo>
                    <a:pt x="1278" y="305"/>
                    <a:pt x="1217" y="244"/>
                    <a:pt x="1126" y="183"/>
                  </a:cubicBezTo>
                  <a:cubicBezTo>
                    <a:pt x="974" y="62"/>
                    <a:pt x="791" y="1"/>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7588200" y="1963740"/>
              <a:ext cx="22400" cy="17925"/>
            </a:xfrm>
            <a:custGeom>
              <a:avLst/>
              <a:gdLst/>
              <a:ahLst/>
              <a:cxnLst/>
              <a:rect l="l" t="t" r="r" b="b"/>
              <a:pathLst>
                <a:path w="896" h="717" extrusionOk="0">
                  <a:moveTo>
                    <a:pt x="452" y="0"/>
                  </a:moveTo>
                  <a:cubicBezTo>
                    <a:pt x="389" y="0"/>
                    <a:pt x="328" y="21"/>
                    <a:pt x="274" y="64"/>
                  </a:cubicBezTo>
                  <a:cubicBezTo>
                    <a:pt x="0" y="216"/>
                    <a:pt x="61" y="641"/>
                    <a:pt x="365" y="702"/>
                  </a:cubicBezTo>
                  <a:cubicBezTo>
                    <a:pt x="398" y="712"/>
                    <a:pt x="430" y="716"/>
                    <a:pt x="460" y="716"/>
                  </a:cubicBezTo>
                  <a:cubicBezTo>
                    <a:pt x="717" y="716"/>
                    <a:pt x="896" y="402"/>
                    <a:pt x="760" y="185"/>
                  </a:cubicBezTo>
                  <a:cubicBezTo>
                    <a:pt x="682" y="67"/>
                    <a:pt x="565" y="0"/>
                    <a:pt x="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7588950" y="1956015"/>
              <a:ext cx="31950" cy="9425"/>
            </a:xfrm>
            <a:custGeom>
              <a:avLst/>
              <a:gdLst/>
              <a:ahLst/>
              <a:cxnLst/>
              <a:rect l="l" t="t" r="r" b="b"/>
              <a:pathLst>
                <a:path w="1278" h="377" extrusionOk="0">
                  <a:moveTo>
                    <a:pt x="624" y="0"/>
                  </a:moveTo>
                  <a:cubicBezTo>
                    <a:pt x="449" y="0"/>
                    <a:pt x="274" y="53"/>
                    <a:pt x="122" y="160"/>
                  </a:cubicBezTo>
                  <a:cubicBezTo>
                    <a:pt x="31" y="281"/>
                    <a:pt x="1" y="342"/>
                    <a:pt x="1" y="373"/>
                  </a:cubicBezTo>
                  <a:cubicBezTo>
                    <a:pt x="5" y="375"/>
                    <a:pt x="11" y="376"/>
                    <a:pt x="18" y="376"/>
                  </a:cubicBezTo>
                  <a:cubicBezTo>
                    <a:pt x="100" y="376"/>
                    <a:pt x="330" y="221"/>
                    <a:pt x="639" y="221"/>
                  </a:cubicBezTo>
                  <a:cubicBezTo>
                    <a:pt x="926" y="221"/>
                    <a:pt x="1145" y="355"/>
                    <a:pt x="1221" y="355"/>
                  </a:cubicBezTo>
                  <a:cubicBezTo>
                    <a:pt x="1234" y="355"/>
                    <a:pt x="1243" y="351"/>
                    <a:pt x="1247" y="342"/>
                  </a:cubicBezTo>
                  <a:cubicBezTo>
                    <a:pt x="1277" y="312"/>
                    <a:pt x="1247" y="251"/>
                    <a:pt x="1125" y="160"/>
                  </a:cubicBezTo>
                  <a:cubicBezTo>
                    <a:pt x="973" y="53"/>
                    <a:pt x="799"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7532725" y="1961515"/>
              <a:ext cx="27375" cy="74300"/>
            </a:xfrm>
            <a:custGeom>
              <a:avLst/>
              <a:gdLst/>
              <a:ahLst/>
              <a:cxnLst/>
              <a:rect l="l" t="t" r="r" b="b"/>
              <a:pathLst>
                <a:path w="1095" h="2972" extrusionOk="0">
                  <a:moveTo>
                    <a:pt x="1095" y="1"/>
                  </a:moveTo>
                  <a:lnTo>
                    <a:pt x="1095" y="1"/>
                  </a:lnTo>
                  <a:cubicBezTo>
                    <a:pt x="791" y="548"/>
                    <a:pt x="517" y="1125"/>
                    <a:pt x="335" y="1733"/>
                  </a:cubicBezTo>
                  <a:lnTo>
                    <a:pt x="92" y="2432"/>
                  </a:lnTo>
                  <a:cubicBezTo>
                    <a:pt x="31" y="2554"/>
                    <a:pt x="1" y="2675"/>
                    <a:pt x="31" y="2797"/>
                  </a:cubicBezTo>
                  <a:cubicBezTo>
                    <a:pt x="61" y="2888"/>
                    <a:pt x="122" y="2919"/>
                    <a:pt x="183" y="2949"/>
                  </a:cubicBezTo>
                  <a:lnTo>
                    <a:pt x="335" y="2949"/>
                  </a:lnTo>
                  <a:cubicBezTo>
                    <a:pt x="426" y="2964"/>
                    <a:pt x="517" y="2972"/>
                    <a:pt x="612" y="2972"/>
                  </a:cubicBezTo>
                  <a:cubicBezTo>
                    <a:pt x="707" y="2972"/>
                    <a:pt x="806" y="2964"/>
                    <a:pt x="912" y="2949"/>
                  </a:cubicBezTo>
                  <a:cubicBezTo>
                    <a:pt x="730" y="2858"/>
                    <a:pt x="548" y="2827"/>
                    <a:pt x="365" y="2827"/>
                  </a:cubicBezTo>
                  <a:cubicBezTo>
                    <a:pt x="274" y="2827"/>
                    <a:pt x="183" y="2797"/>
                    <a:pt x="183" y="2736"/>
                  </a:cubicBezTo>
                  <a:cubicBezTo>
                    <a:pt x="183" y="2645"/>
                    <a:pt x="213" y="2554"/>
                    <a:pt x="244" y="2493"/>
                  </a:cubicBezTo>
                  <a:lnTo>
                    <a:pt x="517" y="1794"/>
                  </a:lnTo>
                  <a:cubicBezTo>
                    <a:pt x="760" y="1216"/>
                    <a:pt x="973" y="609"/>
                    <a:pt x="10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7541075" y="2044340"/>
              <a:ext cx="46375" cy="22775"/>
            </a:xfrm>
            <a:custGeom>
              <a:avLst/>
              <a:gdLst/>
              <a:ahLst/>
              <a:cxnLst/>
              <a:rect l="l" t="t" r="r" b="b"/>
              <a:pathLst>
                <a:path w="1855" h="911" extrusionOk="0">
                  <a:moveTo>
                    <a:pt x="1673" y="1"/>
                  </a:moveTo>
                  <a:cubicBezTo>
                    <a:pt x="1126" y="244"/>
                    <a:pt x="578" y="396"/>
                    <a:pt x="1" y="487"/>
                  </a:cubicBezTo>
                  <a:cubicBezTo>
                    <a:pt x="181" y="757"/>
                    <a:pt x="477" y="910"/>
                    <a:pt x="792" y="910"/>
                  </a:cubicBezTo>
                  <a:cubicBezTo>
                    <a:pt x="902" y="910"/>
                    <a:pt x="1015" y="891"/>
                    <a:pt x="1126" y="852"/>
                  </a:cubicBezTo>
                  <a:cubicBezTo>
                    <a:pt x="1855" y="578"/>
                    <a:pt x="1673" y="1"/>
                    <a:pt x="16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7550200" y="2115765"/>
              <a:ext cx="79825" cy="39350"/>
            </a:xfrm>
            <a:custGeom>
              <a:avLst/>
              <a:gdLst/>
              <a:ahLst/>
              <a:cxnLst/>
              <a:rect l="l" t="t" r="r" b="b"/>
              <a:pathLst>
                <a:path w="3193" h="1574" extrusionOk="0">
                  <a:moveTo>
                    <a:pt x="3192" y="1"/>
                  </a:moveTo>
                  <a:cubicBezTo>
                    <a:pt x="2293" y="610"/>
                    <a:pt x="1227" y="915"/>
                    <a:pt x="154" y="915"/>
                  </a:cubicBezTo>
                  <a:cubicBezTo>
                    <a:pt x="103" y="915"/>
                    <a:pt x="52" y="914"/>
                    <a:pt x="1" y="913"/>
                  </a:cubicBezTo>
                  <a:lnTo>
                    <a:pt x="1" y="1551"/>
                  </a:lnTo>
                  <a:cubicBezTo>
                    <a:pt x="155" y="1567"/>
                    <a:pt x="303" y="1574"/>
                    <a:pt x="444" y="1574"/>
                  </a:cubicBezTo>
                  <a:cubicBezTo>
                    <a:pt x="2526" y="1574"/>
                    <a:pt x="3192" y="1"/>
                    <a:pt x="3192" y="1"/>
                  </a:cubicBezTo>
                  <a:close/>
                </a:path>
              </a:pathLst>
            </a:custGeom>
            <a:solidFill>
              <a:srgbClr val="AA6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7497000" y="1833865"/>
              <a:ext cx="246250" cy="150475"/>
            </a:xfrm>
            <a:custGeom>
              <a:avLst/>
              <a:gdLst/>
              <a:ahLst/>
              <a:cxnLst/>
              <a:rect l="l" t="t" r="r" b="b"/>
              <a:pathLst>
                <a:path w="9850" h="6019" extrusionOk="0">
                  <a:moveTo>
                    <a:pt x="4530" y="0"/>
                  </a:moveTo>
                  <a:lnTo>
                    <a:pt x="1977" y="152"/>
                  </a:lnTo>
                  <a:lnTo>
                    <a:pt x="1" y="547"/>
                  </a:lnTo>
                  <a:lnTo>
                    <a:pt x="1" y="1915"/>
                  </a:lnTo>
                  <a:cubicBezTo>
                    <a:pt x="1" y="1915"/>
                    <a:pt x="636" y="2280"/>
                    <a:pt x="1654" y="2280"/>
                  </a:cubicBezTo>
                  <a:cubicBezTo>
                    <a:pt x="2162" y="2280"/>
                    <a:pt x="2767" y="2189"/>
                    <a:pt x="3436" y="1915"/>
                  </a:cubicBezTo>
                  <a:cubicBezTo>
                    <a:pt x="4357" y="1538"/>
                    <a:pt x="5350" y="1320"/>
                    <a:pt x="5979" y="1320"/>
                  </a:cubicBezTo>
                  <a:cubicBezTo>
                    <a:pt x="6262" y="1320"/>
                    <a:pt x="6472" y="1365"/>
                    <a:pt x="6566" y="1459"/>
                  </a:cubicBezTo>
                  <a:cubicBezTo>
                    <a:pt x="6901" y="1733"/>
                    <a:pt x="6870" y="3040"/>
                    <a:pt x="8086" y="3526"/>
                  </a:cubicBezTo>
                  <a:cubicBezTo>
                    <a:pt x="8086" y="3526"/>
                    <a:pt x="7843" y="6019"/>
                    <a:pt x="8846" y="6019"/>
                  </a:cubicBezTo>
                  <a:cubicBezTo>
                    <a:pt x="9849" y="5988"/>
                    <a:pt x="9515" y="2067"/>
                    <a:pt x="9515" y="2067"/>
                  </a:cubicBezTo>
                  <a:lnTo>
                    <a:pt x="7144" y="699"/>
                  </a:lnTo>
                  <a:lnTo>
                    <a:pt x="45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7711300" y="1961615"/>
              <a:ext cx="44575" cy="64325"/>
            </a:xfrm>
            <a:custGeom>
              <a:avLst/>
              <a:gdLst/>
              <a:ahLst/>
              <a:cxnLst/>
              <a:rect l="l" t="t" r="r" b="b"/>
              <a:pathLst>
                <a:path w="1783" h="2573" extrusionOk="0">
                  <a:moveTo>
                    <a:pt x="664" y="1"/>
                  </a:moveTo>
                  <a:cubicBezTo>
                    <a:pt x="372" y="1"/>
                    <a:pt x="134" y="76"/>
                    <a:pt x="122" y="88"/>
                  </a:cubicBezTo>
                  <a:cubicBezTo>
                    <a:pt x="122" y="88"/>
                    <a:pt x="1" y="2459"/>
                    <a:pt x="31" y="2489"/>
                  </a:cubicBezTo>
                  <a:cubicBezTo>
                    <a:pt x="31" y="2510"/>
                    <a:pt x="236" y="2573"/>
                    <a:pt x="506" y="2573"/>
                  </a:cubicBezTo>
                  <a:cubicBezTo>
                    <a:pt x="1005" y="2573"/>
                    <a:pt x="1724" y="2359"/>
                    <a:pt x="1763" y="1273"/>
                  </a:cubicBezTo>
                  <a:cubicBezTo>
                    <a:pt x="1782" y="210"/>
                    <a:pt x="1149" y="1"/>
                    <a:pt x="664" y="1"/>
                  </a:cubicBez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7724975" y="1975190"/>
              <a:ext cx="19775" cy="36800"/>
            </a:xfrm>
            <a:custGeom>
              <a:avLst/>
              <a:gdLst/>
              <a:ahLst/>
              <a:cxnLst/>
              <a:rect l="l" t="t" r="r" b="b"/>
              <a:pathLst>
                <a:path w="791" h="1472" extrusionOk="0">
                  <a:moveTo>
                    <a:pt x="396" y="1"/>
                  </a:moveTo>
                  <a:cubicBezTo>
                    <a:pt x="335" y="1"/>
                    <a:pt x="274" y="1"/>
                    <a:pt x="213" y="31"/>
                  </a:cubicBezTo>
                  <a:cubicBezTo>
                    <a:pt x="183" y="62"/>
                    <a:pt x="153" y="92"/>
                    <a:pt x="153" y="153"/>
                  </a:cubicBezTo>
                  <a:cubicBezTo>
                    <a:pt x="153" y="214"/>
                    <a:pt x="153" y="244"/>
                    <a:pt x="183" y="244"/>
                  </a:cubicBezTo>
                  <a:cubicBezTo>
                    <a:pt x="213" y="244"/>
                    <a:pt x="183" y="214"/>
                    <a:pt x="213" y="153"/>
                  </a:cubicBezTo>
                  <a:cubicBezTo>
                    <a:pt x="236" y="108"/>
                    <a:pt x="274" y="80"/>
                    <a:pt x="317" y="80"/>
                  </a:cubicBezTo>
                  <a:cubicBezTo>
                    <a:pt x="333" y="80"/>
                    <a:pt x="349" y="84"/>
                    <a:pt x="365" y="92"/>
                  </a:cubicBezTo>
                  <a:cubicBezTo>
                    <a:pt x="487" y="122"/>
                    <a:pt x="548" y="214"/>
                    <a:pt x="578" y="305"/>
                  </a:cubicBezTo>
                  <a:cubicBezTo>
                    <a:pt x="639" y="457"/>
                    <a:pt x="669" y="609"/>
                    <a:pt x="669" y="730"/>
                  </a:cubicBezTo>
                  <a:cubicBezTo>
                    <a:pt x="669" y="1004"/>
                    <a:pt x="517" y="1247"/>
                    <a:pt x="305" y="1369"/>
                  </a:cubicBezTo>
                  <a:cubicBezTo>
                    <a:pt x="274" y="1384"/>
                    <a:pt x="236" y="1391"/>
                    <a:pt x="198" y="1391"/>
                  </a:cubicBezTo>
                  <a:cubicBezTo>
                    <a:pt x="160" y="1391"/>
                    <a:pt x="122" y="1384"/>
                    <a:pt x="92" y="1369"/>
                  </a:cubicBezTo>
                  <a:cubicBezTo>
                    <a:pt x="31" y="1338"/>
                    <a:pt x="1" y="1338"/>
                    <a:pt x="1" y="1338"/>
                  </a:cubicBezTo>
                  <a:lnTo>
                    <a:pt x="1" y="1338"/>
                  </a:lnTo>
                  <a:cubicBezTo>
                    <a:pt x="1" y="1338"/>
                    <a:pt x="1" y="1369"/>
                    <a:pt x="61" y="1399"/>
                  </a:cubicBezTo>
                  <a:cubicBezTo>
                    <a:pt x="106" y="1443"/>
                    <a:pt x="183" y="1472"/>
                    <a:pt x="257" y="1472"/>
                  </a:cubicBezTo>
                  <a:cubicBezTo>
                    <a:pt x="284" y="1472"/>
                    <a:pt x="311" y="1468"/>
                    <a:pt x="335" y="1460"/>
                  </a:cubicBezTo>
                  <a:cubicBezTo>
                    <a:pt x="609" y="1338"/>
                    <a:pt x="791" y="1065"/>
                    <a:pt x="761" y="761"/>
                  </a:cubicBezTo>
                  <a:cubicBezTo>
                    <a:pt x="791" y="578"/>
                    <a:pt x="761" y="426"/>
                    <a:pt x="700" y="274"/>
                  </a:cubicBezTo>
                  <a:cubicBezTo>
                    <a:pt x="639" y="153"/>
                    <a:pt x="517" y="31"/>
                    <a:pt x="396" y="1"/>
                  </a:cubicBezTo>
                  <a:close/>
                </a:path>
              </a:pathLst>
            </a:custGeom>
            <a:solidFill>
              <a:srgbClr val="AA6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7715100" y="1831365"/>
              <a:ext cx="27900" cy="10475"/>
            </a:xfrm>
            <a:custGeom>
              <a:avLst/>
              <a:gdLst/>
              <a:ahLst/>
              <a:cxnLst/>
              <a:rect l="l" t="t" r="r" b="b"/>
              <a:pathLst>
                <a:path w="1116" h="419" extrusionOk="0">
                  <a:moveTo>
                    <a:pt x="798" y="1"/>
                  </a:moveTo>
                  <a:cubicBezTo>
                    <a:pt x="715" y="1"/>
                    <a:pt x="619" y="12"/>
                    <a:pt x="517" y="39"/>
                  </a:cubicBezTo>
                  <a:cubicBezTo>
                    <a:pt x="152" y="131"/>
                    <a:pt x="0" y="374"/>
                    <a:pt x="61" y="404"/>
                  </a:cubicBezTo>
                  <a:cubicBezTo>
                    <a:pt x="66" y="414"/>
                    <a:pt x="75" y="418"/>
                    <a:pt x="87" y="418"/>
                  </a:cubicBezTo>
                  <a:cubicBezTo>
                    <a:pt x="152" y="418"/>
                    <a:pt x="318" y="298"/>
                    <a:pt x="548" y="222"/>
                  </a:cubicBezTo>
                  <a:cubicBezTo>
                    <a:pt x="852" y="131"/>
                    <a:pt x="1095" y="131"/>
                    <a:pt x="1095" y="100"/>
                  </a:cubicBezTo>
                  <a:cubicBezTo>
                    <a:pt x="1116" y="58"/>
                    <a:pt x="990" y="1"/>
                    <a:pt x="7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7709025" y="1807265"/>
              <a:ext cx="12950" cy="37325"/>
            </a:xfrm>
            <a:custGeom>
              <a:avLst/>
              <a:gdLst/>
              <a:ahLst/>
              <a:cxnLst/>
              <a:rect l="l" t="t" r="r" b="b"/>
              <a:pathLst>
                <a:path w="518" h="1493" extrusionOk="0">
                  <a:moveTo>
                    <a:pt x="395" y="0"/>
                  </a:moveTo>
                  <a:cubicBezTo>
                    <a:pt x="335" y="0"/>
                    <a:pt x="335" y="335"/>
                    <a:pt x="243" y="760"/>
                  </a:cubicBezTo>
                  <a:cubicBezTo>
                    <a:pt x="183" y="1155"/>
                    <a:pt x="0" y="1429"/>
                    <a:pt x="31" y="1490"/>
                  </a:cubicBezTo>
                  <a:cubicBezTo>
                    <a:pt x="32" y="1491"/>
                    <a:pt x="34" y="1492"/>
                    <a:pt x="37" y="1492"/>
                  </a:cubicBezTo>
                  <a:cubicBezTo>
                    <a:pt x="91" y="1492"/>
                    <a:pt x="370" y="1224"/>
                    <a:pt x="456" y="791"/>
                  </a:cubicBezTo>
                  <a:cubicBezTo>
                    <a:pt x="517" y="517"/>
                    <a:pt x="517" y="244"/>
                    <a:pt x="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7499325" y="1934090"/>
              <a:ext cx="40275" cy="11000"/>
            </a:xfrm>
            <a:custGeom>
              <a:avLst/>
              <a:gdLst/>
              <a:ahLst/>
              <a:cxnLst/>
              <a:rect l="l" t="t" r="r" b="b"/>
              <a:pathLst>
                <a:path w="1611" h="440" extrusionOk="0">
                  <a:moveTo>
                    <a:pt x="711" y="1"/>
                  </a:moveTo>
                  <a:cubicBezTo>
                    <a:pt x="296" y="1"/>
                    <a:pt x="1" y="221"/>
                    <a:pt x="30" y="307"/>
                  </a:cubicBezTo>
                  <a:cubicBezTo>
                    <a:pt x="70" y="388"/>
                    <a:pt x="232" y="402"/>
                    <a:pt x="444" y="402"/>
                  </a:cubicBezTo>
                  <a:cubicBezTo>
                    <a:pt x="550" y="402"/>
                    <a:pt x="668" y="399"/>
                    <a:pt x="789" y="399"/>
                  </a:cubicBezTo>
                  <a:cubicBezTo>
                    <a:pt x="1053" y="399"/>
                    <a:pt x="1289" y="439"/>
                    <a:pt x="1427" y="439"/>
                  </a:cubicBezTo>
                  <a:cubicBezTo>
                    <a:pt x="1495" y="439"/>
                    <a:pt x="1539" y="429"/>
                    <a:pt x="1549" y="399"/>
                  </a:cubicBezTo>
                  <a:cubicBezTo>
                    <a:pt x="1610" y="307"/>
                    <a:pt x="1276" y="34"/>
                    <a:pt x="789" y="3"/>
                  </a:cubicBezTo>
                  <a:cubicBezTo>
                    <a:pt x="763" y="2"/>
                    <a:pt x="737" y="1"/>
                    <a:pt x="7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7593600" y="1934090"/>
              <a:ext cx="40225" cy="11000"/>
            </a:xfrm>
            <a:custGeom>
              <a:avLst/>
              <a:gdLst/>
              <a:ahLst/>
              <a:cxnLst/>
              <a:rect l="l" t="t" r="r" b="b"/>
              <a:pathLst>
                <a:path w="1609" h="440" extrusionOk="0">
                  <a:moveTo>
                    <a:pt x="735" y="1"/>
                  </a:moveTo>
                  <a:cubicBezTo>
                    <a:pt x="294" y="1"/>
                    <a:pt x="1" y="221"/>
                    <a:pt x="58" y="307"/>
                  </a:cubicBezTo>
                  <a:cubicBezTo>
                    <a:pt x="78" y="388"/>
                    <a:pt x="234" y="402"/>
                    <a:pt x="452" y="402"/>
                  </a:cubicBezTo>
                  <a:cubicBezTo>
                    <a:pt x="561" y="402"/>
                    <a:pt x="686" y="399"/>
                    <a:pt x="818" y="399"/>
                  </a:cubicBezTo>
                  <a:cubicBezTo>
                    <a:pt x="1061" y="399"/>
                    <a:pt x="1291" y="439"/>
                    <a:pt x="1435" y="439"/>
                  </a:cubicBezTo>
                  <a:cubicBezTo>
                    <a:pt x="1507" y="439"/>
                    <a:pt x="1557" y="429"/>
                    <a:pt x="1578" y="399"/>
                  </a:cubicBezTo>
                  <a:cubicBezTo>
                    <a:pt x="1608" y="307"/>
                    <a:pt x="1274" y="34"/>
                    <a:pt x="818" y="3"/>
                  </a:cubicBezTo>
                  <a:cubicBezTo>
                    <a:pt x="790" y="2"/>
                    <a:pt x="762" y="1"/>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7454450" y="1690015"/>
              <a:ext cx="337425" cy="237325"/>
            </a:xfrm>
            <a:custGeom>
              <a:avLst/>
              <a:gdLst/>
              <a:ahLst/>
              <a:cxnLst/>
              <a:rect l="l" t="t" r="r" b="b"/>
              <a:pathLst>
                <a:path w="13497" h="9493" extrusionOk="0">
                  <a:moveTo>
                    <a:pt x="7388" y="0"/>
                  </a:moveTo>
                  <a:cubicBezTo>
                    <a:pt x="7041" y="0"/>
                    <a:pt x="6739" y="232"/>
                    <a:pt x="6657" y="587"/>
                  </a:cubicBezTo>
                  <a:lnTo>
                    <a:pt x="6657" y="617"/>
                  </a:lnTo>
                  <a:cubicBezTo>
                    <a:pt x="6657" y="617"/>
                    <a:pt x="6543" y="605"/>
                    <a:pt x="6348" y="605"/>
                  </a:cubicBezTo>
                  <a:cubicBezTo>
                    <a:pt x="5378" y="605"/>
                    <a:pt x="2416" y="920"/>
                    <a:pt x="1581" y="4690"/>
                  </a:cubicBezTo>
                  <a:cubicBezTo>
                    <a:pt x="1581" y="4690"/>
                    <a:pt x="1" y="5055"/>
                    <a:pt x="153" y="6362"/>
                  </a:cubicBezTo>
                  <a:cubicBezTo>
                    <a:pt x="183" y="6544"/>
                    <a:pt x="274" y="6696"/>
                    <a:pt x="396" y="6818"/>
                  </a:cubicBezTo>
                  <a:cubicBezTo>
                    <a:pt x="419" y="6795"/>
                    <a:pt x="924" y="6326"/>
                    <a:pt x="3151" y="6326"/>
                  </a:cubicBezTo>
                  <a:cubicBezTo>
                    <a:pt x="3833" y="6326"/>
                    <a:pt x="4676" y="6370"/>
                    <a:pt x="5715" y="6484"/>
                  </a:cubicBezTo>
                  <a:cubicBezTo>
                    <a:pt x="10244" y="7000"/>
                    <a:pt x="11916" y="9493"/>
                    <a:pt x="11916" y="9493"/>
                  </a:cubicBezTo>
                  <a:cubicBezTo>
                    <a:pt x="11916" y="9493"/>
                    <a:pt x="13253" y="9098"/>
                    <a:pt x="12615" y="7851"/>
                  </a:cubicBezTo>
                  <a:lnTo>
                    <a:pt x="11916" y="7000"/>
                  </a:lnTo>
                  <a:cubicBezTo>
                    <a:pt x="11916" y="7000"/>
                    <a:pt x="13496" y="2593"/>
                    <a:pt x="8724" y="982"/>
                  </a:cubicBezTo>
                  <a:cubicBezTo>
                    <a:pt x="8816" y="587"/>
                    <a:pt x="8542" y="222"/>
                    <a:pt x="8147" y="131"/>
                  </a:cubicBezTo>
                  <a:lnTo>
                    <a:pt x="7509" y="9"/>
                  </a:lnTo>
                  <a:cubicBezTo>
                    <a:pt x="7468" y="3"/>
                    <a:pt x="7428" y="0"/>
                    <a:pt x="7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7652800" y="1716840"/>
              <a:ext cx="22050" cy="96525"/>
            </a:xfrm>
            <a:custGeom>
              <a:avLst/>
              <a:gdLst/>
              <a:ahLst/>
              <a:cxnLst/>
              <a:rect l="l" t="t" r="r" b="b"/>
              <a:pathLst>
                <a:path w="882" h="3861" extrusionOk="0">
                  <a:moveTo>
                    <a:pt x="882" y="0"/>
                  </a:moveTo>
                  <a:lnTo>
                    <a:pt x="882" y="0"/>
                  </a:lnTo>
                  <a:cubicBezTo>
                    <a:pt x="638" y="608"/>
                    <a:pt x="456" y="1246"/>
                    <a:pt x="365" y="1915"/>
                  </a:cubicBezTo>
                  <a:cubicBezTo>
                    <a:pt x="182" y="2554"/>
                    <a:pt x="61" y="3192"/>
                    <a:pt x="0" y="3861"/>
                  </a:cubicBezTo>
                  <a:cubicBezTo>
                    <a:pt x="243" y="3253"/>
                    <a:pt x="426" y="2614"/>
                    <a:pt x="547" y="1946"/>
                  </a:cubicBezTo>
                  <a:cubicBezTo>
                    <a:pt x="730" y="1307"/>
                    <a:pt x="851" y="669"/>
                    <a:pt x="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7593525" y="1705440"/>
              <a:ext cx="25850" cy="92725"/>
            </a:xfrm>
            <a:custGeom>
              <a:avLst/>
              <a:gdLst/>
              <a:ahLst/>
              <a:cxnLst/>
              <a:rect l="l" t="t" r="r" b="b"/>
              <a:pathLst>
                <a:path w="1034" h="3709" extrusionOk="0">
                  <a:moveTo>
                    <a:pt x="1034" y="0"/>
                  </a:moveTo>
                  <a:lnTo>
                    <a:pt x="1034" y="0"/>
                  </a:lnTo>
                  <a:cubicBezTo>
                    <a:pt x="760" y="608"/>
                    <a:pt x="547" y="1216"/>
                    <a:pt x="426" y="1824"/>
                  </a:cubicBezTo>
                  <a:cubicBezTo>
                    <a:pt x="213" y="2432"/>
                    <a:pt x="61" y="3070"/>
                    <a:pt x="0" y="3709"/>
                  </a:cubicBezTo>
                  <a:cubicBezTo>
                    <a:pt x="243" y="3131"/>
                    <a:pt x="456" y="2523"/>
                    <a:pt x="608" y="1885"/>
                  </a:cubicBezTo>
                  <a:cubicBezTo>
                    <a:pt x="821" y="1277"/>
                    <a:pt x="942" y="639"/>
                    <a:pt x="10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7499300" y="1801665"/>
              <a:ext cx="246225" cy="63425"/>
            </a:xfrm>
            <a:custGeom>
              <a:avLst/>
              <a:gdLst/>
              <a:ahLst/>
              <a:cxnLst/>
              <a:rect l="l" t="t" r="r" b="b"/>
              <a:pathLst>
                <a:path w="9849" h="2537" extrusionOk="0">
                  <a:moveTo>
                    <a:pt x="2649" y="0"/>
                  </a:moveTo>
                  <a:cubicBezTo>
                    <a:pt x="2254" y="0"/>
                    <a:pt x="1856" y="24"/>
                    <a:pt x="1459" y="72"/>
                  </a:cubicBezTo>
                  <a:cubicBezTo>
                    <a:pt x="1094" y="103"/>
                    <a:pt x="730" y="194"/>
                    <a:pt x="365" y="285"/>
                  </a:cubicBezTo>
                  <a:cubicBezTo>
                    <a:pt x="243" y="316"/>
                    <a:pt x="122" y="346"/>
                    <a:pt x="0" y="437"/>
                  </a:cubicBezTo>
                  <a:cubicBezTo>
                    <a:pt x="0" y="439"/>
                    <a:pt x="3" y="441"/>
                    <a:pt x="10" y="441"/>
                  </a:cubicBezTo>
                  <a:cubicBezTo>
                    <a:pt x="90" y="441"/>
                    <a:pt x="647" y="281"/>
                    <a:pt x="1490" y="224"/>
                  </a:cubicBezTo>
                  <a:cubicBezTo>
                    <a:pt x="1837" y="190"/>
                    <a:pt x="2184" y="172"/>
                    <a:pt x="2531" y="172"/>
                  </a:cubicBezTo>
                  <a:cubicBezTo>
                    <a:pt x="3398" y="172"/>
                    <a:pt x="4260" y="281"/>
                    <a:pt x="5107" y="498"/>
                  </a:cubicBezTo>
                  <a:cubicBezTo>
                    <a:pt x="6292" y="802"/>
                    <a:pt x="7417" y="1227"/>
                    <a:pt x="8511" y="1805"/>
                  </a:cubicBezTo>
                  <a:cubicBezTo>
                    <a:pt x="9297" y="2212"/>
                    <a:pt x="9804" y="2536"/>
                    <a:pt x="9846" y="2536"/>
                  </a:cubicBezTo>
                  <a:cubicBezTo>
                    <a:pt x="9847" y="2536"/>
                    <a:pt x="9848" y="2536"/>
                    <a:pt x="9848" y="2534"/>
                  </a:cubicBezTo>
                  <a:cubicBezTo>
                    <a:pt x="9727" y="2443"/>
                    <a:pt x="9636" y="2352"/>
                    <a:pt x="9514" y="2291"/>
                  </a:cubicBezTo>
                  <a:cubicBezTo>
                    <a:pt x="9301" y="2139"/>
                    <a:pt x="8967" y="1926"/>
                    <a:pt x="8572" y="1683"/>
                  </a:cubicBezTo>
                  <a:cubicBezTo>
                    <a:pt x="7508" y="1075"/>
                    <a:pt x="6353" y="619"/>
                    <a:pt x="5137" y="316"/>
                  </a:cubicBezTo>
                  <a:cubicBezTo>
                    <a:pt x="4330" y="108"/>
                    <a:pt x="3494" y="0"/>
                    <a:pt x="26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7647475" y="1833090"/>
              <a:ext cx="117800" cy="64625"/>
            </a:xfrm>
            <a:custGeom>
              <a:avLst/>
              <a:gdLst/>
              <a:ahLst/>
              <a:cxnLst/>
              <a:rect l="l" t="t" r="r" b="b"/>
              <a:pathLst>
                <a:path w="4712" h="2585" extrusionOk="0">
                  <a:moveTo>
                    <a:pt x="0" y="1"/>
                  </a:moveTo>
                  <a:cubicBezTo>
                    <a:pt x="851" y="305"/>
                    <a:pt x="1672" y="669"/>
                    <a:pt x="2462" y="1065"/>
                  </a:cubicBezTo>
                  <a:cubicBezTo>
                    <a:pt x="3253" y="1521"/>
                    <a:pt x="3982" y="2007"/>
                    <a:pt x="4712" y="2584"/>
                  </a:cubicBezTo>
                  <a:cubicBezTo>
                    <a:pt x="4560" y="2341"/>
                    <a:pt x="4377" y="2159"/>
                    <a:pt x="4164" y="2007"/>
                  </a:cubicBezTo>
                  <a:cubicBezTo>
                    <a:pt x="3192" y="1156"/>
                    <a:pt x="2037" y="518"/>
                    <a:pt x="791" y="153"/>
                  </a:cubicBezTo>
                  <a:cubicBezTo>
                    <a:pt x="547" y="62"/>
                    <a:pt x="274"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7659625" y="1699240"/>
              <a:ext cx="10675" cy="22950"/>
            </a:xfrm>
            <a:custGeom>
              <a:avLst/>
              <a:gdLst/>
              <a:ahLst/>
              <a:cxnLst/>
              <a:rect l="l" t="t" r="r" b="b"/>
              <a:pathLst>
                <a:path w="427" h="918" extrusionOk="0">
                  <a:moveTo>
                    <a:pt x="75" y="1"/>
                  </a:moveTo>
                  <a:cubicBezTo>
                    <a:pt x="69" y="1"/>
                    <a:pt x="64" y="2"/>
                    <a:pt x="61" y="5"/>
                  </a:cubicBezTo>
                  <a:cubicBezTo>
                    <a:pt x="1" y="36"/>
                    <a:pt x="122" y="218"/>
                    <a:pt x="183" y="461"/>
                  </a:cubicBezTo>
                  <a:cubicBezTo>
                    <a:pt x="244" y="704"/>
                    <a:pt x="183" y="887"/>
                    <a:pt x="244" y="917"/>
                  </a:cubicBezTo>
                  <a:cubicBezTo>
                    <a:pt x="274" y="917"/>
                    <a:pt x="426" y="735"/>
                    <a:pt x="365" y="431"/>
                  </a:cubicBezTo>
                  <a:cubicBezTo>
                    <a:pt x="311" y="129"/>
                    <a:pt x="132" y="1"/>
                    <a:pt x="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751550" y="2507890"/>
              <a:ext cx="124650" cy="131475"/>
            </a:xfrm>
            <a:custGeom>
              <a:avLst/>
              <a:gdLst/>
              <a:ahLst/>
              <a:cxnLst/>
              <a:rect l="l" t="t" r="r" b="b"/>
              <a:pathLst>
                <a:path w="4986" h="5259" extrusionOk="0">
                  <a:moveTo>
                    <a:pt x="1" y="0"/>
                  </a:moveTo>
                  <a:cubicBezTo>
                    <a:pt x="1" y="0"/>
                    <a:pt x="244" y="2401"/>
                    <a:pt x="730" y="3070"/>
                  </a:cubicBezTo>
                  <a:cubicBezTo>
                    <a:pt x="1247" y="3739"/>
                    <a:pt x="4165" y="5259"/>
                    <a:pt x="4165" y="5259"/>
                  </a:cubicBezTo>
                  <a:lnTo>
                    <a:pt x="4986" y="1854"/>
                  </a:lnTo>
                  <a:lnTo>
                    <a:pt x="1" y="0"/>
                  </a:ln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6855650" y="2403015"/>
              <a:ext cx="544125" cy="261450"/>
            </a:xfrm>
            <a:custGeom>
              <a:avLst/>
              <a:gdLst/>
              <a:ahLst/>
              <a:cxnLst/>
              <a:rect l="l" t="t" r="r" b="b"/>
              <a:pathLst>
                <a:path w="21765" h="10458" extrusionOk="0">
                  <a:moveTo>
                    <a:pt x="17600" y="0"/>
                  </a:moveTo>
                  <a:lnTo>
                    <a:pt x="13466" y="5624"/>
                  </a:lnTo>
                  <a:lnTo>
                    <a:pt x="822" y="6019"/>
                  </a:lnTo>
                  <a:lnTo>
                    <a:pt x="1" y="9423"/>
                  </a:lnTo>
                  <a:cubicBezTo>
                    <a:pt x="1" y="9423"/>
                    <a:pt x="12824" y="10457"/>
                    <a:pt x="15661" y="10457"/>
                  </a:cubicBezTo>
                  <a:cubicBezTo>
                    <a:pt x="15701" y="10457"/>
                    <a:pt x="15740" y="10457"/>
                    <a:pt x="15776" y="10457"/>
                  </a:cubicBezTo>
                  <a:cubicBezTo>
                    <a:pt x="18360" y="10396"/>
                    <a:pt x="21582" y="3222"/>
                    <a:pt x="21764" y="3162"/>
                  </a:cubicBezTo>
                  <a:lnTo>
                    <a:pt x="17600" y="0"/>
                  </a:ln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4"/>
            <p:cNvSpPr/>
            <p:nvPr/>
          </p:nvSpPr>
          <p:spPr>
            <a:xfrm>
              <a:off x="7980300" y="4532990"/>
              <a:ext cx="166450" cy="185700"/>
            </a:xfrm>
            <a:custGeom>
              <a:avLst/>
              <a:gdLst/>
              <a:ahLst/>
              <a:cxnLst/>
              <a:rect l="l" t="t" r="r" b="b"/>
              <a:pathLst>
                <a:path w="6658" h="7428" extrusionOk="0">
                  <a:moveTo>
                    <a:pt x="1" y="0"/>
                  </a:moveTo>
                  <a:lnTo>
                    <a:pt x="578" y="2462"/>
                  </a:lnTo>
                  <a:cubicBezTo>
                    <a:pt x="578" y="2462"/>
                    <a:pt x="4417" y="7427"/>
                    <a:pt x="5766" y="7427"/>
                  </a:cubicBezTo>
                  <a:cubicBezTo>
                    <a:pt x="5802" y="7427"/>
                    <a:pt x="5835" y="7424"/>
                    <a:pt x="5867" y="7417"/>
                  </a:cubicBezTo>
                  <a:cubicBezTo>
                    <a:pt x="6657" y="7265"/>
                    <a:pt x="5654" y="5897"/>
                    <a:pt x="4134" y="1915"/>
                  </a:cubicBezTo>
                  <a:lnTo>
                    <a:pt x="3830" y="27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4"/>
            <p:cNvSpPr/>
            <p:nvPr/>
          </p:nvSpPr>
          <p:spPr>
            <a:xfrm>
              <a:off x="7350350" y="4479790"/>
              <a:ext cx="284975" cy="127500"/>
            </a:xfrm>
            <a:custGeom>
              <a:avLst/>
              <a:gdLst/>
              <a:ahLst/>
              <a:cxnLst/>
              <a:rect l="l" t="t" r="r" b="b"/>
              <a:pathLst>
                <a:path w="11399" h="5100" extrusionOk="0">
                  <a:moveTo>
                    <a:pt x="11338" y="1"/>
                  </a:moveTo>
                  <a:lnTo>
                    <a:pt x="5198" y="92"/>
                  </a:lnTo>
                  <a:lnTo>
                    <a:pt x="5198" y="3374"/>
                  </a:lnTo>
                  <a:cubicBezTo>
                    <a:pt x="5198" y="3374"/>
                    <a:pt x="1" y="4590"/>
                    <a:pt x="1277" y="4955"/>
                  </a:cubicBezTo>
                  <a:cubicBezTo>
                    <a:pt x="1632" y="5061"/>
                    <a:pt x="2566" y="5100"/>
                    <a:pt x="3731" y="5100"/>
                  </a:cubicBezTo>
                  <a:cubicBezTo>
                    <a:pt x="6256" y="5100"/>
                    <a:pt x="9869" y="4917"/>
                    <a:pt x="11034" y="4833"/>
                  </a:cubicBezTo>
                  <a:lnTo>
                    <a:pt x="11399" y="4803"/>
                  </a:lnTo>
                  <a:lnTo>
                    <a:pt x="11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p:nvPr/>
          </p:nvSpPr>
          <p:spPr>
            <a:xfrm>
              <a:off x="7234850" y="2199365"/>
              <a:ext cx="776625" cy="784225"/>
            </a:xfrm>
            <a:custGeom>
              <a:avLst/>
              <a:gdLst/>
              <a:ahLst/>
              <a:cxnLst/>
              <a:rect l="l" t="t" r="r" b="b"/>
              <a:pathLst>
                <a:path w="31065" h="31369" extrusionOk="0">
                  <a:moveTo>
                    <a:pt x="12432" y="0"/>
                  </a:moveTo>
                  <a:cubicBezTo>
                    <a:pt x="12068" y="61"/>
                    <a:pt x="11520" y="92"/>
                    <a:pt x="10791" y="183"/>
                  </a:cubicBezTo>
                  <a:cubicBezTo>
                    <a:pt x="8359" y="517"/>
                    <a:pt x="6140" y="1855"/>
                    <a:pt x="4651" y="3830"/>
                  </a:cubicBezTo>
                  <a:lnTo>
                    <a:pt x="0" y="10092"/>
                  </a:lnTo>
                  <a:lnTo>
                    <a:pt x="5320" y="14834"/>
                  </a:lnTo>
                  <a:lnTo>
                    <a:pt x="6353" y="12949"/>
                  </a:lnTo>
                  <a:lnTo>
                    <a:pt x="6353" y="12949"/>
                  </a:lnTo>
                  <a:cubicBezTo>
                    <a:pt x="6353" y="12950"/>
                    <a:pt x="5593" y="29302"/>
                    <a:pt x="5654" y="31369"/>
                  </a:cubicBezTo>
                  <a:lnTo>
                    <a:pt x="24226" y="30305"/>
                  </a:lnTo>
                  <a:lnTo>
                    <a:pt x="23375" y="13830"/>
                  </a:lnTo>
                  <a:lnTo>
                    <a:pt x="24347" y="16779"/>
                  </a:lnTo>
                  <a:lnTo>
                    <a:pt x="31065" y="12554"/>
                  </a:lnTo>
                  <a:lnTo>
                    <a:pt x="25502" y="3192"/>
                  </a:lnTo>
                  <a:cubicBezTo>
                    <a:pt x="24347" y="1976"/>
                    <a:pt x="22919" y="1064"/>
                    <a:pt x="21338" y="517"/>
                  </a:cubicBezTo>
                  <a:cubicBezTo>
                    <a:pt x="20487" y="213"/>
                    <a:pt x="19606" y="31"/>
                    <a:pt x="18724" y="0"/>
                  </a:cubicBezTo>
                  <a:cubicBezTo>
                    <a:pt x="17706" y="320"/>
                    <a:pt x="16642" y="479"/>
                    <a:pt x="15578" y="479"/>
                  </a:cubicBezTo>
                  <a:cubicBezTo>
                    <a:pt x="14514" y="479"/>
                    <a:pt x="13451" y="32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4"/>
            <p:cNvSpPr/>
            <p:nvPr/>
          </p:nvSpPr>
          <p:spPr>
            <a:xfrm>
              <a:off x="7376200" y="2934940"/>
              <a:ext cx="767500" cy="1608700"/>
            </a:xfrm>
            <a:custGeom>
              <a:avLst/>
              <a:gdLst/>
              <a:ahLst/>
              <a:cxnLst/>
              <a:rect l="l" t="t" r="r" b="b"/>
              <a:pathLst>
                <a:path w="30700" h="64348" extrusionOk="0">
                  <a:moveTo>
                    <a:pt x="0" y="0"/>
                  </a:moveTo>
                  <a:lnTo>
                    <a:pt x="2857" y="63740"/>
                  </a:lnTo>
                  <a:lnTo>
                    <a:pt x="12432" y="63953"/>
                  </a:lnTo>
                  <a:lnTo>
                    <a:pt x="10851" y="10578"/>
                  </a:lnTo>
                  <a:lnTo>
                    <a:pt x="21611" y="64348"/>
                  </a:lnTo>
                  <a:lnTo>
                    <a:pt x="30700" y="64348"/>
                  </a:lnTo>
                  <a:lnTo>
                    <a:pt x="185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4"/>
            <p:cNvSpPr/>
            <p:nvPr/>
          </p:nvSpPr>
          <p:spPr>
            <a:xfrm>
              <a:off x="7904325" y="4511715"/>
              <a:ext cx="239375" cy="37250"/>
            </a:xfrm>
            <a:custGeom>
              <a:avLst/>
              <a:gdLst/>
              <a:ahLst/>
              <a:cxnLst/>
              <a:rect l="l" t="t" r="r" b="b"/>
              <a:pathLst>
                <a:path w="9575" h="1490" extrusionOk="0">
                  <a:moveTo>
                    <a:pt x="9423" y="0"/>
                  </a:moveTo>
                  <a:lnTo>
                    <a:pt x="0" y="426"/>
                  </a:lnTo>
                  <a:lnTo>
                    <a:pt x="213" y="1368"/>
                  </a:lnTo>
                  <a:lnTo>
                    <a:pt x="9575" y="1490"/>
                  </a:lnTo>
                  <a:lnTo>
                    <a:pt x="9575" y="1490"/>
                  </a:lnTo>
                  <a:lnTo>
                    <a:pt x="94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p:nvPr/>
          </p:nvSpPr>
          <p:spPr>
            <a:xfrm>
              <a:off x="7441550" y="4498040"/>
              <a:ext cx="253050" cy="42575"/>
            </a:xfrm>
            <a:custGeom>
              <a:avLst/>
              <a:gdLst/>
              <a:ahLst/>
              <a:cxnLst/>
              <a:rect l="l" t="t" r="r" b="b"/>
              <a:pathLst>
                <a:path w="10122" h="1703" extrusionOk="0">
                  <a:moveTo>
                    <a:pt x="10031" y="0"/>
                  </a:moveTo>
                  <a:lnTo>
                    <a:pt x="0" y="61"/>
                  </a:lnTo>
                  <a:lnTo>
                    <a:pt x="0" y="1520"/>
                  </a:lnTo>
                  <a:lnTo>
                    <a:pt x="10122" y="1702"/>
                  </a:lnTo>
                  <a:lnTo>
                    <a:pt x="10122" y="1702"/>
                  </a:lnTo>
                  <a:lnTo>
                    <a:pt x="100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a:off x="7374675" y="2496490"/>
              <a:ext cx="350325" cy="500775"/>
            </a:xfrm>
            <a:custGeom>
              <a:avLst/>
              <a:gdLst/>
              <a:ahLst/>
              <a:cxnLst/>
              <a:rect l="l" t="t" r="r" b="b"/>
              <a:pathLst>
                <a:path w="14013" h="20031" extrusionOk="0">
                  <a:moveTo>
                    <a:pt x="1824" y="0"/>
                  </a:moveTo>
                  <a:lnTo>
                    <a:pt x="0" y="20031"/>
                  </a:lnTo>
                  <a:lnTo>
                    <a:pt x="14013" y="19453"/>
                  </a:lnTo>
                  <a:lnTo>
                    <a:pt x="12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a:off x="7612525" y="2201765"/>
              <a:ext cx="172500" cy="312225"/>
            </a:xfrm>
            <a:custGeom>
              <a:avLst/>
              <a:gdLst/>
              <a:ahLst/>
              <a:cxnLst/>
              <a:rect l="l" t="t" r="r" b="b"/>
              <a:pathLst>
                <a:path w="6900" h="12489" extrusionOk="0">
                  <a:moveTo>
                    <a:pt x="5479" y="1"/>
                  </a:moveTo>
                  <a:cubicBezTo>
                    <a:pt x="5161" y="1"/>
                    <a:pt x="4924" y="56"/>
                    <a:pt x="4924" y="56"/>
                  </a:cubicBezTo>
                  <a:cubicBezTo>
                    <a:pt x="0" y="3582"/>
                    <a:pt x="486" y="12488"/>
                    <a:pt x="486" y="12488"/>
                  </a:cubicBezTo>
                  <a:lnTo>
                    <a:pt x="2310" y="12488"/>
                  </a:lnTo>
                  <a:cubicBezTo>
                    <a:pt x="2371" y="1880"/>
                    <a:pt x="6900" y="695"/>
                    <a:pt x="6900" y="695"/>
                  </a:cubicBezTo>
                  <a:cubicBezTo>
                    <a:pt x="6576" y="118"/>
                    <a:pt x="5942" y="1"/>
                    <a:pt x="54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7422550" y="2196740"/>
              <a:ext cx="123125" cy="307375"/>
            </a:xfrm>
            <a:custGeom>
              <a:avLst/>
              <a:gdLst/>
              <a:ahLst/>
              <a:cxnLst/>
              <a:rect l="l" t="t" r="r" b="b"/>
              <a:pathLst>
                <a:path w="4925" h="12295" extrusionOk="0">
                  <a:moveTo>
                    <a:pt x="4189" y="0"/>
                  </a:moveTo>
                  <a:cubicBezTo>
                    <a:pt x="3781" y="0"/>
                    <a:pt x="3381" y="121"/>
                    <a:pt x="3040" y="349"/>
                  </a:cubicBezTo>
                  <a:cubicBezTo>
                    <a:pt x="0" y="2324"/>
                    <a:pt x="91" y="12294"/>
                    <a:pt x="91" y="12294"/>
                  </a:cubicBezTo>
                  <a:lnTo>
                    <a:pt x="1642" y="12294"/>
                  </a:lnTo>
                  <a:cubicBezTo>
                    <a:pt x="1702" y="1656"/>
                    <a:pt x="4924" y="136"/>
                    <a:pt x="4924" y="136"/>
                  </a:cubicBezTo>
                  <a:cubicBezTo>
                    <a:pt x="4684" y="44"/>
                    <a:pt x="4435" y="0"/>
                    <a:pt x="4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4"/>
            <p:cNvGrpSpPr/>
            <p:nvPr/>
          </p:nvGrpSpPr>
          <p:grpSpPr>
            <a:xfrm>
              <a:off x="7620875" y="3118840"/>
              <a:ext cx="479525" cy="1414925"/>
              <a:chOff x="5225400" y="3077150"/>
              <a:chExt cx="479525" cy="1414925"/>
            </a:xfrm>
          </p:grpSpPr>
          <p:sp>
            <p:nvSpPr>
              <p:cNvPr id="350" name="Google Shape;350;p34"/>
              <p:cNvSpPr/>
              <p:nvPr/>
            </p:nvSpPr>
            <p:spPr>
              <a:xfrm>
                <a:off x="5247425" y="4477625"/>
                <a:ext cx="5350" cy="14450"/>
              </a:xfrm>
              <a:custGeom>
                <a:avLst/>
                <a:gdLst/>
                <a:ahLst/>
                <a:cxnLst/>
                <a:rect l="l" t="t" r="r" b="b"/>
                <a:pathLst>
                  <a:path w="214" h="578" extrusionOk="0">
                    <a:moveTo>
                      <a:pt x="92" y="0"/>
                    </a:moveTo>
                    <a:cubicBezTo>
                      <a:pt x="62" y="0"/>
                      <a:pt x="1" y="152"/>
                      <a:pt x="31" y="304"/>
                    </a:cubicBezTo>
                    <a:cubicBezTo>
                      <a:pt x="31" y="456"/>
                      <a:pt x="92" y="578"/>
                      <a:pt x="122" y="578"/>
                    </a:cubicBezTo>
                    <a:cubicBezTo>
                      <a:pt x="183" y="578"/>
                      <a:pt x="214" y="456"/>
                      <a:pt x="214" y="304"/>
                    </a:cubicBezTo>
                    <a:cubicBezTo>
                      <a:pt x="214" y="122"/>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5245150" y="4419875"/>
                <a:ext cx="6100" cy="28900"/>
              </a:xfrm>
              <a:custGeom>
                <a:avLst/>
                <a:gdLst/>
                <a:ahLst/>
                <a:cxnLst/>
                <a:rect l="l" t="t" r="r" b="b"/>
                <a:pathLst>
                  <a:path w="244" h="1156" extrusionOk="0">
                    <a:moveTo>
                      <a:pt x="92" y="0"/>
                    </a:moveTo>
                    <a:cubicBezTo>
                      <a:pt x="62" y="0"/>
                      <a:pt x="1" y="274"/>
                      <a:pt x="31" y="608"/>
                    </a:cubicBezTo>
                    <a:cubicBezTo>
                      <a:pt x="31" y="912"/>
                      <a:pt x="92" y="1155"/>
                      <a:pt x="153" y="1155"/>
                    </a:cubicBezTo>
                    <a:cubicBezTo>
                      <a:pt x="213" y="1155"/>
                      <a:pt x="244" y="912"/>
                      <a:pt x="213" y="578"/>
                    </a:cubicBezTo>
                    <a:cubicBezTo>
                      <a:pt x="21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5243625" y="4362125"/>
                <a:ext cx="5350" cy="28900"/>
              </a:xfrm>
              <a:custGeom>
                <a:avLst/>
                <a:gdLst/>
                <a:ahLst/>
                <a:cxnLst/>
                <a:rect l="l" t="t" r="r" b="b"/>
                <a:pathLst>
                  <a:path w="214" h="1156" extrusionOk="0">
                    <a:moveTo>
                      <a:pt x="92" y="0"/>
                    </a:moveTo>
                    <a:cubicBezTo>
                      <a:pt x="31" y="0"/>
                      <a:pt x="1" y="274"/>
                      <a:pt x="1" y="608"/>
                    </a:cubicBezTo>
                    <a:cubicBezTo>
                      <a:pt x="31" y="912"/>
                      <a:pt x="62" y="1155"/>
                      <a:pt x="123" y="1155"/>
                    </a:cubicBezTo>
                    <a:cubicBezTo>
                      <a:pt x="183" y="1155"/>
                      <a:pt x="214" y="912"/>
                      <a:pt x="214" y="578"/>
                    </a:cubicBezTo>
                    <a:cubicBezTo>
                      <a:pt x="18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5242125" y="4304350"/>
                <a:ext cx="5325" cy="28900"/>
              </a:xfrm>
              <a:custGeom>
                <a:avLst/>
                <a:gdLst/>
                <a:ahLst/>
                <a:cxnLst/>
                <a:rect l="l" t="t" r="r" b="b"/>
                <a:pathLst>
                  <a:path w="213" h="1156" extrusionOk="0">
                    <a:moveTo>
                      <a:pt x="91" y="1"/>
                    </a:moveTo>
                    <a:cubicBezTo>
                      <a:pt x="31" y="1"/>
                      <a:pt x="0" y="275"/>
                      <a:pt x="0" y="578"/>
                    </a:cubicBezTo>
                    <a:cubicBezTo>
                      <a:pt x="31" y="913"/>
                      <a:pt x="61" y="1156"/>
                      <a:pt x="122" y="1156"/>
                    </a:cubicBezTo>
                    <a:cubicBezTo>
                      <a:pt x="183" y="1156"/>
                      <a:pt x="213" y="913"/>
                      <a:pt x="213" y="578"/>
                    </a:cubicBezTo>
                    <a:cubicBezTo>
                      <a:pt x="213" y="275"/>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5240600" y="4246600"/>
                <a:ext cx="6100" cy="28900"/>
              </a:xfrm>
              <a:custGeom>
                <a:avLst/>
                <a:gdLst/>
                <a:ahLst/>
                <a:cxnLst/>
                <a:rect l="l" t="t" r="r" b="b"/>
                <a:pathLst>
                  <a:path w="244" h="1156" extrusionOk="0">
                    <a:moveTo>
                      <a:pt x="92" y="1"/>
                    </a:moveTo>
                    <a:cubicBezTo>
                      <a:pt x="61" y="1"/>
                      <a:pt x="0" y="274"/>
                      <a:pt x="31" y="578"/>
                    </a:cubicBezTo>
                    <a:cubicBezTo>
                      <a:pt x="31" y="913"/>
                      <a:pt x="61" y="1156"/>
                      <a:pt x="122" y="1156"/>
                    </a:cubicBezTo>
                    <a:cubicBezTo>
                      <a:pt x="183" y="1156"/>
                      <a:pt x="244" y="913"/>
                      <a:pt x="213" y="578"/>
                    </a:cubicBezTo>
                    <a:cubicBezTo>
                      <a:pt x="213" y="274"/>
                      <a:pt x="152"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5239075" y="4188850"/>
                <a:ext cx="5350" cy="28900"/>
              </a:xfrm>
              <a:custGeom>
                <a:avLst/>
                <a:gdLst/>
                <a:ahLst/>
                <a:cxnLst/>
                <a:rect l="l" t="t" r="r" b="b"/>
                <a:pathLst>
                  <a:path w="214" h="1156" extrusionOk="0">
                    <a:moveTo>
                      <a:pt x="92" y="1"/>
                    </a:moveTo>
                    <a:cubicBezTo>
                      <a:pt x="31" y="1"/>
                      <a:pt x="1" y="274"/>
                      <a:pt x="31" y="578"/>
                    </a:cubicBezTo>
                    <a:cubicBezTo>
                      <a:pt x="31" y="913"/>
                      <a:pt x="92" y="1156"/>
                      <a:pt x="122" y="1156"/>
                    </a:cubicBezTo>
                    <a:cubicBezTo>
                      <a:pt x="183" y="1156"/>
                      <a:pt x="213" y="913"/>
                      <a:pt x="213" y="578"/>
                    </a:cubicBezTo>
                    <a:cubicBezTo>
                      <a:pt x="213" y="274"/>
                      <a:pt x="153"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5237550" y="4131100"/>
                <a:ext cx="5350" cy="28900"/>
              </a:xfrm>
              <a:custGeom>
                <a:avLst/>
                <a:gdLst/>
                <a:ahLst/>
                <a:cxnLst/>
                <a:rect l="l" t="t" r="r" b="b"/>
                <a:pathLst>
                  <a:path w="214" h="1156" extrusionOk="0">
                    <a:moveTo>
                      <a:pt x="62" y="1"/>
                    </a:moveTo>
                    <a:cubicBezTo>
                      <a:pt x="31" y="1"/>
                      <a:pt x="1" y="274"/>
                      <a:pt x="1" y="578"/>
                    </a:cubicBezTo>
                    <a:cubicBezTo>
                      <a:pt x="1" y="913"/>
                      <a:pt x="62" y="1156"/>
                      <a:pt x="122" y="1156"/>
                    </a:cubicBezTo>
                    <a:cubicBezTo>
                      <a:pt x="183" y="1156"/>
                      <a:pt x="214" y="882"/>
                      <a:pt x="183" y="578"/>
                    </a:cubicBezTo>
                    <a:cubicBezTo>
                      <a:pt x="183" y="244"/>
                      <a:pt x="122"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5234525" y="4073350"/>
                <a:ext cx="5325" cy="28900"/>
              </a:xfrm>
              <a:custGeom>
                <a:avLst/>
                <a:gdLst/>
                <a:ahLst/>
                <a:cxnLst/>
                <a:rect l="l" t="t" r="r" b="b"/>
                <a:pathLst>
                  <a:path w="213" h="1156" extrusionOk="0">
                    <a:moveTo>
                      <a:pt x="91" y="1"/>
                    </a:moveTo>
                    <a:cubicBezTo>
                      <a:pt x="61" y="1"/>
                      <a:pt x="0" y="274"/>
                      <a:pt x="31" y="578"/>
                    </a:cubicBezTo>
                    <a:cubicBezTo>
                      <a:pt x="31" y="913"/>
                      <a:pt x="91" y="1156"/>
                      <a:pt x="152" y="1156"/>
                    </a:cubicBezTo>
                    <a:cubicBezTo>
                      <a:pt x="213" y="1156"/>
                      <a:pt x="213" y="913"/>
                      <a:pt x="213" y="578"/>
                    </a:cubicBezTo>
                    <a:cubicBezTo>
                      <a:pt x="213" y="274"/>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5233000" y="4015600"/>
                <a:ext cx="5350" cy="28900"/>
              </a:xfrm>
              <a:custGeom>
                <a:avLst/>
                <a:gdLst/>
                <a:ahLst/>
                <a:cxnLst/>
                <a:rect l="l" t="t" r="r" b="b"/>
                <a:pathLst>
                  <a:path w="214" h="1156" extrusionOk="0">
                    <a:moveTo>
                      <a:pt x="61" y="1"/>
                    </a:moveTo>
                    <a:cubicBezTo>
                      <a:pt x="31" y="1"/>
                      <a:pt x="0" y="274"/>
                      <a:pt x="0" y="578"/>
                    </a:cubicBezTo>
                    <a:cubicBezTo>
                      <a:pt x="0" y="913"/>
                      <a:pt x="61" y="1156"/>
                      <a:pt x="122" y="1156"/>
                    </a:cubicBezTo>
                    <a:cubicBezTo>
                      <a:pt x="183" y="1156"/>
                      <a:pt x="213" y="913"/>
                      <a:pt x="183" y="578"/>
                    </a:cubicBezTo>
                    <a:cubicBezTo>
                      <a:pt x="183" y="27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5230725" y="3957850"/>
                <a:ext cx="5325" cy="28900"/>
              </a:xfrm>
              <a:custGeom>
                <a:avLst/>
                <a:gdLst/>
                <a:ahLst/>
                <a:cxnLst/>
                <a:rect l="l" t="t" r="r" b="b"/>
                <a:pathLst>
                  <a:path w="213" h="1156" extrusionOk="0">
                    <a:moveTo>
                      <a:pt x="91" y="1"/>
                    </a:moveTo>
                    <a:cubicBezTo>
                      <a:pt x="31" y="1"/>
                      <a:pt x="0" y="274"/>
                      <a:pt x="0" y="578"/>
                    </a:cubicBezTo>
                    <a:cubicBezTo>
                      <a:pt x="31" y="912"/>
                      <a:pt x="61" y="1156"/>
                      <a:pt x="122" y="1156"/>
                    </a:cubicBezTo>
                    <a:cubicBezTo>
                      <a:pt x="183" y="1156"/>
                      <a:pt x="213" y="912"/>
                      <a:pt x="213" y="578"/>
                    </a:cubicBezTo>
                    <a:cubicBezTo>
                      <a:pt x="213" y="274"/>
                      <a:pt x="152" y="1"/>
                      <a:pt x="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5229200" y="3900100"/>
                <a:ext cx="5350" cy="28900"/>
              </a:xfrm>
              <a:custGeom>
                <a:avLst/>
                <a:gdLst/>
                <a:ahLst/>
                <a:cxnLst/>
                <a:rect l="l" t="t" r="r" b="b"/>
                <a:pathLst>
                  <a:path w="214" h="1156" extrusionOk="0">
                    <a:moveTo>
                      <a:pt x="92" y="1"/>
                    </a:moveTo>
                    <a:cubicBezTo>
                      <a:pt x="31" y="1"/>
                      <a:pt x="0" y="274"/>
                      <a:pt x="0" y="578"/>
                    </a:cubicBezTo>
                    <a:cubicBezTo>
                      <a:pt x="31" y="912"/>
                      <a:pt x="61" y="1156"/>
                      <a:pt x="122" y="1156"/>
                    </a:cubicBezTo>
                    <a:cubicBezTo>
                      <a:pt x="183" y="1156"/>
                      <a:pt x="213" y="912"/>
                      <a:pt x="213" y="578"/>
                    </a:cubicBezTo>
                    <a:cubicBezTo>
                      <a:pt x="183" y="274"/>
                      <a:pt x="152"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5227675" y="3842350"/>
                <a:ext cx="5350" cy="28900"/>
              </a:xfrm>
              <a:custGeom>
                <a:avLst/>
                <a:gdLst/>
                <a:ahLst/>
                <a:cxnLst/>
                <a:rect l="l" t="t" r="r" b="b"/>
                <a:pathLst>
                  <a:path w="214" h="1156" extrusionOk="0">
                    <a:moveTo>
                      <a:pt x="92" y="0"/>
                    </a:moveTo>
                    <a:cubicBezTo>
                      <a:pt x="61" y="0"/>
                      <a:pt x="1" y="274"/>
                      <a:pt x="31" y="578"/>
                    </a:cubicBezTo>
                    <a:cubicBezTo>
                      <a:pt x="31" y="912"/>
                      <a:pt x="61" y="1155"/>
                      <a:pt x="122" y="1155"/>
                    </a:cubicBezTo>
                    <a:cubicBezTo>
                      <a:pt x="183" y="1155"/>
                      <a:pt x="213" y="912"/>
                      <a:pt x="213" y="578"/>
                    </a:cubicBezTo>
                    <a:cubicBezTo>
                      <a:pt x="21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5226925" y="3784600"/>
                <a:ext cx="5325" cy="28900"/>
              </a:xfrm>
              <a:custGeom>
                <a:avLst/>
                <a:gdLst/>
                <a:ahLst/>
                <a:cxnLst/>
                <a:rect l="l" t="t" r="r" b="b"/>
                <a:pathLst>
                  <a:path w="213" h="1156" extrusionOk="0">
                    <a:moveTo>
                      <a:pt x="91" y="0"/>
                    </a:moveTo>
                    <a:cubicBezTo>
                      <a:pt x="31" y="0"/>
                      <a:pt x="0" y="274"/>
                      <a:pt x="0" y="578"/>
                    </a:cubicBezTo>
                    <a:cubicBezTo>
                      <a:pt x="0" y="912"/>
                      <a:pt x="61" y="1155"/>
                      <a:pt x="122" y="1155"/>
                    </a:cubicBezTo>
                    <a:cubicBezTo>
                      <a:pt x="152" y="1155"/>
                      <a:pt x="213" y="912"/>
                      <a:pt x="213" y="578"/>
                    </a:cubicBezTo>
                    <a:cubicBezTo>
                      <a:pt x="183" y="274"/>
                      <a:pt x="152" y="0"/>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5226150" y="3726850"/>
                <a:ext cx="5350" cy="28900"/>
              </a:xfrm>
              <a:custGeom>
                <a:avLst/>
                <a:gdLst/>
                <a:ahLst/>
                <a:cxnLst/>
                <a:rect l="l" t="t" r="r" b="b"/>
                <a:pathLst>
                  <a:path w="214" h="1156" extrusionOk="0">
                    <a:moveTo>
                      <a:pt x="92" y="0"/>
                    </a:moveTo>
                    <a:cubicBezTo>
                      <a:pt x="31" y="0"/>
                      <a:pt x="1" y="274"/>
                      <a:pt x="1" y="578"/>
                    </a:cubicBezTo>
                    <a:cubicBezTo>
                      <a:pt x="1" y="912"/>
                      <a:pt x="62" y="1155"/>
                      <a:pt x="122" y="1155"/>
                    </a:cubicBezTo>
                    <a:cubicBezTo>
                      <a:pt x="153" y="1155"/>
                      <a:pt x="214" y="912"/>
                      <a:pt x="214" y="578"/>
                    </a:cubicBezTo>
                    <a:cubicBezTo>
                      <a:pt x="214"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5225400" y="3669100"/>
                <a:ext cx="5350" cy="28900"/>
              </a:xfrm>
              <a:custGeom>
                <a:avLst/>
                <a:gdLst/>
                <a:ahLst/>
                <a:cxnLst/>
                <a:rect l="l" t="t" r="r" b="b"/>
                <a:pathLst>
                  <a:path w="214" h="1156" extrusionOk="0">
                    <a:moveTo>
                      <a:pt x="122" y="0"/>
                    </a:moveTo>
                    <a:cubicBezTo>
                      <a:pt x="61" y="0"/>
                      <a:pt x="0" y="274"/>
                      <a:pt x="31" y="578"/>
                    </a:cubicBezTo>
                    <a:cubicBezTo>
                      <a:pt x="31" y="912"/>
                      <a:pt x="61" y="1155"/>
                      <a:pt x="122" y="1155"/>
                    </a:cubicBezTo>
                    <a:cubicBezTo>
                      <a:pt x="183" y="1155"/>
                      <a:pt x="213" y="912"/>
                      <a:pt x="213" y="578"/>
                    </a:cubicBezTo>
                    <a:cubicBezTo>
                      <a:pt x="213" y="274"/>
                      <a:pt x="152"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5225400" y="3611350"/>
                <a:ext cx="5350" cy="28900"/>
              </a:xfrm>
              <a:custGeom>
                <a:avLst/>
                <a:gdLst/>
                <a:ahLst/>
                <a:cxnLst/>
                <a:rect l="l" t="t" r="r" b="b"/>
                <a:pathLst>
                  <a:path w="214" h="1156" extrusionOk="0">
                    <a:moveTo>
                      <a:pt x="122" y="0"/>
                    </a:moveTo>
                    <a:cubicBezTo>
                      <a:pt x="61" y="0"/>
                      <a:pt x="0" y="274"/>
                      <a:pt x="0" y="578"/>
                    </a:cubicBezTo>
                    <a:cubicBezTo>
                      <a:pt x="0" y="882"/>
                      <a:pt x="61" y="1155"/>
                      <a:pt x="122" y="1155"/>
                    </a:cubicBezTo>
                    <a:cubicBezTo>
                      <a:pt x="152" y="1155"/>
                      <a:pt x="213" y="882"/>
                      <a:pt x="213" y="578"/>
                    </a:cubicBezTo>
                    <a:cubicBezTo>
                      <a:pt x="213" y="274"/>
                      <a:pt x="152"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5226150" y="3553600"/>
                <a:ext cx="4600" cy="28900"/>
              </a:xfrm>
              <a:custGeom>
                <a:avLst/>
                <a:gdLst/>
                <a:ahLst/>
                <a:cxnLst/>
                <a:rect l="l" t="t" r="r" b="b"/>
                <a:pathLst>
                  <a:path w="184" h="1156" extrusionOk="0">
                    <a:moveTo>
                      <a:pt x="92" y="0"/>
                    </a:moveTo>
                    <a:cubicBezTo>
                      <a:pt x="31" y="0"/>
                      <a:pt x="1" y="274"/>
                      <a:pt x="1" y="578"/>
                    </a:cubicBezTo>
                    <a:cubicBezTo>
                      <a:pt x="1" y="882"/>
                      <a:pt x="31" y="1155"/>
                      <a:pt x="92" y="1155"/>
                    </a:cubicBezTo>
                    <a:cubicBezTo>
                      <a:pt x="153" y="1155"/>
                      <a:pt x="183" y="882"/>
                      <a:pt x="183" y="578"/>
                    </a:cubicBezTo>
                    <a:cubicBezTo>
                      <a:pt x="183" y="274"/>
                      <a:pt x="153" y="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5226150" y="3495850"/>
                <a:ext cx="5350" cy="28900"/>
              </a:xfrm>
              <a:custGeom>
                <a:avLst/>
                <a:gdLst/>
                <a:ahLst/>
                <a:cxnLst/>
                <a:rect l="l" t="t" r="r" b="b"/>
                <a:pathLst>
                  <a:path w="214" h="1156" extrusionOk="0">
                    <a:moveTo>
                      <a:pt x="122" y="0"/>
                    </a:moveTo>
                    <a:cubicBezTo>
                      <a:pt x="62" y="0"/>
                      <a:pt x="1" y="243"/>
                      <a:pt x="1" y="578"/>
                    </a:cubicBezTo>
                    <a:cubicBezTo>
                      <a:pt x="1" y="882"/>
                      <a:pt x="62" y="1155"/>
                      <a:pt x="92" y="1155"/>
                    </a:cubicBezTo>
                    <a:cubicBezTo>
                      <a:pt x="153" y="1155"/>
                      <a:pt x="214" y="882"/>
                      <a:pt x="214" y="578"/>
                    </a:cubicBezTo>
                    <a:cubicBezTo>
                      <a:pt x="214" y="274"/>
                      <a:pt x="183"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5226925" y="3438100"/>
                <a:ext cx="5325" cy="28900"/>
              </a:xfrm>
              <a:custGeom>
                <a:avLst/>
                <a:gdLst/>
                <a:ahLst/>
                <a:cxnLst/>
                <a:rect l="l" t="t" r="r" b="b"/>
                <a:pathLst>
                  <a:path w="213" h="1156" extrusionOk="0">
                    <a:moveTo>
                      <a:pt x="122" y="0"/>
                    </a:moveTo>
                    <a:cubicBezTo>
                      <a:pt x="61" y="0"/>
                      <a:pt x="0" y="243"/>
                      <a:pt x="0" y="578"/>
                    </a:cubicBezTo>
                    <a:cubicBezTo>
                      <a:pt x="0" y="881"/>
                      <a:pt x="31" y="1155"/>
                      <a:pt x="91" y="1155"/>
                    </a:cubicBezTo>
                    <a:cubicBezTo>
                      <a:pt x="152" y="1155"/>
                      <a:pt x="213" y="881"/>
                      <a:pt x="213" y="578"/>
                    </a:cubicBezTo>
                    <a:cubicBezTo>
                      <a:pt x="213" y="243"/>
                      <a:pt x="183"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5228450" y="3381050"/>
                <a:ext cx="5325" cy="28950"/>
              </a:xfrm>
              <a:custGeom>
                <a:avLst/>
                <a:gdLst/>
                <a:ahLst/>
                <a:cxnLst/>
                <a:rect l="l" t="t" r="r" b="b"/>
                <a:pathLst>
                  <a:path w="213" h="1158" extrusionOk="0">
                    <a:moveTo>
                      <a:pt x="112" y="0"/>
                    </a:moveTo>
                    <a:cubicBezTo>
                      <a:pt x="55" y="0"/>
                      <a:pt x="0" y="261"/>
                      <a:pt x="0" y="549"/>
                    </a:cubicBezTo>
                    <a:cubicBezTo>
                      <a:pt x="0" y="884"/>
                      <a:pt x="30" y="1157"/>
                      <a:pt x="91" y="1157"/>
                    </a:cubicBezTo>
                    <a:cubicBezTo>
                      <a:pt x="152" y="1157"/>
                      <a:pt x="182" y="884"/>
                      <a:pt x="182" y="580"/>
                    </a:cubicBezTo>
                    <a:cubicBezTo>
                      <a:pt x="213" y="246"/>
                      <a:pt x="152" y="2"/>
                      <a:pt x="122" y="2"/>
                    </a:cubicBezTo>
                    <a:cubicBezTo>
                      <a:pt x="118" y="1"/>
                      <a:pt x="115" y="0"/>
                      <a:pt x="1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5229200" y="3322575"/>
                <a:ext cx="6100" cy="28900"/>
              </a:xfrm>
              <a:custGeom>
                <a:avLst/>
                <a:gdLst/>
                <a:ahLst/>
                <a:cxnLst/>
                <a:rect l="l" t="t" r="r" b="b"/>
                <a:pathLst>
                  <a:path w="244" h="1156" extrusionOk="0">
                    <a:moveTo>
                      <a:pt x="152" y="1"/>
                    </a:moveTo>
                    <a:cubicBezTo>
                      <a:pt x="92" y="1"/>
                      <a:pt x="31" y="244"/>
                      <a:pt x="31" y="578"/>
                    </a:cubicBezTo>
                    <a:cubicBezTo>
                      <a:pt x="0" y="882"/>
                      <a:pt x="61" y="1156"/>
                      <a:pt x="122" y="1156"/>
                    </a:cubicBezTo>
                    <a:cubicBezTo>
                      <a:pt x="152" y="1156"/>
                      <a:pt x="213" y="882"/>
                      <a:pt x="213" y="578"/>
                    </a:cubicBezTo>
                    <a:cubicBezTo>
                      <a:pt x="244" y="244"/>
                      <a:pt x="213"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5232225" y="3264825"/>
                <a:ext cx="5350" cy="28900"/>
              </a:xfrm>
              <a:custGeom>
                <a:avLst/>
                <a:gdLst/>
                <a:ahLst/>
                <a:cxnLst/>
                <a:rect l="l" t="t" r="r" b="b"/>
                <a:pathLst>
                  <a:path w="214" h="1156" extrusionOk="0">
                    <a:moveTo>
                      <a:pt x="153" y="1"/>
                    </a:moveTo>
                    <a:cubicBezTo>
                      <a:pt x="92" y="1"/>
                      <a:pt x="31" y="244"/>
                      <a:pt x="1" y="548"/>
                    </a:cubicBezTo>
                    <a:cubicBezTo>
                      <a:pt x="1" y="882"/>
                      <a:pt x="1" y="1156"/>
                      <a:pt x="62" y="1156"/>
                    </a:cubicBezTo>
                    <a:cubicBezTo>
                      <a:pt x="123" y="1156"/>
                      <a:pt x="183" y="882"/>
                      <a:pt x="214" y="578"/>
                    </a:cubicBezTo>
                    <a:cubicBezTo>
                      <a:pt x="214" y="244"/>
                      <a:pt x="183" y="1"/>
                      <a:pt x="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a:off x="5236025" y="3207075"/>
                <a:ext cx="6875" cy="28900"/>
              </a:xfrm>
              <a:custGeom>
                <a:avLst/>
                <a:gdLst/>
                <a:ahLst/>
                <a:cxnLst/>
                <a:rect l="l" t="t" r="r" b="b"/>
                <a:pathLst>
                  <a:path w="275" h="1156" extrusionOk="0">
                    <a:moveTo>
                      <a:pt x="214" y="1"/>
                    </a:moveTo>
                    <a:cubicBezTo>
                      <a:pt x="153" y="1"/>
                      <a:pt x="92" y="244"/>
                      <a:pt x="62" y="578"/>
                    </a:cubicBezTo>
                    <a:cubicBezTo>
                      <a:pt x="1" y="882"/>
                      <a:pt x="31" y="1156"/>
                      <a:pt x="92" y="1156"/>
                    </a:cubicBezTo>
                    <a:cubicBezTo>
                      <a:pt x="153" y="1156"/>
                      <a:pt x="214" y="913"/>
                      <a:pt x="244" y="578"/>
                    </a:cubicBezTo>
                    <a:cubicBezTo>
                      <a:pt x="275" y="274"/>
                      <a:pt x="24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a:off x="5242875" y="3164525"/>
                <a:ext cx="5350" cy="13825"/>
              </a:xfrm>
              <a:custGeom>
                <a:avLst/>
                <a:gdLst/>
                <a:ahLst/>
                <a:cxnLst/>
                <a:rect l="l" t="t" r="r" b="b"/>
                <a:pathLst>
                  <a:path w="214" h="553" extrusionOk="0">
                    <a:moveTo>
                      <a:pt x="153" y="1"/>
                    </a:moveTo>
                    <a:cubicBezTo>
                      <a:pt x="92" y="1"/>
                      <a:pt x="31" y="92"/>
                      <a:pt x="1" y="274"/>
                    </a:cubicBezTo>
                    <a:cubicBezTo>
                      <a:pt x="1" y="426"/>
                      <a:pt x="1" y="548"/>
                      <a:pt x="61" y="548"/>
                    </a:cubicBezTo>
                    <a:cubicBezTo>
                      <a:pt x="68" y="551"/>
                      <a:pt x="74" y="552"/>
                      <a:pt x="80" y="552"/>
                    </a:cubicBezTo>
                    <a:cubicBezTo>
                      <a:pt x="134" y="552"/>
                      <a:pt x="186" y="441"/>
                      <a:pt x="213" y="305"/>
                    </a:cubicBezTo>
                    <a:cubicBezTo>
                      <a:pt x="213" y="122"/>
                      <a:pt x="213" y="1"/>
                      <a:pt x="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5698800" y="4457100"/>
                <a:ext cx="6125" cy="14450"/>
              </a:xfrm>
              <a:custGeom>
                <a:avLst/>
                <a:gdLst/>
                <a:ahLst/>
                <a:cxnLst/>
                <a:rect l="l" t="t" r="r" b="b"/>
                <a:pathLst>
                  <a:path w="245" h="578" extrusionOk="0">
                    <a:moveTo>
                      <a:pt x="62" y="0"/>
                    </a:moveTo>
                    <a:cubicBezTo>
                      <a:pt x="1" y="0"/>
                      <a:pt x="1" y="152"/>
                      <a:pt x="31" y="304"/>
                    </a:cubicBezTo>
                    <a:cubicBezTo>
                      <a:pt x="31" y="456"/>
                      <a:pt x="123" y="578"/>
                      <a:pt x="153" y="578"/>
                    </a:cubicBezTo>
                    <a:cubicBezTo>
                      <a:pt x="214" y="548"/>
                      <a:pt x="244" y="426"/>
                      <a:pt x="214" y="274"/>
                    </a:cubicBezTo>
                    <a:cubicBezTo>
                      <a:pt x="183" y="122"/>
                      <a:pt x="123"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5690450" y="4401625"/>
                <a:ext cx="6875" cy="28150"/>
              </a:xfrm>
              <a:custGeom>
                <a:avLst/>
                <a:gdLst/>
                <a:ahLst/>
                <a:cxnLst/>
                <a:rect l="l" t="t" r="r" b="b"/>
                <a:pathLst>
                  <a:path w="275" h="1126" extrusionOk="0">
                    <a:moveTo>
                      <a:pt x="61" y="1"/>
                    </a:moveTo>
                    <a:cubicBezTo>
                      <a:pt x="1" y="31"/>
                      <a:pt x="1" y="274"/>
                      <a:pt x="61" y="578"/>
                    </a:cubicBezTo>
                    <a:cubicBezTo>
                      <a:pt x="92" y="882"/>
                      <a:pt x="183" y="1125"/>
                      <a:pt x="244" y="1125"/>
                    </a:cubicBezTo>
                    <a:cubicBezTo>
                      <a:pt x="274" y="1095"/>
                      <a:pt x="274" y="852"/>
                      <a:pt x="244" y="548"/>
                    </a:cubicBezTo>
                    <a:cubicBezTo>
                      <a:pt x="183" y="244"/>
                      <a:pt x="9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5680575" y="4346150"/>
                <a:ext cx="7625" cy="28150"/>
              </a:xfrm>
              <a:custGeom>
                <a:avLst/>
                <a:gdLst/>
                <a:ahLst/>
                <a:cxnLst/>
                <a:rect l="l" t="t" r="r" b="b"/>
                <a:pathLst>
                  <a:path w="305" h="1126" extrusionOk="0">
                    <a:moveTo>
                      <a:pt x="61" y="1"/>
                    </a:moveTo>
                    <a:cubicBezTo>
                      <a:pt x="31" y="31"/>
                      <a:pt x="0" y="274"/>
                      <a:pt x="61" y="578"/>
                    </a:cubicBezTo>
                    <a:cubicBezTo>
                      <a:pt x="122" y="882"/>
                      <a:pt x="213" y="1125"/>
                      <a:pt x="244" y="1125"/>
                    </a:cubicBezTo>
                    <a:cubicBezTo>
                      <a:pt x="304" y="1125"/>
                      <a:pt x="304" y="852"/>
                      <a:pt x="244" y="548"/>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5671450" y="4291450"/>
                <a:ext cx="7625" cy="27375"/>
              </a:xfrm>
              <a:custGeom>
                <a:avLst/>
                <a:gdLst/>
                <a:ahLst/>
                <a:cxnLst/>
                <a:rect l="l" t="t" r="r" b="b"/>
                <a:pathLst>
                  <a:path w="305" h="1095" extrusionOk="0">
                    <a:moveTo>
                      <a:pt x="61" y="0"/>
                    </a:moveTo>
                    <a:cubicBezTo>
                      <a:pt x="1" y="0"/>
                      <a:pt x="1" y="243"/>
                      <a:pt x="61" y="547"/>
                    </a:cubicBezTo>
                    <a:cubicBezTo>
                      <a:pt x="122" y="851"/>
                      <a:pt x="213" y="1094"/>
                      <a:pt x="244" y="1094"/>
                    </a:cubicBezTo>
                    <a:cubicBezTo>
                      <a:pt x="305" y="1094"/>
                      <a:pt x="305" y="821"/>
                      <a:pt x="244" y="517"/>
                    </a:cubicBezTo>
                    <a:cubicBezTo>
                      <a:pt x="213" y="21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5662325" y="4235975"/>
                <a:ext cx="7625" cy="27375"/>
              </a:xfrm>
              <a:custGeom>
                <a:avLst/>
                <a:gdLst/>
                <a:ahLst/>
                <a:cxnLst/>
                <a:rect l="l" t="t" r="r" b="b"/>
                <a:pathLst>
                  <a:path w="305" h="1095" extrusionOk="0">
                    <a:moveTo>
                      <a:pt x="62" y="0"/>
                    </a:moveTo>
                    <a:cubicBezTo>
                      <a:pt x="1" y="0"/>
                      <a:pt x="1" y="244"/>
                      <a:pt x="62" y="547"/>
                    </a:cubicBezTo>
                    <a:cubicBezTo>
                      <a:pt x="123" y="851"/>
                      <a:pt x="183" y="1095"/>
                      <a:pt x="244" y="1095"/>
                    </a:cubicBezTo>
                    <a:cubicBezTo>
                      <a:pt x="305" y="1095"/>
                      <a:pt x="305" y="821"/>
                      <a:pt x="244" y="517"/>
                    </a:cubicBezTo>
                    <a:cubicBezTo>
                      <a:pt x="214" y="213"/>
                      <a:pt x="123"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5653225" y="4180500"/>
                <a:ext cx="7625" cy="27375"/>
              </a:xfrm>
              <a:custGeom>
                <a:avLst/>
                <a:gdLst/>
                <a:ahLst/>
                <a:cxnLst/>
                <a:rect l="l" t="t" r="r" b="b"/>
                <a:pathLst>
                  <a:path w="305" h="1095" extrusionOk="0">
                    <a:moveTo>
                      <a:pt x="61" y="0"/>
                    </a:moveTo>
                    <a:cubicBezTo>
                      <a:pt x="0" y="0"/>
                      <a:pt x="0" y="244"/>
                      <a:pt x="61" y="578"/>
                    </a:cubicBezTo>
                    <a:cubicBezTo>
                      <a:pt x="91" y="882"/>
                      <a:pt x="183" y="1095"/>
                      <a:pt x="243" y="1095"/>
                    </a:cubicBezTo>
                    <a:cubicBezTo>
                      <a:pt x="304" y="1095"/>
                      <a:pt x="304" y="821"/>
                      <a:pt x="243" y="517"/>
                    </a:cubicBezTo>
                    <a:cubicBezTo>
                      <a:pt x="183" y="213"/>
                      <a:pt x="91"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5643350" y="4125025"/>
                <a:ext cx="7625" cy="27450"/>
              </a:xfrm>
              <a:custGeom>
                <a:avLst/>
                <a:gdLst/>
                <a:ahLst/>
                <a:cxnLst/>
                <a:rect l="l" t="t" r="r" b="b"/>
                <a:pathLst>
                  <a:path w="305" h="1098" extrusionOk="0">
                    <a:moveTo>
                      <a:pt x="61" y="1"/>
                    </a:moveTo>
                    <a:cubicBezTo>
                      <a:pt x="0" y="1"/>
                      <a:pt x="0" y="274"/>
                      <a:pt x="61" y="578"/>
                    </a:cubicBezTo>
                    <a:cubicBezTo>
                      <a:pt x="118" y="865"/>
                      <a:pt x="203" y="1097"/>
                      <a:pt x="237" y="1097"/>
                    </a:cubicBezTo>
                    <a:cubicBezTo>
                      <a:pt x="240" y="1097"/>
                      <a:pt x="242" y="1097"/>
                      <a:pt x="243" y="1095"/>
                    </a:cubicBezTo>
                    <a:cubicBezTo>
                      <a:pt x="304" y="1095"/>
                      <a:pt x="304" y="852"/>
                      <a:pt x="243" y="548"/>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5634225" y="4069550"/>
                <a:ext cx="7625" cy="28150"/>
              </a:xfrm>
              <a:custGeom>
                <a:avLst/>
                <a:gdLst/>
                <a:ahLst/>
                <a:cxnLst/>
                <a:rect l="l" t="t" r="r" b="b"/>
                <a:pathLst>
                  <a:path w="305" h="1126" extrusionOk="0">
                    <a:moveTo>
                      <a:pt x="61" y="1"/>
                    </a:moveTo>
                    <a:cubicBezTo>
                      <a:pt x="0" y="31"/>
                      <a:pt x="0" y="274"/>
                      <a:pt x="31" y="578"/>
                    </a:cubicBezTo>
                    <a:cubicBezTo>
                      <a:pt x="92" y="882"/>
                      <a:pt x="183" y="1125"/>
                      <a:pt x="243" y="1125"/>
                    </a:cubicBezTo>
                    <a:cubicBezTo>
                      <a:pt x="304" y="1095"/>
                      <a:pt x="274" y="852"/>
                      <a:pt x="243" y="548"/>
                    </a:cubicBezTo>
                    <a:cubicBezTo>
                      <a:pt x="183" y="244"/>
                      <a:pt x="9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5624350" y="4014075"/>
                <a:ext cx="7625" cy="28150"/>
              </a:xfrm>
              <a:custGeom>
                <a:avLst/>
                <a:gdLst/>
                <a:ahLst/>
                <a:cxnLst/>
                <a:rect l="l" t="t" r="r" b="b"/>
                <a:pathLst>
                  <a:path w="305" h="1126" extrusionOk="0">
                    <a:moveTo>
                      <a:pt x="61" y="1"/>
                    </a:moveTo>
                    <a:cubicBezTo>
                      <a:pt x="0" y="31"/>
                      <a:pt x="0" y="274"/>
                      <a:pt x="61" y="578"/>
                    </a:cubicBezTo>
                    <a:cubicBezTo>
                      <a:pt x="91" y="882"/>
                      <a:pt x="183" y="1125"/>
                      <a:pt x="243" y="1125"/>
                    </a:cubicBezTo>
                    <a:cubicBezTo>
                      <a:pt x="304" y="1125"/>
                      <a:pt x="304" y="852"/>
                      <a:pt x="243" y="548"/>
                    </a:cubicBezTo>
                    <a:cubicBezTo>
                      <a:pt x="183" y="244"/>
                      <a:pt x="91"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5614475" y="3959375"/>
                <a:ext cx="7600" cy="27375"/>
              </a:xfrm>
              <a:custGeom>
                <a:avLst/>
                <a:gdLst/>
                <a:ahLst/>
                <a:cxnLst/>
                <a:rect l="l" t="t" r="r" b="b"/>
                <a:pathLst>
                  <a:path w="304" h="1095" extrusionOk="0">
                    <a:moveTo>
                      <a:pt x="61" y="0"/>
                    </a:moveTo>
                    <a:cubicBezTo>
                      <a:pt x="0" y="0"/>
                      <a:pt x="0" y="244"/>
                      <a:pt x="61" y="547"/>
                    </a:cubicBezTo>
                    <a:cubicBezTo>
                      <a:pt x="91" y="882"/>
                      <a:pt x="182" y="1095"/>
                      <a:pt x="243" y="1095"/>
                    </a:cubicBezTo>
                    <a:cubicBezTo>
                      <a:pt x="304" y="1095"/>
                      <a:pt x="304" y="821"/>
                      <a:pt x="243" y="517"/>
                    </a:cubicBezTo>
                    <a:cubicBezTo>
                      <a:pt x="182" y="213"/>
                      <a:pt x="91"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5604575" y="3903900"/>
                <a:ext cx="7625" cy="27375"/>
              </a:xfrm>
              <a:custGeom>
                <a:avLst/>
                <a:gdLst/>
                <a:ahLst/>
                <a:cxnLst/>
                <a:rect l="l" t="t" r="r" b="b"/>
                <a:pathLst>
                  <a:path w="305" h="1095" extrusionOk="0">
                    <a:moveTo>
                      <a:pt x="62" y="0"/>
                    </a:moveTo>
                    <a:cubicBezTo>
                      <a:pt x="1" y="0"/>
                      <a:pt x="1" y="274"/>
                      <a:pt x="62" y="578"/>
                    </a:cubicBezTo>
                    <a:cubicBezTo>
                      <a:pt x="122" y="882"/>
                      <a:pt x="214" y="1095"/>
                      <a:pt x="244" y="1095"/>
                    </a:cubicBezTo>
                    <a:cubicBezTo>
                      <a:pt x="305" y="1095"/>
                      <a:pt x="305" y="821"/>
                      <a:pt x="244" y="517"/>
                    </a:cubicBezTo>
                    <a:cubicBezTo>
                      <a:pt x="214" y="244"/>
                      <a:pt x="12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5594700" y="3848425"/>
                <a:ext cx="8400" cy="28150"/>
              </a:xfrm>
              <a:custGeom>
                <a:avLst/>
                <a:gdLst/>
                <a:ahLst/>
                <a:cxnLst/>
                <a:rect l="l" t="t" r="r" b="b"/>
                <a:pathLst>
                  <a:path w="336" h="1126" extrusionOk="0">
                    <a:moveTo>
                      <a:pt x="92" y="1"/>
                    </a:moveTo>
                    <a:cubicBezTo>
                      <a:pt x="1" y="31"/>
                      <a:pt x="31" y="274"/>
                      <a:pt x="92" y="578"/>
                    </a:cubicBezTo>
                    <a:cubicBezTo>
                      <a:pt x="122" y="882"/>
                      <a:pt x="214" y="1125"/>
                      <a:pt x="274" y="1125"/>
                    </a:cubicBezTo>
                    <a:cubicBezTo>
                      <a:pt x="335" y="1095"/>
                      <a:pt x="335" y="852"/>
                      <a:pt x="274" y="548"/>
                    </a:cubicBezTo>
                    <a:cubicBezTo>
                      <a:pt x="214" y="244"/>
                      <a:pt x="122"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5584825" y="3793725"/>
                <a:ext cx="7625" cy="27375"/>
              </a:xfrm>
              <a:custGeom>
                <a:avLst/>
                <a:gdLst/>
                <a:ahLst/>
                <a:cxnLst/>
                <a:rect l="l" t="t" r="r" b="b"/>
                <a:pathLst>
                  <a:path w="305" h="1095" extrusionOk="0">
                    <a:moveTo>
                      <a:pt x="61" y="0"/>
                    </a:moveTo>
                    <a:cubicBezTo>
                      <a:pt x="1" y="0"/>
                      <a:pt x="1" y="243"/>
                      <a:pt x="61" y="547"/>
                    </a:cubicBezTo>
                    <a:cubicBezTo>
                      <a:pt x="122" y="851"/>
                      <a:pt x="183" y="1094"/>
                      <a:pt x="244" y="1094"/>
                    </a:cubicBezTo>
                    <a:cubicBezTo>
                      <a:pt x="305" y="1094"/>
                      <a:pt x="305" y="821"/>
                      <a:pt x="244" y="517"/>
                    </a:cubicBezTo>
                    <a:cubicBezTo>
                      <a:pt x="183" y="21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5574950" y="3738250"/>
                <a:ext cx="7625" cy="27450"/>
              </a:xfrm>
              <a:custGeom>
                <a:avLst/>
                <a:gdLst/>
                <a:ahLst/>
                <a:cxnLst/>
                <a:rect l="l" t="t" r="r" b="b"/>
                <a:pathLst>
                  <a:path w="305" h="1098" extrusionOk="0">
                    <a:moveTo>
                      <a:pt x="61" y="0"/>
                    </a:moveTo>
                    <a:cubicBezTo>
                      <a:pt x="0" y="0"/>
                      <a:pt x="0" y="274"/>
                      <a:pt x="61" y="578"/>
                    </a:cubicBezTo>
                    <a:cubicBezTo>
                      <a:pt x="90" y="864"/>
                      <a:pt x="173" y="1097"/>
                      <a:pt x="233" y="1097"/>
                    </a:cubicBezTo>
                    <a:cubicBezTo>
                      <a:pt x="237" y="1097"/>
                      <a:pt x="240" y="1096"/>
                      <a:pt x="244" y="1095"/>
                    </a:cubicBezTo>
                    <a:cubicBezTo>
                      <a:pt x="304" y="1095"/>
                      <a:pt x="304" y="851"/>
                      <a:pt x="244" y="547"/>
                    </a:cubicBezTo>
                    <a:cubicBezTo>
                      <a:pt x="183" y="213"/>
                      <a:pt x="9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5564300" y="3682775"/>
                <a:ext cx="7625" cy="28150"/>
              </a:xfrm>
              <a:custGeom>
                <a:avLst/>
                <a:gdLst/>
                <a:ahLst/>
                <a:cxnLst/>
                <a:rect l="l" t="t" r="r" b="b"/>
                <a:pathLst>
                  <a:path w="305" h="1126" extrusionOk="0">
                    <a:moveTo>
                      <a:pt x="62" y="0"/>
                    </a:moveTo>
                    <a:cubicBezTo>
                      <a:pt x="1" y="31"/>
                      <a:pt x="1" y="274"/>
                      <a:pt x="62" y="578"/>
                    </a:cubicBezTo>
                    <a:cubicBezTo>
                      <a:pt x="122" y="882"/>
                      <a:pt x="214" y="1125"/>
                      <a:pt x="274" y="1125"/>
                    </a:cubicBezTo>
                    <a:cubicBezTo>
                      <a:pt x="305" y="1095"/>
                      <a:pt x="305" y="851"/>
                      <a:pt x="274" y="548"/>
                    </a:cubicBezTo>
                    <a:cubicBezTo>
                      <a:pt x="214" y="244"/>
                      <a:pt x="12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5554425" y="3628050"/>
                <a:ext cx="7625" cy="27400"/>
              </a:xfrm>
              <a:custGeom>
                <a:avLst/>
                <a:gdLst/>
                <a:ahLst/>
                <a:cxnLst/>
                <a:rect l="l" t="t" r="r" b="b"/>
                <a:pathLst>
                  <a:path w="305" h="1096" extrusionOk="0">
                    <a:moveTo>
                      <a:pt x="31" y="1"/>
                    </a:moveTo>
                    <a:cubicBezTo>
                      <a:pt x="1" y="1"/>
                      <a:pt x="1" y="244"/>
                      <a:pt x="31" y="548"/>
                    </a:cubicBezTo>
                    <a:cubicBezTo>
                      <a:pt x="92" y="852"/>
                      <a:pt x="183" y="1095"/>
                      <a:pt x="244" y="1095"/>
                    </a:cubicBezTo>
                    <a:cubicBezTo>
                      <a:pt x="305" y="1095"/>
                      <a:pt x="305" y="822"/>
                      <a:pt x="244" y="518"/>
                    </a:cubicBezTo>
                    <a:cubicBezTo>
                      <a:pt x="183" y="214"/>
                      <a:pt x="92"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5543800" y="3572600"/>
                <a:ext cx="8375" cy="27375"/>
              </a:xfrm>
              <a:custGeom>
                <a:avLst/>
                <a:gdLst/>
                <a:ahLst/>
                <a:cxnLst/>
                <a:rect l="l" t="t" r="r" b="b"/>
                <a:pathLst>
                  <a:path w="335" h="1095" extrusionOk="0">
                    <a:moveTo>
                      <a:pt x="61" y="0"/>
                    </a:moveTo>
                    <a:cubicBezTo>
                      <a:pt x="0" y="0"/>
                      <a:pt x="0" y="274"/>
                      <a:pt x="61" y="578"/>
                    </a:cubicBezTo>
                    <a:cubicBezTo>
                      <a:pt x="122" y="881"/>
                      <a:pt x="213" y="1094"/>
                      <a:pt x="274" y="1094"/>
                    </a:cubicBezTo>
                    <a:cubicBezTo>
                      <a:pt x="335" y="1094"/>
                      <a:pt x="304" y="821"/>
                      <a:pt x="274" y="547"/>
                    </a:cubicBezTo>
                    <a:cubicBezTo>
                      <a:pt x="213" y="24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5533150" y="3517125"/>
                <a:ext cx="8400" cy="28125"/>
              </a:xfrm>
              <a:custGeom>
                <a:avLst/>
                <a:gdLst/>
                <a:ahLst/>
                <a:cxnLst/>
                <a:rect l="l" t="t" r="r" b="b"/>
                <a:pathLst>
                  <a:path w="336" h="1125" extrusionOk="0">
                    <a:moveTo>
                      <a:pt x="61" y="0"/>
                    </a:moveTo>
                    <a:cubicBezTo>
                      <a:pt x="31" y="31"/>
                      <a:pt x="1" y="274"/>
                      <a:pt x="61" y="578"/>
                    </a:cubicBezTo>
                    <a:cubicBezTo>
                      <a:pt x="122" y="882"/>
                      <a:pt x="213" y="1125"/>
                      <a:pt x="274" y="1125"/>
                    </a:cubicBezTo>
                    <a:cubicBezTo>
                      <a:pt x="335" y="1094"/>
                      <a:pt x="335" y="851"/>
                      <a:pt x="274" y="547"/>
                    </a:cubicBezTo>
                    <a:cubicBezTo>
                      <a:pt x="213" y="24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5523275" y="3462400"/>
                <a:ext cx="7625" cy="27375"/>
              </a:xfrm>
              <a:custGeom>
                <a:avLst/>
                <a:gdLst/>
                <a:ahLst/>
                <a:cxnLst/>
                <a:rect l="l" t="t" r="r" b="b"/>
                <a:pathLst>
                  <a:path w="305" h="1095" extrusionOk="0">
                    <a:moveTo>
                      <a:pt x="31" y="1"/>
                    </a:moveTo>
                    <a:cubicBezTo>
                      <a:pt x="1" y="1"/>
                      <a:pt x="1" y="274"/>
                      <a:pt x="31" y="578"/>
                    </a:cubicBezTo>
                    <a:cubicBezTo>
                      <a:pt x="92" y="882"/>
                      <a:pt x="183" y="1095"/>
                      <a:pt x="244" y="1095"/>
                    </a:cubicBezTo>
                    <a:cubicBezTo>
                      <a:pt x="305" y="1095"/>
                      <a:pt x="305" y="821"/>
                      <a:pt x="244" y="517"/>
                    </a:cubicBezTo>
                    <a:cubicBezTo>
                      <a:pt x="183" y="213"/>
                      <a:pt x="92"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5512650" y="3406925"/>
                <a:ext cx="7600" cy="28150"/>
              </a:xfrm>
              <a:custGeom>
                <a:avLst/>
                <a:gdLst/>
                <a:ahLst/>
                <a:cxnLst/>
                <a:rect l="l" t="t" r="r" b="b"/>
                <a:pathLst>
                  <a:path w="304" h="1126" extrusionOk="0">
                    <a:moveTo>
                      <a:pt x="30" y="1"/>
                    </a:moveTo>
                    <a:cubicBezTo>
                      <a:pt x="0" y="31"/>
                      <a:pt x="0" y="274"/>
                      <a:pt x="61" y="578"/>
                    </a:cubicBezTo>
                    <a:cubicBezTo>
                      <a:pt x="91" y="882"/>
                      <a:pt x="182" y="1125"/>
                      <a:pt x="243" y="1125"/>
                    </a:cubicBezTo>
                    <a:cubicBezTo>
                      <a:pt x="304" y="1095"/>
                      <a:pt x="304" y="852"/>
                      <a:pt x="243" y="548"/>
                    </a:cubicBezTo>
                    <a:cubicBezTo>
                      <a:pt x="182" y="244"/>
                      <a:pt x="91" y="1"/>
                      <a:pt x="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5501250" y="3352225"/>
                <a:ext cx="8375" cy="27450"/>
              </a:xfrm>
              <a:custGeom>
                <a:avLst/>
                <a:gdLst/>
                <a:ahLst/>
                <a:cxnLst/>
                <a:rect l="l" t="t" r="r" b="b"/>
                <a:pathLst>
                  <a:path w="335" h="1098" extrusionOk="0">
                    <a:moveTo>
                      <a:pt x="61" y="0"/>
                    </a:moveTo>
                    <a:cubicBezTo>
                      <a:pt x="30" y="0"/>
                      <a:pt x="0" y="274"/>
                      <a:pt x="61" y="578"/>
                    </a:cubicBezTo>
                    <a:cubicBezTo>
                      <a:pt x="118" y="865"/>
                      <a:pt x="203" y="1097"/>
                      <a:pt x="263" y="1097"/>
                    </a:cubicBezTo>
                    <a:cubicBezTo>
                      <a:pt x="267" y="1097"/>
                      <a:pt x="270" y="1096"/>
                      <a:pt x="274" y="1095"/>
                    </a:cubicBezTo>
                    <a:cubicBezTo>
                      <a:pt x="334" y="1095"/>
                      <a:pt x="334" y="851"/>
                      <a:pt x="274" y="547"/>
                    </a:cubicBezTo>
                    <a:cubicBezTo>
                      <a:pt x="213" y="21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5490600" y="3296750"/>
                <a:ext cx="8375" cy="28150"/>
              </a:xfrm>
              <a:custGeom>
                <a:avLst/>
                <a:gdLst/>
                <a:ahLst/>
                <a:cxnLst/>
                <a:rect l="l" t="t" r="r" b="b"/>
                <a:pathLst>
                  <a:path w="335" h="1126" extrusionOk="0">
                    <a:moveTo>
                      <a:pt x="61" y="0"/>
                    </a:moveTo>
                    <a:cubicBezTo>
                      <a:pt x="1" y="31"/>
                      <a:pt x="1" y="274"/>
                      <a:pt x="61" y="578"/>
                    </a:cubicBezTo>
                    <a:cubicBezTo>
                      <a:pt x="122" y="882"/>
                      <a:pt x="213" y="1125"/>
                      <a:pt x="274" y="1125"/>
                    </a:cubicBezTo>
                    <a:cubicBezTo>
                      <a:pt x="335" y="1095"/>
                      <a:pt x="335" y="852"/>
                      <a:pt x="274" y="548"/>
                    </a:cubicBezTo>
                    <a:cubicBezTo>
                      <a:pt x="213" y="244"/>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5479950" y="3242025"/>
                <a:ext cx="8400" cy="27400"/>
              </a:xfrm>
              <a:custGeom>
                <a:avLst/>
                <a:gdLst/>
                <a:ahLst/>
                <a:cxnLst/>
                <a:rect l="l" t="t" r="r" b="b"/>
                <a:pathLst>
                  <a:path w="336" h="1096" extrusionOk="0">
                    <a:moveTo>
                      <a:pt x="62" y="1"/>
                    </a:moveTo>
                    <a:cubicBezTo>
                      <a:pt x="1" y="1"/>
                      <a:pt x="1" y="275"/>
                      <a:pt x="62" y="578"/>
                    </a:cubicBezTo>
                    <a:cubicBezTo>
                      <a:pt x="123" y="882"/>
                      <a:pt x="214" y="1095"/>
                      <a:pt x="275" y="1095"/>
                    </a:cubicBezTo>
                    <a:cubicBezTo>
                      <a:pt x="335" y="1095"/>
                      <a:pt x="335" y="822"/>
                      <a:pt x="275" y="518"/>
                    </a:cubicBezTo>
                    <a:cubicBezTo>
                      <a:pt x="214" y="214"/>
                      <a:pt x="123" y="1"/>
                      <a:pt x="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5469325" y="3186575"/>
                <a:ext cx="7625" cy="28125"/>
              </a:xfrm>
              <a:custGeom>
                <a:avLst/>
                <a:gdLst/>
                <a:ahLst/>
                <a:cxnLst/>
                <a:rect l="l" t="t" r="r" b="b"/>
                <a:pathLst>
                  <a:path w="305" h="1125" extrusionOk="0">
                    <a:moveTo>
                      <a:pt x="31" y="0"/>
                    </a:moveTo>
                    <a:cubicBezTo>
                      <a:pt x="0" y="30"/>
                      <a:pt x="0" y="274"/>
                      <a:pt x="61" y="578"/>
                    </a:cubicBezTo>
                    <a:cubicBezTo>
                      <a:pt x="122" y="882"/>
                      <a:pt x="183" y="1125"/>
                      <a:pt x="244" y="1125"/>
                    </a:cubicBezTo>
                    <a:cubicBezTo>
                      <a:pt x="304" y="1094"/>
                      <a:pt x="304" y="851"/>
                      <a:pt x="244" y="547"/>
                    </a:cubicBezTo>
                    <a:cubicBezTo>
                      <a:pt x="183" y="243"/>
                      <a:pt x="92" y="0"/>
                      <a:pt x="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5457925" y="3131850"/>
                <a:ext cx="8375" cy="27375"/>
              </a:xfrm>
              <a:custGeom>
                <a:avLst/>
                <a:gdLst/>
                <a:ahLst/>
                <a:cxnLst/>
                <a:rect l="l" t="t" r="r" b="b"/>
                <a:pathLst>
                  <a:path w="335" h="1095" extrusionOk="0">
                    <a:moveTo>
                      <a:pt x="61" y="1"/>
                    </a:moveTo>
                    <a:cubicBezTo>
                      <a:pt x="1" y="1"/>
                      <a:pt x="1" y="274"/>
                      <a:pt x="61" y="578"/>
                    </a:cubicBezTo>
                    <a:cubicBezTo>
                      <a:pt x="122" y="882"/>
                      <a:pt x="183" y="1095"/>
                      <a:pt x="274" y="1095"/>
                    </a:cubicBezTo>
                    <a:cubicBezTo>
                      <a:pt x="335" y="1095"/>
                      <a:pt x="335" y="821"/>
                      <a:pt x="274" y="548"/>
                    </a:cubicBezTo>
                    <a:cubicBezTo>
                      <a:pt x="213" y="244"/>
                      <a:pt x="122"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5446525" y="3077150"/>
                <a:ext cx="8375" cy="27375"/>
              </a:xfrm>
              <a:custGeom>
                <a:avLst/>
                <a:gdLst/>
                <a:ahLst/>
                <a:cxnLst/>
                <a:rect l="l" t="t" r="r" b="b"/>
                <a:pathLst>
                  <a:path w="335" h="1095" extrusionOk="0">
                    <a:moveTo>
                      <a:pt x="61" y="0"/>
                    </a:moveTo>
                    <a:cubicBezTo>
                      <a:pt x="31" y="0"/>
                      <a:pt x="1" y="243"/>
                      <a:pt x="61" y="547"/>
                    </a:cubicBezTo>
                    <a:cubicBezTo>
                      <a:pt x="122" y="851"/>
                      <a:pt x="213" y="1094"/>
                      <a:pt x="274" y="1094"/>
                    </a:cubicBezTo>
                    <a:cubicBezTo>
                      <a:pt x="335" y="1064"/>
                      <a:pt x="335" y="821"/>
                      <a:pt x="274" y="517"/>
                    </a:cubicBezTo>
                    <a:cubicBezTo>
                      <a:pt x="213" y="213"/>
                      <a:pt x="122" y="0"/>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4"/>
            <p:cNvSpPr/>
            <p:nvPr/>
          </p:nvSpPr>
          <p:spPr>
            <a:xfrm>
              <a:off x="7833650" y="3077040"/>
              <a:ext cx="6100" cy="13825"/>
            </a:xfrm>
            <a:custGeom>
              <a:avLst/>
              <a:gdLst/>
              <a:ahLst/>
              <a:cxnLst/>
              <a:rect l="l" t="t" r="r" b="b"/>
              <a:pathLst>
                <a:path w="244" h="553" extrusionOk="0">
                  <a:moveTo>
                    <a:pt x="61" y="0"/>
                  </a:moveTo>
                  <a:cubicBezTo>
                    <a:pt x="0" y="0"/>
                    <a:pt x="0" y="152"/>
                    <a:pt x="31" y="304"/>
                  </a:cubicBezTo>
                  <a:cubicBezTo>
                    <a:pt x="58" y="440"/>
                    <a:pt x="109" y="552"/>
                    <a:pt x="164" y="552"/>
                  </a:cubicBezTo>
                  <a:cubicBezTo>
                    <a:pt x="170" y="552"/>
                    <a:pt x="176" y="551"/>
                    <a:pt x="183" y="547"/>
                  </a:cubicBezTo>
                  <a:cubicBezTo>
                    <a:pt x="213" y="547"/>
                    <a:pt x="243" y="426"/>
                    <a:pt x="213" y="274"/>
                  </a:cubicBezTo>
                  <a:cubicBezTo>
                    <a:pt x="183" y="92"/>
                    <a:pt x="122" y="0"/>
                    <a:pt x="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7424050" y="2489640"/>
              <a:ext cx="44100" cy="42975"/>
            </a:xfrm>
            <a:custGeom>
              <a:avLst/>
              <a:gdLst/>
              <a:ahLst/>
              <a:cxnLst/>
              <a:rect l="l" t="t" r="r" b="b"/>
              <a:pathLst>
                <a:path w="1764" h="1719" extrusionOk="0">
                  <a:moveTo>
                    <a:pt x="1642" y="1"/>
                  </a:moveTo>
                  <a:cubicBezTo>
                    <a:pt x="1612" y="1"/>
                    <a:pt x="1612" y="244"/>
                    <a:pt x="1582" y="578"/>
                  </a:cubicBezTo>
                  <a:cubicBezTo>
                    <a:pt x="1551" y="760"/>
                    <a:pt x="1521" y="973"/>
                    <a:pt x="1430" y="1125"/>
                  </a:cubicBezTo>
                  <a:cubicBezTo>
                    <a:pt x="1338" y="1338"/>
                    <a:pt x="1156" y="1460"/>
                    <a:pt x="943" y="1520"/>
                  </a:cubicBezTo>
                  <a:cubicBezTo>
                    <a:pt x="912" y="1524"/>
                    <a:pt x="882" y="1526"/>
                    <a:pt x="852" y="1526"/>
                  </a:cubicBezTo>
                  <a:cubicBezTo>
                    <a:pt x="647" y="1526"/>
                    <a:pt x="472" y="1436"/>
                    <a:pt x="366" y="1277"/>
                  </a:cubicBezTo>
                  <a:cubicBezTo>
                    <a:pt x="214" y="1156"/>
                    <a:pt x="153" y="973"/>
                    <a:pt x="123" y="791"/>
                  </a:cubicBezTo>
                  <a:cubicBezTo>
                    <a:pt x="92" y="457"/>
                    <a:pt x="153" y="244"/>
                    <a:pt x="123" y="244"/>
                  </a:cubicBezTo>
                  <a:cubicBezTo>
                    <a:pt x="123" y="242"/>
                    <a:pt x="122" y="240"/>
                    <a:pt x="121" y="240"/>
                  </a:cubicBezTo>
                  <a:cubicBezTo>
                    <a:pt x="106" y="240"/>
                    <a:pt x="1" y="424"/>
                    <a:pt x="1" y="791"/>
                  </a:cubicBezTo>
                  <a:cubicBezTo>
                    <a:pt x="1" y="1004"/>
                    <a:pt x="92" y="1216"/>
                    <a:pt x="214" y="1399"/>
                  </a:cubicBezTo>
                  <a:cubicBezTo>
                    <a:pt x="365" y="1600"/>
                    <a:pt x="599" y="1718"/>
                    <a:pt x="831" y="1718"/>
                  </a:cubicBezTo>
                  <a:cubicBezTo>
                    <a:pt x="879" y="1718"/>
                    <a:pt x="927" y="1713"/>
                    <a:pt x="974" y="1703"/>
                  </a:cubicBezTo>
                  <a:cubicBezTo>
                    <a:pt x="1247" y="1642"/>
                    <a:pt x="1490" y="1460"/>
                    <a:pt x="1612" y="1186"/>
                  </a:cubicBezTo>
                  <a:cubicBezTo>
                    <a:pt x="1703" y="1004"/>
                    <a:pt x="1733" y="791"/>
                    <a:pt x="1733" y="578"/>
                  </a:cubicBezTo>
                  <a:cubicBezTo>
                    <a:pt x="1764" y="365"/>
                    <a:pt x="1703" y="183"/>
                    <a:pt x="16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7436975" y="2496090"/>
              <a:ext cx="19025" cy="15800"/>
            </a:xfrm>
            <a:custGeom>
              <a:avLst/>
              <a:gdLst/>
              <a:ahLst/>
              <a:cxnLst/>
              <a:rect l="l" t="t" r="r" b="b"/>
              <a:pathLst>
                <a:path w="761" h="632" extrusionOk="0">
                  <a:moveTo>
                    <a:pt x="384" y="1"/>
                  </a:moveTo>
                  <a:cubicBezTo>
                    <a:pt x="335" y="1"/>
                    <a:pt x="305" y="16"/>
                    <a:pt x="305" y="16"/>
                  </a:cubicBezTo>
                  <a:cubicBezTo>
                    <a:pt x="335" y="47"/>
                    <a:pt x="396" y="77"/>
                    <a:pt x="457" y="168"/>
                  </a:cubicBezTo>
                  <a:cubicBezTo>
                    <a:pt x="547" y="276"/>
                    <a:pt x="413" y="352"/>
                    <a:pt x="302" y="352"/>
                  </a:cubicBezTo>
                  <a:cubicBezTo>
                    <a:pt x="225" y="352"/>
                    <a:pt x="158" y="316"/>
                    <a:pt x="183" y="229"/>
                  </a:cubicBezTo>
                  <a:cubicBezTo>
                    <a:pt x="183" y="107"/>
                    <a:pt x="244" y="77"/>
                    <a:pt x="244" y="47"/>
                  </a:cubicBezTo>
                  <a:cubicBezTo>
                    <a:pt x="244" y="37"/>
                    <a:pt x="232" y="31"/>
                    <a:pt x="213" y="31"/>
                  </a:cubicBezTo>
                  <a:cubicBezTo>
                    <a:pt x="172" y="31"/>
                    <a:pt x="94" y="63"/>
                    <a:pt x="31" y="168"/>
                  </a:cubicBezTo>
                  <a:cubicBezTo>
                    <a:pt x="1" y="259"/>
                    <a:pt x="1" y="381"/>
                    <a:pt x="31" y="472"/>
                  </a:cubicBezTo>
                  <a:cubicBezTo>
                    <a:pt x="107" y="573"/>
                    <a:pt x="203" y="632"/>
                    <a:pt x="320" y="632"/>
                  </a:cubicBezTo>
                  <a:cubicBezTo>
                    <a:pt x="345" y="632"/>
                    <a:pt x="370" y="629"/>
                    <a:pt x="396" y="624"/>
                  </a:cubicBezTo>
                  <a:cubicBezTo>
                    <a:pt x="669" y="594"/>
                    <a:pt x="761" y="259"/>
                    <a:pt x="578" y="77"/>
                  </a:cubicBezTo>
                  <a:cubicBezTo>
                    <a:pt x="502" y="16"/>
                    <a:pt x="434" y="1"/>
                    <a:pt x="3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7620875" y="2491915"/>
              <a:ext cx="48650" cy="38025"/>
            </a:xfrm>
            <a:custGeom>
              <a:avLst/>
              <a:gdLst/>
              <a:ahLst/>
              <a:cxnLst/>
              <a:rect l="l" t="t" r="r" b="b"/>
              <a:pathLst>
                <a:path w="1946" h="1521" extrusionOk="0">
                  <a:moveTo>
                    <a:pt x="1855" y="1"/>
                  </a:moveTo>
                  <a:cubicBezTo>
                    <a:pt x="1824" y="153"/>
                    <a:pt x="1794" y="335"/>
                    <a:pt x="1794" y="517"/>
                  </a:cubicBezTo>
                  <a:cubicBezTo>
                    <a:pt x="1794" y="669"/>
                    <a:pt x="1733" y="852"/>
                    <a:pt x="1642" y="1004"/>
                  </a:cubicBezTo>
                  <a:cubicBezTo>
                    <a:pt x="1520" y="1186"/>
                    <a:pt x="1338" y="1308"/>
                    <a:pt x="1125" y="1308"/>
                  </a:cubicBezTo>
                  <a:cubicBezTo>
                    <a:pt x="912" y="1308"/>
                    <a:pt x="700" y="1247"/>
                    <a:pt x="548" y="1095"/>
                  </a:cubicBezTo>
                  <a:cubicBezTo>
                    <a:pt x="426" y="973"/>
                    <a:pt x="304" y="852"/>
                    <a:pt x="244" y="669"/>
                  </a:cubicBezTo>
                  <a:cubicBezTo>
                    <a:pt x="152" y="396"/>
                    <a:pt x="152" y="183"/>
                    <a:pt x="92" y="183"/>
                  </a:cubicBezTo>
                  <a:cubicBezTo>
                    <a:pt x="61" y="183"/>
                    <a:pt x="0" y="396"/>
                    <a:pt x="92" y="730"/>
                  </a:cubicBezTo>
                  <a:cubicBezTo>
                    <a:pt x="152" y="913"/>
                    <a:pt x="274" y="1095"/>
                    <a:pt x="426" y="1247"/>
                  </a:cubicBezTo>
                  <a:cubicBezTo>
                    <a:pt x="608" y="1429"/>
                    <a:pt x="852" y="1521"/>
                    <a:pt x="1125" y="1521"/>
                  </a:cubicBezTo>
                  <a:cubicBezTo>
                    <a:pt x="1399" y="1490"/>
                    <a:pt x="1642" y="1338"/>
                    <a:pt x="1763" y="1095"/>
                  </a:cubicBezTo>
                  <a:cubicBezTo>
                    <a:pt x="1855" y="913"/>
                    <a:pt x="1915" y="730"/>
                    <a:pt x="1915" y="517"/>
                  </a:cubicBezTo>
                  <a:cubicBezTo>
                    <a:pt x="1946" y="335"/>
                    <a:pt x="1915" y="153"/>
                    <a:pt x="18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7637600" y="2496365"/>
              <a:ext cx="14450" cy="12950"/>
            </a:xfrm>
            <a:custGeom>
              <a:avLst/>
              <a:gdLst/>
              <a:ahLst/>
              <a:cxnLst/>
              <a:rect l="l" t="t" r="r" b="b"/>
              <a:pathLst>
                <a:path w="578" h="518" extrusionOk="0">
                  <a:moveTo>
                    <a:pt x="344" y="0"/>
                  </a:moveTo>
                  <a:cubicBezTo>
                    <a:pt x="319" y="0"/>
                    <a:pt x="304" y="5"/>
                    <a:pt x="304" y="5"/>
                  </a:cubicBezTo>
                  <a:cubicBezTo>
                    <a:pt x="304" y="36"/>
                    <a:pt x="365" y="66"/>
                    <a:pt x="395" y="127"/>
                  </a:cubicBezTo>
                  <a:cubicBezTo>
                    <a:pt x="426" y="218"/>
                    <a:pt x="395" y="309"/>
                    <a:pt x="304" y="309"/>
                  </a:cubicBezTo>
                  <a:cubicBezTo>
                    <a:pt x="292" y="313"/>
                    <a:pt x="280" y="315"/>
                    <a:pt x="268" y="315"/>
                  </a:cubicBezTo>
                  <a:cubicBezTo>
                    <a:pt x="197" y="315"/>
                    <a:pt x="152" y="240"/>
                    <a:pt x="152" y="188"/>
                  </a:cubicBezTo>
                  <a:cubicBezTo>
                    <a:pt x="152" y="96"/>
                    <a:pt x="183" y="66"/>
                    <a:pt x="183" y="36"/>
                  </a:cubicBezTo>
                  <a:cubicBezTo>
                    <a:pt x="183" y="26"/>
                    <a:pt x="174" y="20"/>
                    <a:pt x="160" y="20"/>
                  </a:cubicBezTo>
                  <a:cubicBezTo>
                    <a:pt x="129" y="20"/>
                    <a:pt x="73" y="52"/>
                    <a:pt x="31" y="157"/>
                  </a:cubicBezTo>
                  <a:cubicBezTo>
                    <a:pt x="0" y="218"/>
                    <a:pt x="0" y="309"/>
                    <a:pt x="31" y="400"/>
                  </a:cubicBezTo>
                  <a:cubicBezTo>
                    <a:pt x="96" y="478"/>
                    <a:pt x="189" y="518"/>
                    <a:pt x="281" y="518"/>
                  </a:cubicBezTo>
                  <a:cubicBezTo>
                    <a:pt x="404" y="518"/>
                    <a:pt x="526" y="448"/>
                    <a:pt x="578" y="309"/>
                  </a:cubicBezTo>
                  <a:cubicBezTo>
                    <a:pt x="578" y="218"/>
                    <a:pt x="578" y="127"/>
                    <a:pt x="517" y="66"/>
                  </a:cubicBezTo>
                  <a:cubicBezTo>
                    <a:pt x="444" y="11"/>
                    <a:pt x="382" y="0"/>
                    <a:pt x="3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7462050" y="2614190"/>
              <a:ext cx="194575" cy="42450"/>
            </a:xfrm>
            <a:custGeom>
              <a:avLst/>
              <a:gdLst/>
              <a:ahLst/>
              <a:cxnLst/>
              <a:rect l="l" t="t" r="r" b="b"/>
              <a:pathLst>
                <a:path w="7783" h="1698" extrusionOk="0">
                  <a:moveTo>
                    <a:pt x="7772" y="1"/>
                  </a:moveTo>
                  <a:cubicBezTo>
                    <a:pt x="7700" y="1"/>
                    <a:pt x="7316" y="203"/>
                    <a:pt x="6718" y="459"/>
                  </a:cubicBezTo>
                  <a:cubicBezTo>
                    <a:pt x="5837" y="824"/>
                    <a:pt x="4925" y="1098"/>
                    <a:pt x="3983" y="1280"/>
                  </a:cubicBezTo>
                  <a:cubicBezTo>
                    <a:pt x="3071" y="1432"/>
                    <a:pt x="2128" y="1523"/>
                    <a:pt x="1186" y="1523"/>
                  </a:cubicBezTo>
                  <a:cubicBezTo>
                    <a:pt x="670" y="1502"/>
                    <a:pt x="291" y="1480"/>
                    <a:pt x="113" y="1480"/>
                  </a:cubicBezTo>
                  <a:cubicBezTo>
                    <a:pt x="40" y="1480"/>
                    <a:pt x="1" y="1484"/>
                    <a:pt x="1" y="1493"/>
                  </a:cubicBezTo>
                  <a:cubicBezTo>
                    <a:pt x="92" y="1523"/>
                    <a:pt x="183" y="1554"/>
                    <a:pt x="305" y="1554"/>
                  </a:cubicBezTo>
                  <a:cubicBezTo>
                    <a:pt x="578" y="1614"/>
                    <a:pt x="882" y="1645"/>
                    <a:pt x="1156" y="1675"/>
                  </a:cubicBezTo>
                  <a:cubicBezTo>
                    <a:pt x="1399" y="1690"/>
                    <a:pt x="1640" y="1698"/>
                    <a:pt x="1881" y="1698"/>
                  </a:cubicBezTo>
                  <a:cubicBezTo>
                    <a:pt x="2601" y="1698"/>
                    <a:pt x="3314" y="1630"/>
                    <a:pt x="4043" y="1493"/>
                  </a:cubicBezTo>
                  <a:cubicBezTo>
                    <a:pt x="4955" y="1310"/>
                    <a:pt x="5897" y="1007"/>
                    <a:pt x="6749" y="611"/>
                  </a:cubicBezTo>
                  <a:cubicBezTo>
                    <a:pt x="7022" y="490"/>
                    <a:pt x="7265" y="338"/>
                    <a:pt x="7508" y="186"/>
                  </a:cubicBezTo>
                  <a:cubicBezTo>
                    <a:pt x="7691" y="95"/>
                    <a:pt x="7782" y="3"/>
                    <a:pt x="7782" y="3"/>
                  </a:cubicBezTo>
                  <a:cubicBezTo>
                    <a:pt x="7780" y="2"/>
                    <a:pt x="7777" y="1"/>
                    <a:pt x="77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4"/>
            <p:cNvSpPr/>
            <p:nvPr/>
          </p:nvSpPr>
          <p:spPr>
            <a:xfrm>
              <a:off x="7368600" y="2997240"/>
              <a:ext cx="508375" cy="101100"/>
            </a:xfrm>
            <a:custGeom>
              <a:avLst/>
              <a:gdLst/>
              <a:ahLst/>
              <a:cxnLst/>
              <a:rect l="l" t="t" r="r" b="b"/>
              <a:pathLst>
                <a:path w="20335" h="4044" extrusionOk="0">
                  <a:moveTo>
                    <a:pt x="0" y="1"/>
                  </a:moveTo>
                  <a:lnTo>
                    <a:pt x="0" y="2311"/>
                  </a:lnTo>
                  <a:lnTo>
                    <a:pt x="20335" y="4043"/>
                  </a:lnTo>
                  <a:lnTo>
                    <a:pt x="20335" y="1764"/>
                  </a:lnTo>
                  <a:lnTo>
                    <a:pt x="0" y="1"/>
                  </a:lnTo>
                  <a:close/>
                </a:path>
              </a:pathLst>
            </a:custGeom>
            <a:solidFill>
              <a:srgbClr val="607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7452925" y="3000290"/>
              <a:ext cx="82875" cy="70700"/>
            </a:xfrm>
            <a:custGeom>
              <a:avLst/>
              <a:gdLst/>
              <a:ahLst/>
              <a:cxnLst/>
              <a:rect l="l" t="t" r="r" b="b"/>
              <a:pathLst>
                <a:path w="3315" h="2828" extrusionOk="0">
                  <a:moveTo>
                    <a:pt x="1" y="0"/>
                  </a:moveTo>
                  <a:lnTo>
                    <a:pt x="31" y="122"/>
                  </a:lnTo>
                  <a:lnTo>
                    <a:pt x="396" y="2432"/>
                  </a:lnTo>
                  <a:lnTo>
                    <a:pt x="457" y="2614"/>
                  </a:lnTo>
                  <a:lnTo>
                    <a:pt x="457" y="2706"/>
                  </a:lnTo>
                  <a:lnTo>
                    <a:pt x="518" y="2706"/>
                  </a:lnTo>
                  <a:lnTo>
                    <a:pt x="3223" y="2827"/>
                  </a:lnTo>
                  <a:lnTo>
                    <a:pt x="3314" y="2827"/>
                  </a:lnTo>
                  <a:lnTo>
                    <a:pt x="3314" y="2736"/>
                  </a:lnTo>
                  <a:cubicBezTo>
                    <a:pt x="3253" y="2007"/>
                    <a:pt x="3193" y="1399"/>
                    <a:pt x="3132" y="973"/>
                  </a:cubicBezTo>
                  <a:cubicBezTo>
                    <a:pt x="3132" y="760"/>
                    <a:pt x="3101" y="548"/>
                    <a:pt x="3041" y="335"/>
                  </a:cubicBezTo>
                  <a:cubicBezTo>
                    <a:pt x="3041" y="548"/>
                    <a:pt x="3041" y="791"/>
                    <a:pt x="3041" y="1034"/>
                  </a:cubicBezTo>
                  <a:cubicBezTo>
                    <a:pt x="3070" y="1440"/>
                    <a:pt x="3099" y="1985"/>
                    <a:pt x="3128" y="2669"/>
                  </a:cubicBezTo>
                  <a:lnTo>
                    <a:pt x="3128" y="2669"/>
                  </a:lnTo>
                  <a:lnTo>
                    <a:pt x="595" y="2498"/>
                  </a:lnTo>
                  <a:lnTo>
                    <a:pt x="595" y="2498"/>
                  </a:lnTo>
                  <a:lnTo>
                    <a:pt x="578" y="2402"/>
                  </a:lnTo>
                  <a:lnTo>
                    <a:pt x="205" y="191"/>
                  </a:lnTo>
                  <a:lnTo>
                    <a:pt x="205" y="191"/>
                  </a:lnTo>
                  <a:cubicBezTo>
                    <a:pt x="1008" y="246"/>
                    <a:pt x="1696" y="275"/>
                    <a:pt x="2189" y="304"/>
                  </a:cubicBezTo>
                  <a:cubicBezTo>
                    <a:pt x="2463" y="335"/>
                    <a:pt x="2767" y="335"/>
                    <a:pt x="3041" y="335"/>
                  </a:cubicBezTo>
                  <a:cubicBezTo>
                    <a:pt x="2797" y="274"/>
                    <a:pt x="2524" y="244"/>
                    <a:pt x="2281" y="213"/>
                  </a:cubicBezTo>
                  <a:cubicBezTo>
                    <a:pt x="1764" y="152"/>
                    <a:pt x="1004" y="92"/>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7431650" y="3018990"/>
              <a:ext cx="56275" cy="6775"/>
            </a:xfrm>
            <a:custGeom>
              <a:avLst/>
              <a:gdLst/>
              <a:ahLst/>
              <a:cxnLst/>
              <a:rect l="l" t="t" r="r" b="b"/>
              <a:pathLst>
                <a:path w="2251" h="271" extrusionOk="0">
                  <a:moveTo>
                    <a:pt x="626" y="0"/>
                  </a:moveTo>
                  <a:cubicBezTo>
                    <a:pt x="412" y="0"/>
                    <a:pt x="202" y="23"/>
                    <a:pt x="1" y="73"/>
                  </a:cubicBezTo>
                  <a:cubicBezTo>
                    <a:pt x="303" y="174"/>
                    <a:pt x="605" y="233"/>
                    <a:pt x="925" y="233"/>
                  </a:cubicBezTo>
                  <a:cubicBezTo>
                    <a:pt x="991" y="233"/>
                    <a:pt x="1058" y="230"/>
                    <a:pt x="1126" y="225"/>
                  </a:cubicBezTo>
                  <a:cubicBezTo>
                    <a:pt x="1308" y="255"/>
                    <a:pt x="1498" y="271"/>
                    <a:pt x="1688" y="271"/>
                  </a:cubicBezTo>
                  <a:cubicBezTo>
                    <a:pt x="1878" y="271"/>
                    <a:pt x="2068" y="255"/>
                    <a:pt x="2250" y="225"/>
                  </a:cubicBezTo>
                  <a:cubicBezTo>
                    <a:pt x="1916" y="103"/>
                    <a:pt x="1521" y="43"/>
                    <a:pt x="1156" y="43"/>
                  </a:cubicBezTo>
                  <a:cubicBezTo>
                    <a:pt x="978" y="15"/>
                    <a:pt x="801" y="0"/>
                    <a:pt x="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7428625" y="3036390"/>
              <a:ext cx="60050" cy="7625"/>
            </a:xfrm>
            <a:custGeom>
              <a:avLst/>
              <a:gdLst/>
              <a:ahLst/>
              <a:cxnLst/>
              <a:rect l="l" t="t" r="r" b="b"/>
              <a:pathLst>
                <a:path w="2402" h="305" extrusionOk="0">
                  <a:moveTo>
                    <a:pt x="593" y="0"/>
                  </a:moveTo>
                  <a:cubicBezTo>
                    <a:pt x="395" y="0"/>
                    <a:pt x="198" y="15"/>
                    <a:pt x="0" y="46"/>
                  </a:cubicBezTo>
                  <a:cubicBezTo>
                    <a:pt x="365" y="167"/>
                    <a:pt x="760" y="228"/>
                    <a:pt x="1186" y="259"/>
                  </a:cubicBezTo>
                  <a:cubicBezTo>
                    <a:pt x="1383" y="289"/>
                    <a:pt x="1581" y="304"/>
                    <a:pt x="1782" y="304"/>
                  </a:cubicBezTo>
                  <a:cubicBezTo>
                    <a:pt x="1984" y="304"/>
                    <a:pt x="2189" y="289"/>
                    <a:pt x="2402" y="259"/>
                  </a:cubicBezTo>
                  <a:cubicBezTo>
                    <a:pt x="2006" y="137"/>
                    <a:pt x="1611" y="46"/>
                    <a:pt x="1186" y="46"/>
                  </a:cubicBezTo>
                  <a:cubicBezTo>
                    <a:pt x="988" y="15"/>
                    <a:pt x="791" y="0"/>
                    <a:pt x="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6664925" y="2444040"/>
              <a:ext cx="195325" cy="164175"/>
            </a:xfrm>
            <a:custGeom>
              <a:avLst/>
              <a:gdLst/>
              <a:ahLst/>
              <a:cxnLst/>
              <a:rect l="l" t="t" r="r" b="b"/>
              <a:pathLst>
                <a:path w="7813" h="6567" extrusionOk="0">
                  <a:moveTo>
                    <a:pt x="305" y="1"/>
                  </a:moveTo>
                  <a:lnTo>
                    <a:pt x="1" y="973"/>
                  </a:lnTo>
                  <a:cubicBezTo>
                    <a:pt x="1" y="973"/>
                    <a:pt x="2949" y="5594"/>
                    <a:pt x="6384" y="6566"/>
                  </a:cubicBezTo>
                  <a:lnTo>
                    <a:pt x="7812" y="2554"/>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6714325" y="2211890"/>
              <a:ext cx="781200" cy="633400"/>
            </a:xfrm>
            <a:custGeom>
              <a:avLst/>
              <a:gdLst/>
              <a:ahLst/>
              <a:cxnLst/>
              <a:rect l="l" t="t" r="r" b="b"/>
              <a:pathLst>
                <a:path w="31248" h="25336" extrusionOk="0">
                  <a:moveTo>
                    <a:pt x="8880" y="1"/>
                  </a:moveTo>
                  <a:cubicBezTo>
                    <a:pt x="5234" y="1"/>
                    <a:pt x="426" y="2904"/>
                    <a:pt x="426" y="2904"/>
                  </a:cubicBezTo>
                  <a:lnTo>
                    <a:pt x="0" y="4332"/>
                  </a:lnTo>
                  <a:lnTo>
                    <a:pt x="7842" y="6338"/>
                  </a:lnTo>
                  <a:lnTo>
                    <a:pt x="4134" y="16551"/>
                  </a:lnTo>
                  <a:cubicBezTo>
                    <a:pt x="4134" y="16551"/>
                    <a:pt x="6792" y="16819"/>
                    <a:pt x="8317" y="16819"/>
                  </a:cubicBezTo>
                  <a:cubicBezTo>
                    <a:pt x="8571" y="16819"/>
                    <a:pt x="8793" y="16812"/>
                    <a:pt x="8967" y="16795"/>
                  </a:cubicBezTo>
                  <a:cubicBezTo>
                    <a:pt x="9483" y="16744"/>
                    <a:pt x="10641" y="16715"/>
                    <a:pt x="11870" y="16715"/>
                  </a:cubicBezTo>
                  <a:cubicBezTo>
                    <a:pt x="13608" y="16715"/>
                    <a:pt x="15488" y="16774"/>
                    <a:pt x="15897" y="16916"/>
                  </a:cubicBezTo>
                  <a:cubicBezTo>
                    <a:pt x="16596" y="17159"/>
                    <a:pt x="28238" y="25336"/>
                    <a:pt x="28238" y="25336"/>
                  </a:cubicBezTo>
                  <a:lnTo>
                    <a:pt x="31247" y="20716"/>
                  </a:lnTo>
                  <a:lnTo>
                    <a:pt x="26657" y="17646"/>
                  </a:lnTo>
                  <a:cubicBezTo>
                    <a:pt x="18876" y="12691"/>
                    <a:pt x="17235" y="8436"/>
                    <a:pt x="16475" y="7250"/>
                  </a:cubicBezTo>
                  <a:cubicBezTo>
                    <a:pt x="15715" y="6065"/>
                    <a:pt x="14013" y="1293"/>
                    <a:pt x="10365" y="199"/>
                  </a:cubicBezTo>
                  <a:cubicBezTo>
                    <a:pt x="9906" y="61"/>
                    <a:pt x="9405" y="1"/>
                    <a:pt x="8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7037275" y="2432640"/>
              <a:ext cx="362325" cy="313625"/>
            </a:xfrm>
            <a:custGeom>
              <a:avLst/>
              <a:gdLst/>
              <a:ahLst/>
              <a:cxnLst/>
              <a:rect l="l" t="t" r="r" b="b"/>
              <a:pathLst>
                <a:path w="14493" h="12545" extrusionOk="0">
                  <a:moveTo>
                    <a:pt x="2767" y="1"/>
                  </a:moveTo>
                  <a:lnTo>
                    <a:pt x="2767" y="1"/>
                  </a:lnTo>
                  <a:cubicBezTo>
                    <a:pt x="2767" y="1"/>
                    <a:pt x="2766" y="20"/>
                    <a:pt x="2752" y="72"/>
                  </a:cubicBezTo>
                  <a:lnTo>
                    <a:pt x="2752" y="72"/>
                  </a:lnTo>
                  <a:cubicBezTo>
                    <a:pt x="2759" y="53"/>
                    <a:pt x="2767" y="31"/>
                    <a:pt x="2767" y="1"/>
                  </a:cubicBezTo>
                  <a:close/>
                  <a:moveTo>
                    <a:pt x="2752" y="72"/>
                  </a:moveTo>
                  <a:cubicBezTo>
                    <a:pt x="2744" y="92"/>
                    <a:pt x="2736" y="107"/>
                    <a:pt x="2736" y="122"/>
                  </a:cubicBezTo>
                  <a:cubicBezTo>
                    <a:pt x="2743" y="103"/>
                    <a:pt x="2748" y="86"/>
                    <a:pt x="2752" y="72"/>
                  </a:cubicBezTo>
                  <a:close/>
                  <a:moveTo>
                    <a:pt x="2767" y="31"/>
                  </a:moveTo>
                  <a:cubicBezTo>
                    <a:pt x="2797" y="62"/>
                    <a:pt x="2797" y="92"/>
                    <a:pt x="2827" y="122"/>
                  </a:cubicBezTo>
                  <a:lnTo>
                    <a:pt x="2949" y="366"/>
                  </a:lnTo>
                  <a:cubicBezTo>
                    <a:pt x="3070" y="609"/>
                    <a:pt x="3253" y="943"/>
                    <a:pt x="3526" y="1369"/>
                  </a:cubicBezTo>
                  <a:cubicBezTo>
                    <a:pt x="3770" y="1794"/>
                    <a:pt x="4074" y="2311"/>
                    <a:pt x="4469" y="2888"/>
                  </a:cubicBezTo>
                  <a:cubicBezTo>
                    <a:pt x="4651" y="3162"/>
                    <a:pt x="4864" y="3466"/>
                    <a:pt x="5107" y="3800"/>
                  </a:cubicBezTo>
                  <a:cubicBezTo>
                    <a:pt x="5381" y="4135"/>
                    <a:pt x="5685" y="4439"/>
                    <a:pt x="6019" y="4682"/>
                  </a:cubicBezTo>
                  <a:lnTo>
                    <a:pt x="11034" y="8299"/>
                  </a:lnTo>
                  <a:lnTo>
                    <a:pt x="12493" y="9332"/>
                  </a:lnTo>
                  <a:cubicBezTo>
                    <a:pt x="12736" y="9515"/>
                    <a:pt x="13010" y="9667"/>
                    <a:pt x="13223" y="9849"/>
                  </a:cubicBezTo>
                  <a:cubicBezTo>
                    <a:pt x="13466" y="10062"/>
                    <a:pt x="13618" y="10335"/>
                    <a:pt x="13679" y="10609"/>
                  </a:cubicBezTo>
                  <a:cubicBezTo>
                    <a:pt x="13878" y="11521"/>
                    <a:pt x="13169" y="12353"/>
                    <a:pt x="12278" y="12353"/>
                  </a:cubicBezTo>
                  <a:cubicBezTo>
                    <a:pt x="12219" y="12353"/>
                    <a:pt x="12159" y="12349"/>
                    <a:pt x="12098" y="12342"/>
                  </a:cubicBezTo>
                  <a:cubicBezTo>
                    <a:pt x="11794" y="12281"/>
                    <a:pt x="11490" y="12129"/>
                    <a:pt x="11247" y="11916"/>
                  </a:cubicBezTo>
                  <a:cubicBezTo>
                    <a:pt x="9241" y="10487"/>
                    <a:pt x="7265" y="9120"/>
                    <a:pt x="5472" y="7904"/>
                  </a:cubicBezTo>
                  <a:cubicBezTo>
                    <a:pt x="4560" y="7296"/>
                    <a:pt x="3709" y="6688"/>
                    <a:pt x="2858" y="6202"/>
                  </a:cubicBezTo>
                  <a:cubicBezTo>
                    <a:pt x="2402" y="6019"/>
                    <a:pt x="1915" y="5928"/>
                    <a:pt x="1429" y="5898"/>
                  </a:cubicBezTo>
                  <a:cubicBezTo>
                    <a:pt x="1201" y="5882"/>
                    <a:pt x="981" y="5875"/>
                    <a:pt x="760" y="5875"/>
                  </a:cubicBezTo>
                  <a:cubicBezTo>
                    <a:pt x="588" y="5875"/>
                    <a:pt x="416" y="5880"/>
                    <a:pt x="239" y="5889"/>
                  </a:cubicBezTo>
                  <a:lnTo>
                    <a:pt x="239" y="5889"/>
                  </a:lnTo>
                  <a:lnTo>
                    <a:pt x="2067" y="1673"/>
                  </a:lnTo>
                  <a:lnTo>
                    <a:pt x="2584" y="457"/>
                  </a:lnTo>
                  <a:lnTo>
                    <a:pt x="2736" y="122"/>
                  </a:lnTo>
                  <a:lnTo>
                    <a:pt x="2584" y="426"/>
                  </a:lnTo>
                  <a:cubicBezTo>
                    <a:pt x="2463" y="700"/>
                    <a:pt x="2280" y="1095"/>
                    <a:pt x="2037" y="1581"/>
                  </a:cubicBezTo>
                  <a:cubicBezTo>
                    <a:pt x="1551" y="2645"/>
                    <a:pt x="882" y="4135"/>
                    <a:pt x="31" y="5958"/>
                  </a:cubicBezTo>
                  <a:lnTo>
                    <a:pt x="1" y="6080"/>
                  </a:lnTo>
                  <a:lnTo>
                    <a:pt x="122" y="6080"/>
                  </a:lnTo>
                  <a:cubicBezTo>
                    <a:pt x="335" y="6065"/>
                    <a:pt x="555" y="6057"/>
                    <a:pt x="776" y="6057"/>
                  </a:cubicBezTo>
                  <a:cubicBezTo>
                    <a:pt x="996" y="6057"/>
                    <a:pt x="1216" y="6065"/>
                    <a:pt x="1429" y="6080"/>
                  </a:cubicBezTo>
                  <a:cubicBezTo>
                    <a:pt x="1885" y="6080"/>
                    <a:pt x="2341" y="6171"/>
                    <a:pt x="2767" y="6354"/>
                  </a:cubicBezTo>
                  <a:cubicBezTo>
                    <a:pt x="3618" y="6840"/>
                    <a:pt x="4469" y="7448"/>
                    <a:pt x="5381" y="8056"/>
                  </a:cubicBezTo>
                  <a:cubicBezTo>
                    <a:pt x="7174" y="9302"/>
                    <a:pt x="9119" y="10670"/>
                    <a:pt x="11156" y="12098"/>
                  </a:cubicBezTo>
                  <a:cubicBezTo>
                    <a:pt x="11399" y="12311"/>
                    <a:pt x="11733" y="12463"/>
                    <a:pt x="12068" y="12524"/>
                  </a:cubicBezTo>
                  <a:cubicBezTo>
                    <a:pt x="12160" y="12538"/>
                    <a:pt x="12249" y="12544"/>
                    <a:pt x="12336" y="12544"/>
                  </a:cubicBezTo>
                  <a:cubicBezTo>
                    <a:pt x="13773" y="12544"/>
                    <a:pt x="14492" y="10731"/>
                    <a:pt x="13375" y="9727"/>
                  </a:cubicBezTo>
                  <a:cubicBezTo>
                    <a:pt x="13101" y="9545"/>
                    <a:pt x="12858" y="9363"/>
                    <a:pt x="12615" y="9180"/>
                  </a:cubicBezTo>
                  <a:lnTo>
                    <a:pt x="11156" y="8177"/>
                  </a:lnTo>
                  <a:lnTo>
                    <a:pt x="6080" y="4591"/>
                  </a:lnTo>
                  <a:cubicBezTo>
                    <a:pt x="5745" y="4347"/>
                    <a:pt x="5472" y="4074"/>
                    <a:pt x="5198" y="3740"/>
                  </a:cubicBezTo>
                  <a:cubicBezTo>
                    <a:pt x="4955" y="3436"/>
                    <a:pt x="4742" y="3132"/>
                    <a:pt x="4560" y="2828"/>
                  </a:cubicBezTo>
                  <a:cubicBezTo>
                    <a:pt x="4165" y="2250"/>
                    <a:pt x="3830" y="1733"/>
                    <a:pt x="3587" y="1308"/>
                  </a:cubicBezTo>
                  <a:lnTo>
                    <a:pt x="2979" y="366"/>
                  </a:lnTo>
                  <a:lnTo>
                    <a:pt x="2827" y="92"/>
                  </a:lnTo>
                  <a:cubicBezTo>
                    <a:pt x="2827" y="62"/>
                    <a:pt x="2797" y="31"/>
                    <a:pt x="2767" y="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351100" y="2679615"/>
              <a:ext cx="536525" cy="436800"/>
            </a:xfrm>
            <a:custGeom>
              <a:avLst/>
              <a:gdLst/>
              <a:ahLst/>
              <a:cxnLst/>
              <a:rect l="l" t="t" r="r" b="b"/>
              <a:pathLst>
                <a:path w="21461" h="17472" extrusionOk="0">
                  <a:moveTo>
                    <a:pt x="2767" y="0"/>
                  </a:moveTo>
                  <a:lnTo>
                    <a:pt x="1" y="4681"/>
                  </a:lnTo>
                  <a:lnTo>
                    <a:pt x="15533" y="16809"/>
                  </a:lnTo>
                  <a:cubicBezTo>
                    <a:pt x="16133" y="17257"/>
                    <a:pt x="16839" y="17471"/>
                    <a:pt x="17539" y="17471"/>
                  </a:cubicBezTo>
                  <a:cubicBezTo>
                    <a:pt x="18648" y="17471"/>
                    <a:pt x="19745" y="16933"/>
                    <a:pt x="20396" y="15928"/>
                  </a:cubicBezTo>
                  <a:cubicBezTo>
                    <a:pt x="21460" y="14378"/>
                    <a:pt x="21065" y="12280"/>
                    <a:pt x="19515" y="11216"/>
                  </a:cubicBezTo>
                  <a:lnTo>
                    <a:pt x="27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6910375" y="2416690"/>
              <a:ext cx="99575" cy="109450"/>
            </a:xfrm>
            <a:custGeom>
              <a:avLst/>
              <a:gdLst/>
              <a:ahLst/>
              <a:cxnLst/>
              <a:rect l="l" t="t" r="r" b="b"/>
              <a:pathLst>
                <a:path w="3983" h="4378" extrusionOk="0">
                  <a:moveTo>
                    <a:pt x="1611" y="1"/>
                  </a:moveTo>
                  <a:lnTo>
                    <a:pt x="0" y="4378"/>
                  </a:lnTo>
                  <a:lnTo>
                    <a:pt x="2584" y="4347"/>
                  </a:lnTo>
                  <a:lnTo>
                    <a:pt x="39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4"/>
            <p:cNvSpPr/>
            <p:nvPr/>
          </p:nvSpPr>
          <p:spPr>
            <a:xfrm>
              <a:off x="6906575" y="2496490"/>
              <a:ext cx="94250" cy="9900"/>
            </a:xfrm>
            <a:custGeom>
              <a:avLst/>
              <a:gdLst/>
              <a:ahLst/>
              <a:cxnLst/>
              <a:rect l="l" t="t" r="r" b="b"/>
              <a:pathLst>
                <a:path w="3770" h="396" extrusionOk="0">
                  <a:moveTo>
                    <a:pt x="1885" y="0"/>
                  </a:moveTo>
                  <a:cubicBezTo>
                    <a:pt x="852" y="0"/>
                    <a:pt x="0" y="91"/>
                    <a:pt x="0" y="213"/>
                  </a:cubicBezTo>
                  <a:cubicBezTo>
                    <a:pt x="0" y="304"/>
                    <a:pt x="852" y="395"/>
                    <a:pt x="1915" y="395"/>
                  </a:cubicBezTo>
                  <a:cubicBezTo>
                    <a:pt x="2949" y="395"/>
                    <a:pt x="3770" y="304"/>
                    <a:pt x="3770" y="183"/>
                  </a:cubicBezTo>
                  <a:cubicBezTo>
                    <a:pt x="3770" y="91"/>
                    <a:pt x="2918" y="0"/>
                    <a:pt x="1885" y="0"/>
                  </a:cubicBezTo>
                  <a:close/>
                </a:path>
              </a:pathLst>
            </a:custGeom>
            <a:solidFill>
              <a:srgbClr val="607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4"/>
            <p:cNvSpPr/>
            <p:nvPr/>
          </p:nvSpPr>
          <p:spPr>
            <a:xfrm>
              <a:off x="6918725" y="2461515"/>
              <a:ext cx="95025" cy="9925"/>
            </a:xfrm>
            <a:custGeom>
              <a:avLst/>
              <a:gdLst/>
              <a:ahLst/>
              <a:cxnLst/>
              <a:rect l="l" t="t" r="r" b="b"/>
              <a:pathLst>
                <a:path w="3801" h="397" extrusionOk="0">
                  <a:moveTo>
                    <a:pt x="1916" y="1"/>
                  </a:moveTo>
                  <a:cubicBezTo>
                    <a:pt x="852" y="1"/>
                    <a:pt x="1" y="92"/>
                    <a:pt x="1" y="214"/>
                  </a:cubicBezTo>
                  <a:cubicBezTo>
                    <a:pt x="1" y="335"/>
                    <a:pt x="852" y="396"/>
                    <a:pt x="1916" y="396"/>
                  </a:cubicBezTo>
                  <a:cubicBezTo>
                    <a:pt x="2949" y="396"/>
                    <a:pt x="3800" y="305"/>
                    <a:pt x="3800" y="183"/>
                  </a:cubicBezTo>
                  <a:cubicBezTo>
                    <a:pt x="3800" y="92"/>
                    <a:pt x="2949" y="1"/>
                    <a:pt x="1916" y="1"/>
                  </a:cubicBezTo>
                  <a:close/>
                </a:path>
              </a:pathLst>
            </a:custGeom>
            <a:solidFill>
              <a:srgbClr val="607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6926325" y="2428090"/>
              <a:ext cx="94250" cy="9900"/>
            </a:xfrm>
            <a:custGeom>
              <a:avLst/>
              <a:gdLst/>
              <a:ahLst/>
              <a:cxnLst/>
              <a:rect l="l" t="t" r="r" b="b"/>
              <a:pathLst>
                <a:path w="3770" h="396" extrusionOk="0">
                  <a:moveTo>
                    <a:pt x="1885" y="1"/>
                  </a:moveTo>
                  <a:cubicBezTo>
                    <a:pt x="852" y="31"/>
                    <a:pt x="1" y="122"/>
                    <a:pt x="1" y="213"/>
                  </a:cubicBezTo>
                  <a:cubicBezTo>
                    <a:pt x="1" y="335"/>
                    <a:pt x="852" y="396"/>
                    <a:pt x="1916" y="396"/>
                  </a:cubicBezTo>
                  <a:cubicBezTo>
                    <a:pt x="2949" y="396"/>
                    <a:pt x="3770" y="304"/>
                    <a:pt x="3770" y="213"/>
                  </a:cubicBezTo>
                  <a:cubicBezTo>
                    <a:pt x="3770" y="92"/>
                    <a:pt x="2919" y="1"/>
                    <a:pt x="1885" y="1"/>
                  </a:cubicBezTo>
                  <a:close/>
                </a:path>
              </a:pathLst>
            </a:custGeom>
            <a:solidFill>
              <a:srgbClr val="6076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6822975" y="2495715"/>
              <a:ext cx="38800" cy="110975"/>
            </a:xfrm>
            <a:custGeom>
              <a:avLst/>
              <a:gdLst/>
              <a:ahLst/>
              <a:cxnLst/>
              <a:rect l="l" t="t" r="r" b="b"/>
              <a:pathLst>
                <a:path w="1552" h="4439" extrusionOk="0">
                  <a:moveTo>
                    <a:pt x="1548" y="0"/>
                  </a:moveTo>
                  <a:cubicBezTo>
                    <a:pt x="1481" y="0"/>
                    <a:pt x="1180" y="991"/>
                    <a:pt x="761" y="2189"/>
                  </a:cubicBezTo>
                  <a:cubicBezTo>
                    <a:pt x="457" y="2919"/>
                    <a:pt x="214" y="3679"/>
                    <a:pt x="1" y="4438"/>
                  </a:cubicBezTo>
                  <a:cubicBezTo>
                    <a:pt x="366" y="3739"/>
                    <a:pt x="700" y="3010"/>
                    <a:pt x="943" y="2280"/>
                  </a:cubicBezTo>
                  <a:cubicBezTo>
                    <a:pt x="1217" y="1551"/>
                    <a:pt x="1430" y="761"/>
                    <a:pt x="1551" y="1"/>
                  </a:cubicBezTo>
                  <a:cubicBezTo>
                    <a:pt x="1550" y="0"/>
                    <a:pt x="1549" y="0"/>
                    <a:pt x="1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7431650" y="2525365"/>
              <a:ext cx="637575" cy="415675"/>
            </a:xfrm>
            <a:custGeom>
              <a:avLst/>
              <a:gdLst/>
              <a:ahLst/>
              <a:cxnLst/>
              <a:rect l="l" t="t" r="r" b="b"/>
              <a:pathLst>
                <a:path w="25503" h="16627" extrusionOk="0">
                  <a:moveTo>
                    <a:pt x="22433" y="0"/>
                  </a:moveTo>
                  <a:lnTo>
                    <a:pt x="16931" y="3465"/>
                  </a:lnTo>
                  <a:lnTo>
                    <a:pt x="17813" y="5775"/>
                  </a:lnTo>
                  <a:lnTo>
                    <a:pt x="5533" y="10851"/>
                  </a:lnTo>
                  <a:lnTo>
                    <a:pt x="2159" y="11003"/>
                  </a:lnTo>
                  <a:lnTo>
                    <a:pt x="1" y="14104"/>
                  </a:lnTo>
                  <a:lnTo>
                    <a:pt x="2767" y="16627"/>
                  </a:lnTo>
                  <a:lnTo>
                    <a:pt x="10001" y="14651"/>
                  </a:lnTo>
                  <a:cubicBezTo>
                    <a:pt x="14560" y="13861"/>
                    <a:pt x="25442" y="11672"/>
                    <a:pt x="25472" y="8511"/>
                  </a:cubicBezTo>
                  <a:cubicBezTo>
                    <a:pt x="25503" y="5623"/>
                    <a:pt x="22433" y="0"/>
                    <a:pt x="22433" y="0"/>
                  </a:cubicBezTo>
                  <a:close/>
                </a:path>
              </a:pathLst>
            </a:custGeom>
            <a:solidFill>
              <a:srgbClr val="AF6C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5176300" y="3017015"/>
              <a:ext cx="248675" cy="226775"/>
            </a:xfrm>
            <a:custGeom>
              <a:avLst/>
              <a:gdLst/>
              <a:ahLst/>
              <a:cxnLst/>
              <a:rect l="l" t="t" r="r" b="b"/>
              <a:pathLst>
                <a:path w="9947" h="9071" extrusionOk="0">
                  <a:moveTo>
                    <a:pt x="2280" y="0"/>
                  </a:moveTo>
                  <a:lnTo>
                    <a:pt x="0" y="4195"/>
                  </a:lnTo>
                  <a:lnTo>
                    <a:pt x="335" y="4407"/>
                  </a:lnTo>
                  <a:cubicBezTo>
                    <a:pt x="1794" y="5289"/>
                    <a:pt x="7751" y="8815"/>
                    <a:pt x="8937" y="9058"/>
                  </a:cubicBezTo>
                  <a:cubicBezTo>
                    <a:pt x="8980" y="9066"/>
                    <a:pt x="9017" y="9070"/>
                    <a:pt x="9048" y="9070"/>
                  </a:cubicBezTo>
                  <a:cubicBezTo>
                    <a:pt x="9946" y="9070"/>
                    <a:pt x="6171" y="5806"/>
                    <a:pt x="6171" y="5806"/>
                  </a:cubicBezTo>
                  <a:lnTo>
                    <a:pt x="7691" y="2888"/>
                  </a:lnTo>
                  <a:lnTo>
                    <a:pt x="2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5356400" y="3205265"/>
              <a:ext cx="24325" cy="14650"/>
            </a:xfrm>
            <a:custGeom>
              <a:avLst/>
              <a:gdLst/>
              <a:ahLst/>
              <a:cxnLst/>
              <a:rect l="l" t="t" r="r" b="b"/>
              <a:pathLst>
                <a:path w="973" h="586" extrusionOk="0">
                  <a:moveTo>
                    <a:pt x="873" y="0"/>
                  </a:moveTo>
                  <a:cubicBezTo>
                    <a:pt x="716" y="0"/>
                    <a:pt x="545" y="55"/>
                    <a:pt x="395" y="130"/>
                  </a:cubicBezTo>
                  <a:cubicBezTo>
                    <a:pt x="213" y="251"/>
                    <a:pt x="91" y="403"/>
                    <a:pt x="0" y="586"/>
                  </a:cubicBezTo>
                  <a:cubicBezTo>
                    <a:pt x="122" y="434"/>
                    <a:pt x="274" y="312"/>
                    <a:pt x="426" y="221"/>
                  </a:cubicBezTo>
                  <a:cubicBezTo>
                    <a:pt x="608" y="130"/>
                    <a:pt x="791" y="39"/>
                    <a:pt x="973" y="8"/>
                  </a:cubicBezTo>
                  <a:cubicBezTo>
                    <a:pt x="941" y="3"/>
                    <a:pt x="907" y="0"/>
                    <a:pt x="8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5327525" y="3170515"/>
              <a:ext cx="13700" cy="7600"/>
            </a:xfrm>
            <a:custGeom>
              <a:avLst/>
              <a:gdLst/>
              <a:ahLst/>
              <a:cxnLst/>
              <a:rect l="l" t="t" r="r" b="b"/>
              <a:pathLst>
                <a:path w="548" h="304" extrusionOk="0">
                  <a:moveTo>
                    <a:pt x="517" y="0"/>
                  </a:moveTo>
                  <a:cubicBezTo>
                    <a:pt x="517" y="0"/>
                    <a:pt x="395" y="30"/>
                    <a:pt x="243" y="122"/>
                  </a:cubicBezTo>
                  <a:cubicBezTo>
                    <a:pt x="91" y="213"/>
                    <a:pt x="0" y="304"/>
                    <a:pt x="0" y="304"/>
                  </a:cubicBezTo>
                  <a:cubicBezTo>
                    <a:pt x="91" y="304"/>
                    <a:pt x="213" y="243"/>
                    <a:pt x="274" y="182"/>
                  </a:cubicBezTo>
                  <a:cubicBezTo>
                    <a:pt x="426" y="122"/>
                    <a:pt x="547" y="30"/>
                    <a:pt x="5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5319925" y="3163340"/>
              <a:ext cx="12175" cy="3400"/>
            </a:xfrm>
            <a:custGeom>
              <a:avLst/>
              <a:gdLst/>
              <a:ahLst/>
              <a:cxnLst/>
              <a:rect l="l" t="t" r="r" b="b"/>
              <a:pathLst>
                <a:path w="487" h="136" extrusionOk="0">
                  <a:moveTo>
                    <a:pt x="458" y="1"/>
                  </a:moveTo>
                  <a:cubicBezTo>
                    <a:pt x="415" y="1"/>
                    <a:pt x="329" y="22"/>
                    <a:pt x="243" y="44"/>
                  </a:cubicBezTo>
                  <a:cubicBezTo>
                    <a:pt x="91" y="44"/>
                    <a:pt x="0" y="105"/>
                    <a:pt x="0" y="135"/>
                  </a:cubicBezTo>
                  <a:cubicBezTo>
                    <a:pt x="0" y="135"/>
                    <a:pt x="122" y="135"/>
                    <a:pt x="243" y="105"/>
                  </a:cubicBezTo>
                  <a:cubicBezTo>
                    <a:pt x="395" y="74"/>
                    <a:pt x="487" y="13"/>
                    <a:pt x="487" y="13"/>
                  </a:cubicBezTo>
                  <a:cubicBezTo>
                    <a:pt x="487" y="5"/>
                    <a:pt x="476" y="1"/>
                    <a:pt x="4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5319925" y="3149790"/>
              <a:ext cx="13700" cy="7825"/>
            </a:xfrm>
            <a:custGeom>
              <a:avLst/>
              <a:gdLst/>
              <a:ahLst/>
              <a:cxnLst/>
              <a:rect l="l" t="t" r="r" b="b"/>
              <a:pathLst>
                <a:path w="548" h="313" extrusionOk="0">
                  <a:moveTo>
                    <a:pt x="11" y="0"/>
                  </a:moveTo>
                  <a:cubicBezTo>
                    <a:pt x="4" y="0"/>
                    <a:pt x="0" y="3"/>
                    <a:pt x="0" y="8"/>
                  </a:cubicBezTo>
                  <a:cubicBezTo>
                    <a:pt x="0" y="39"/>
                    <a:pt x="91" y="100"/>
                    <a:pt x="243" y="191"/>
                  </a:cubicBezTo>
                  <a:cubicBezTo>
                    <a:pt x="335" y="251"/>
                    <a:pt x="456" y="312"/>
                    <a:pt x="547" y="312"/>
                  </a:cubicBezTo>
                  <a:cubicBezTo>
                    <a:pt x="547" y="312"/>
                    <a:pt x="456" y="221"/>
                    <a:pt x="304" y="130"/>
                  </a:cubicBezTo>
                  <a:cubicBezTo>
                    <a:pt x="154" y="55"/>
                    <a:pt x="45"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5322200" y="3140115"/>
              <a:ext cx="15225" cy="9125"/>
            </a:xfrm>
            <a:custGeom>
              <a:avLst/>
              <a:gdLst/>
              <a:ahLst/>
              <a:cxnLst/>
              <a:rect l="l" t="t" r="r" b="b"/>
              <a:pathLst>
                <a:path w="609" h="365" extrusionOk="0">
                  <a:moveTo>
                    <a:pt x="0" y="0"/>
                  </a:moveTo>
                  <a:cubicBezTo>
                    <a:pt x="0" y="0"/>
                    <a:pt x="92" y="122"/>
                    <a:pt x="274" y="243"/>
                  </a:cubicBezTo>
                  <a:cubicBezTo>
                    <a:pt x="365" y="335"/>
                    <a:pt x="487" y="365"/>
                    <a:pt x="608" y="365"/>
                  </a:cubicBezTo>
                  <a:cubicBezTo>
                    <a:pt x="517" y="304"/>
                    <a:pt x="426" y="243"/>
                    <a:pt x="304" y="183"/>
                  </a:cubicBezTo>
                  <a:cubicBezTo>
                    <a:pt x="213" y="122"/>
                    <a:pt x="92" y="3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5338150" y="3163865"/>
              <a:ext cx="30425" cy="13500"/>
            </a:xfrm>
            <a:custGeom>
              <a:avLst/>
              <a:gdLst/>
              <a:ahLst/>
              <a:cxnLst/>
              <a:rect l="l" t="t" r="r" b="b"/>
              <a:pathLst>
                <a:path w="1217" h="540" extrusionOk="0">
                  <a:moveTo>
                    <a:pt x="568" y="64"/>
                  </a:moveTo>
                  <a:cubicBezTo>
                    <a:pt x="624" y="64"/>
                    <a:pt x="680" y="71"/>
                    <a:pt x="730" y="84"/>
                  </a:cubicBezTo>
                  <a:cubicBezTo>
                    <a:pt x="882" y="114"/>
                    <a:pt x="1034" y="205"/>
                    <a:pt x="1125" y="327"/>
                  </a:cubicBezTo>
                  <a:cubicBezTo>
                    <a:pt x="1156" y="388"/>
                    <a:pt x="1125" y="448"/>
                    <a:pt x="1034" y="448"/>
                  </a:cubicBezTo>
                  <a:lnTo>
                    <a:pt x="791" y="448"/>
                  </a:lnTo>
                  <a:cubicBezTo>
                    <a:pt x="639" y="418"/>
                    <a:pt x="517" y="388"/>
                    <a:pt x="396" y="327"/>
                  </a:cubicBezTo>
                  <a:cubicBezTo>
                    <a:pt x="278" y="297"/>
                    <a:pt x="188" y="260"/>
                    <a:pt x="124" y="234"/>
                  </a:cubicBezTo>
                  <a:lnTo>
                    <a:pt x="124" y="234"/>
                  </a:lnTo>
                  <a:cubicBezTo>
                    <a:pt x="185" y="189"/>
                    <a:pt x="260" y="152"/>
                    <a:pt x="335" y="114"/>
                  </a:cubicBezTo>
                  <a:cubicBezTo>
                    <a:pt x="406" y="78"/>
                    <a:pt x="488" y="64"/>
                    <a:pt x="568" y="64"/>
                  </a:cubicBezTo>
                  <a:close/>
                  <a:moveTo>
                    <a:pt x="601" y="0"/>
                  </a:moveTo>
                  <a:cubicBezTo>
                    <a:pt x="502" y="0"/>
                    <a:pt x="402" y="18"/>
                    <a:pt x="305" y="53"/>
                  </a:cubicBezTo>
                  <a:cubicBezTo>
                    <a:pt x="222" y="108"/>
                    <a:pt x="164" y="164"/>
                    <a:pt x="86" y="219"/>
                  </a:cubicBezTo>
                  <a:lnTo>
                    <a:pt x="86" y="219"/>
                  </a:lnTo>
                  <a:cubicBezTo>
                    <a:pt x="56" y="207"/>
                    <a:pt x="34" y="199"/>
                    <a:pt x="18" y="199"/>
                  </a:cubicBezTo>
                  <a:cubicBezTo>
                    <a:pt x="11" y="199"/>
                    <a:pt x="5" y="201"/>
                    <a:pt x="1" y="205"/>
                  </a:cubicBezTo>
                  <a:cubicBezTo>
                    <a:pt x="21" y="215"/>
                    <a:pt x="41" y="225"/>
                    <a:pt x="62" y="236"/>
                  </a:cubicBezTo>
                  <a:lnTo>
                    <a:pt x="62" y="236"/>
                  </a:lnTo>
                  <a:cubicBezTo>
                    <a:pt x="31" y="296"/>
                    <a:pt x="1" y="327"/>
                    <a:pt x="31" y="327"/>
                  </a:cubicBezTo>
                  <a:cubicBezTo>
                    <a:pt x="49" y="300"/>
                    <a:pt x="72" y="276"/>
                    <a:pt x="98" y="254"/>
                  </a:cubicBezTo>
                  <a:lnTo>
                    <a:pt x="98" y="254"/>
                  </a:lnTo>
                  <a:cubicBezTo>
                    <a:pt x="187" y="299"/>
                    <a:pt x="276" y="343"/>
                    <a:pt x="365" y="388"/>
                  </a:cubicBezTo>
                  <a:cubicBezTo>
                    <a:pt x="487" y="448"/>
                    <a:pt x="639" y="479"/>
                    <a:pt x="791" y="509"/>
                  </a:cubicBezTo>
                  <a:cubicBezTo>
                    <a:pt x="852" y="509"/>
                    <a:pt x="943" y="540"/>
                    <a:pt x="1034" y="540"/>
                  </a:cubicBezTo>
                  <a:cubicBezTo>
                    <a:pt x="1095" y="540"/>
                    <a:pt x="1125" y="509"/>
                    <a:pt x="1186" y="479"/>
                  </a:cubicBezTo>
                  <a:cubicBezTo>
                    <a:pt x="1217" y="418"/>
                    <a:pt x="1217" y="357"/>
                    <a:pt x="1217" y="296"/>
                  </a:cubicBezTo>
                  <a:cubicBezTo>
                    <a:pt x="1066" y="103"/>
                    <a:pt x="839"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5335125" y="3148940"/>
              <a:ext cx="10650" cy="21575"/>
            </a:xfrm>
            <a:custGeom>
              <a:avLst/>
              <a:gdLst/>
              <a:ahLst/>
              <a:cxnLst/>
              <a:rect l="l" t="t" r="r" b="b"/>
              <a:pathLst>
                <a:path w="426" h="863" extrusionOk="0">
                  <a:moveTo>
                    <a:pt x="176" y="1"/>
                  </a:moveTo>
                  <a:cubicBezTo>
                    <a:pt x="110" y="1"/>
                    <a:pt x="53" y="35"/>
                    <a:pt x="31" y="103"/>
                  </a:cubicBezTo>
                  <a:cubicBezTo>
                    <a:pt x="31" y="164"/>
                    <a:pt x="0" y="225"/>
                    <a:pt x="31" y="285"/>
                  </a:cubicBezTo>
                  <a:cubicBezTo>
                    <a:pt x="31" y="407"/>
                    <a:pt x="31" y="498"/>
                    <a:pt x="61" y="589"/>
                  </a:cubicBezTo>
                  <a:cubicBezTo>
                    <a:pt x="91" y="681"/>
                    <a:pt x="122" y="772"/>
                    <a:pt x="183" y="833"/>
                  </a:cubicBezTo>
                  <a:cubicBezTo>
                    <a:pt x="183" y="833"/>
                    <a:pt x="152" y="741"/>
                    <a:pt x="122" y="589"/>
                  </a:cubicBezTo>
                  <a:cubicBezTo>
                    <a:pt x="91" y="498"/>
                    <a:pt x="91" y="377"/>
                    <a:pt x="91" y="285"/>
                  </a:cubicBezTo>
                  <a:cubicBezTo>
                    <a:pt x="91" y="202"/>
                    <a:pt x="117" y="69"/>
                    <a:pt x="190" y="69"/>
                  </a:cubicBezTo>
                  <a:cubicBezTo>
                    <a:pt x="197" y="69"/>
                    <a:pt x="205" y="70"/>
                    <a:pt x="213" y="73"/>
                  </a:cubicBezTo>
                  <a:cubicBezTo>
                    <a:pt x="304" y="134"/>
                    <a:pt x="335" y="225"/>
                    <a:pt x="365" y="346"/>
                  </a:cubicBezTo>
                  <a:cubicBezTo>
                    <a:pt x="365" y="437"/>
                    <a:pt x="365" y="529"/>
                    <a:pt x="335" y="620"/>
                  </a:cubicBezTo>
                  <a:cubicBezTo>
                    <a:pt x="304" y="711"/>
                    <a:pt x="274" y="772"/>
                    <a:pt x="213" y="863"/>
                  </a:cubicBezTo>
                  <a:cubicBezTo>
                    <a:pt x="304" y="802"/>
                    <a:pt x="365" y="741"/>
                    <a:pt x="395" y="650"/>
                  </a:cubicBezTo>
                  <a:cubicBezTo>
                    <a:pt x="426" y="559"/>
                    <a:pt x="426" y="437"/>
                    <a:pt x="426" y="346"/>
                  </a:cubicBezTo>
                  <a:cubicBezTo>
                    <a:pt x="426" y="194"/>
                    <a:pt x="365" y="73"/>
                    <a:pt x="243" y="12"/>
                  </a:cubicBezTo>
                  <a:cubicBezTo>
                    <a:pt x="221" y="4"/>
                    <a:pt x="198" y="1"/>
                    <a:pt x="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5829050" y="3145415"/>
              <a:ext cx="342725" cy="69175"/>
            </a:xfrm>
            <a:custGeom>
              <a:avLst/>
              <a:gdLst/>
              <a:ahLst/>
              <a:cxnLst/>
              <a:rect l="l" t="t" r="r" b="b"/>
              <a:pathLst>
                <a:path w="13709" h="2767" extrusionOk="0">
                  <a:moveTo>
                    <a:pt x="0" y="1"/>
                  </a:moveTo>
                  <a:lnTo>
                    <a:pt x="0" y="2767"/>
                  </a:lnTo>
                  <a:lnTo>
                    <a:pt x="13709" y="2767"/>
                  </a:lnTo>
                  <a:lnTo>
                    <a:pt x="13709" y="1"/>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5976475" y="3596790"/>
              <a:ext cx="342725" cy="69175"/>
            </a:xfrm>
            <a:custGeom>
              <a:avLst/>
              <a:gdLst/>
              <a:ahLst/>
              <a:cxnLst/>
              <a:rect l="l" t="t" r="r" b="b"/>
              <a:pathLst>
                <a:path w="13709" h="2767" extrusionOk="0">
                  <a:moveTo>
                    <a:pt x="0" y="1"/>
                  </a:moveTo>
                  <a:lnTo>
                    <a:pt x="0" y="2767"/>
                  </a:lnTo>
                  <a:lnTo>
                    <a:pt x="13709" y="2767"/>
                  </a:lnTo>
                  <a:lnTo>
                    <a:pt x="13709" y="1"/>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6063100" y="3997265"/>
              <a:ext cx="411875" cy="68400"/>
            </a:xfrm>
            <a:custGeom>
              <a:avLst/>
              <a:gdLst/>
              <a:ahLst/>
              <a:cxnLst/>
              <a:rect l="l" t="t" r="r" b="b"/>
              <a:pathLst>
                <a:path w="16475" h="2736" extrusionOk="0">
                  <a:moveTo>
                    <a:pt x="0" y="0"/>
                  </a:moveTo>
                  <a:lnTo>
                    <a:pt x="0" y="2736"/>
                  </a:lnTo>
                  <a:lnTo>
                    <a:pt x="16475" y="2736"/>
                  </a:lnTo>
                  <a:lnTo>
                    <a:pt x="16475" y="0"/>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5714300" y="2678865"/>
              <a:ext cx="291075" cy="69175"/>
            </a:xfrm>
            <a:custGeom>
              <a:avLst/>
              <a:gdLst/>
              <a:ahLst/>
              <a:cxnLst/>
              <a:rect l="l" t="t" r="r" b="b"/>
              <a:pathLst>
                <a:path w="11643" h="2767" extrusionOk="0">
                  <a:moveTo>
                    <a:pt x="1" y="0"/>
                  </a:moveTo>
                  <a:lnTo>
                    <a:pt x="1" y="2766"/>
                  </a:lnTo>
                  <a:lnTo>
                    <a:pt x="11642" y="2766"/>
                  </a:lnTo>
                  <a:lnTo>
                    <a:pt x="11642" y="0"/>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5568400" y="2213040"/>
              <a:ext cx="291825" cy="69175"/>
            </a:xfrm>
            <a:custGeom>
              <a:avLst/>
              <a:gdLst/>
              <a:ahLst/>
              <a:cxnLst/>
              <a:rect l="l" t="t" r="r" b="b"/>
              <a:pathLst>
                <a:path w="11673" h="2767" extrusionOk="0">
                  <a:moveTo>
                    <a:pt x="1" y="1"/>
                  </a:moveTo>
                  <a:lnTo>
                    <a:pt x="1" y="2767"/>
                  </a:lnTo>
                  <a:lnTo>
                    <a:pt x="11673" y="2767"/>
                  </a:lnTo>
                  <a:lnTo>
                    <a:pt x="11673" y="1"/>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4509125" y="1749515"/>
              <a:ext cx="1743975" cy="2857200"/>
            </a:xfrm>
            <a:custGeom>
              <a:avLst/>
              <a:gdLst/>
              <a:ahLst/>
              <a:cxnLst/>
              <a:rect l="l" t="t" r="r" b="b"/>
              <a:pathLst>
                <a:path w="69759" h="114288" extrusionOk="0">
                  <a:moveTo>
                    <a:pt x="37539" y="0"/>
                  </a:moveTo>
                  <a:lnTo>
                    <a:pt x="0" y="114288"/>
                  </a:lnTo>
                  <a:lnTo>
                    <a:pt x="3556" y="114288"/>
                  </a:lnTo>
                  <a:lnTo>
                    <a:pt x="38785" y="7873"/>
                  </a:lnTo>
                  <a:lnTo>
                    <a:pt x="65442" y="114288"/>
                  </a:lnTo>
                  <a:lnTo>
                    <a:pt x="69758" y="114288"/>
                  </a:lnTo>
                  <a:lnTo>
                    <a:pt x="40943" y="0"/>
                  </a:lnTo>
                  <a:close/>
                </a:path>
              </a:pathLst>
            </a:custGeom>
            <a:solidFill>
              <a:srgbClr val="1C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4937700" y="1749515"/>
              <a:ext cx="1786525" cy="2857200"/>
            </a:xfrm>
            <a:custGeom>
              <a:avLst/>
              <a:gdLst/>
              <a:ahLst/>
              <a:cxnLst/>
              <a:rect l="l" t="t" r="r" b="b"/>
              <a:pathLst>
                <a:path w="71461" h="114288" extrusionOk="0">
                  <a:moveTo>
                    <a:pt x="29180" y="0"/>
                  </a:moveTo>
                  <a:lnTo>
                    <a:pt x="0" y="114288"/>
                  </a:lnTo>
                  <a:lnTo>
                    <a:pt x="5563" y="114288"/>
                  </a:lnTo>
                  <a:lnTo>
                    <a:pt x="31490" y="8055"/>
                  </a:lnTo>
                  <a:lnTo>
                    <a:pt x="66536" y="114288"/>
                  </a:lnTo>
                  <a:lnTo>
                    <a:pt x="71461" y="114288"/>
                  </a:lnTo>
                  <a:lnTo>
                    <a:pt x="33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4"/>
            <p:cNvSpPr/>
            <p:nvPr/>
          </p:nvSpPr>
          <p:spPr>
            <a:xfrm>
              <a:off x="4860175" y="3622640"/>
              <a:ext cx="379975" cy="69175"/>
            </a:xfrm>
            <a:custGeom>
              <a:avLst/>
              <a:gdLst/>
              <a:ahLst/>
              <a:cxnLst/>
              <a:rect l="l" t="t" r="r" b="b"/>
              <a:pathLst>
                <a:path w="15199" h="2767" extrusionOk="0">
                  <a:moveTo>
                    <a:pt x="1369" y="0"/>
                  </a:moveTo>
                  <a:cubicBezTo>
                    <a:pt x="609" y="0"/>
                    <a:pt x="1" y="608"/>
                    <a:pt x="1" y="1368"/>
                  </a:cubicBezTo>
                  <a:cubicBezTo>
                    <a:pt x="1" y="2128"/>
                    <a:pt x="609" y="2766"/>
                    <a:pt x="1369" y="2766"/>
                  </a:cubicBezTo>
                  <a:lnTo>
                    <a:pt x="13831" y="2766"/>
                  </a:lnTo>
                  <a:cubicBezTo>
                    <a:pt x="14591" y="2766"/>
                    <a:pt x="15199" y="2128"/>
                    <a:pt x="15199" y="1368"/>
                  </a:cubicBezTo>
                  <a:cubicBezTo>
                    <a:pt x="15199" y="608"/>
                    <a:pt x="14591" y="0"/>
                    <a:pt x="138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4"/>
            <p:cNvSpPr/>
            <p:nvPr/>
          </p:nvSpPr>
          <p:spPr>
            <a:xfrm>
              <a:off x="4724925" y="4065640"/>
              <a:ext cx="379975" cy="69175"/>
            </a:xfrm>
            <a:custGeom>
              <a:avLst/>
              <a:gdLst/>
              <a:ahLst/>
              <a:cxnLst/>
              <a:rect l="l" t="t" r="r" b="b"/>
              <a:pathLst>
                <a:path w="15199" h="2767" extrusionOk="0">
                  <a:moveTo>
                    <a:pt x="1338" y="1"/>
                  </a:moveTo>
                  <a:cubicBezTo>
                    <a:pt x="578" y="31"/>
                    <a:pt x="0" y="639"/>
                    <a:pt x="0" y="1399"/>
                  </a:cubicBezTo>
                  <a:cubicBezTo>
                    <a:pt x="0" y="2159"/>
                    <a:pt x="608" y="2767"/>
                    <a:pt x="1368" y="2767"/>
                  </a:cubicBezTo>
                  <a:lnTo>
                    <a:pt x="13800" y="2767"/>
                  </a:lnTo>
                  <a:cubicBezTo>
                    <a:pt x="14560" y="2767"/>
                    <a:pt x="15198" y="2159"/>
                    <a:pt x="15198" y="1399"/>
                  </a:cubicBezTo>
                  <a:cubicBezTo>
                    <a:pt x="15198" y="609"/>
                    <a:pt x="14560" y="1"/>
                    <a:pt x="138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4"/>
            <p:cNvSpPr/>
            <p:nvPr/>
          </p:nvSpPr>
          <p:spPr>
            <a:xfrm>
              <a:off x="5009125" y="3165940"/>
              <a:ext cx="380725" cy="69175"/>
            </a:xfrm>
            <a:custGeom>
              <a:avLst/>
              <a:gdLst/>
              <a:ahLst/>
              <a:cxnLst/>
              <a:rect l="l" t="t" r="r" b="b"/>
              <a:pathLst>
                <a:path w="15229" h="2767" extrusionOk="0">
                  <a:moveTo>
                    <a:pt x="1399" y="1"/>
                  </a:moveTo>
                  <a:cubicBezTo>
                    <a:pt x="639" y="1"/>
                    <a:pt x="0" y="609"/>
                    <a:pt x="31" y="1368"/>
                  </a:cubicBezTo>
                  <a:cubicBezTo>
                    <a:pt x="31" y="2128"/>
                    <a:pt x="639" y="2767"/>
                    <a:pt x="1399" y="2767"/>
                  </a:cubicBezTo>
                  <a:lnTo>
                    <a:pt x="13830" y="2767"/>
                  </a:lnTo>
                  <a:cubicBezTo>
                    <a:pt x="14590" y="2767"/>
                    <a:pt x="15229" y="2128"/>
                    <a:pt x="15229" y="1368"/>
                  </a:cubicBezTo>
                  <a:cubicBezTo>
                    <a:pt x="15229" y="609"/>
                    <a:pt x="14590" y="1"/>
                    <a:pt x="138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4"/>
            <p:cNvSpPr/>
            <p:nvPr/>
          </p:nvSpPr>
          <p:spPr>
            <a:xfrm>
              <a:off x="5160350" y="2693290"/>
              <a:ext cx="360200" cy="68425"/>
            </a:xfrm>
            <a:custGeom>
              <a:avLst/>
              <a:gdLst/>
              <a:ahLst/>
              <a:cxnLst/>
              <a:rect l="l" t="t" r="r" b="b"/>
              <a:pathLst>
                <a:path w="14408" h="2737" extrusionOk="0">
                  <a:moveTo>
                    <a:pt x="1368" y="1"/>
                  </a:moveTo>
                  <a:cubicBezTo>
                    <a:pt x="608" y="1"/>
                    <a:pt x="0" y="608"/>
                    <a:pt x="0" y="1368"/>
                  </a:cubicBezTo>
                  <a:cubicBezTo>
                    <a:pt x="0" y="2128"/>
                    <a:pt x="608" y="2736"/>
                    <a:pt x="1368" y="2736"/>
                  </a:cubicBezTo>
                  <a:lnTo>
                    <a:pt x="13010" y="2736"/>
                  </a:lnTo>
                  <a:cubicBezTo>
                    <a:pt x="13800" y="2736"/>
                    <a:pt x="14408" y="2128"/>
                    <a:pt x="14408" y="1368"/>
                  </a:cubicBezTo>
                  <a:cubicBezTo>
                    <a:pt x="14408" y="608"/>
                    <a:pt x="13800" y="1"/>
                    <a:pt x="130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5300150" y="2225190"/>
              <a:ext cx="291825" cy="68425"/>
            </a:xfrm>
            <a:custGeom>
              <a:avLst/>
              <a:gdLst/>
              <a:ahLst/>
              <a:cxnLst/>
              <a:rect l="l" t="t" r="r" b="b"/>
              <a:pathLst>
                <a:path w="11673" h="2737" extrusionOk="0">
                  <a:moveTo>
                    <a:pt x="1399" y="1"/>
                  </a:moveTo>
                  <a:cubicBezTo>
                    <a:pt x="639" y="1"/>
                    <a:pt x="31" y="609"/>
                    <a:pt x="31" y="1369"/>
                  </a:cubicBezTo>
                  <a:cubicBezTo>
                    <a:pt x="1" y="2129"/>
                    <a:pt x="639" y="2737"/>
                    <a:pt x="1399" y="2737"/>
                  </a:cubicBezTo>
                  <a:lnTo>
                    <a:pt x="10305" y="2737"/>
                  </a:lnTo>
                  <a:cubicBezTo>
                    <a:pt x="11065" y="2737"/>
                    <a:pt x="11673" y="2129"/>
                    <a:pt x="11673" y="1369"/>
                  </a:cubicBezTo>
                  <a:cubicBezTo>
                    <a:pt x="11673" y="609"/>
                    <a:pt x="11065" y="1"/>
                    <a:pt x="103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5364000" y="1475940"/>
              <a:ext cx="547900" cy="260700"/>
            </a:xfrm>
            <a:custGeom>
              <a:avLst/>
              <a:gdLst/>
              <a:ahLst/>
              <a:cxnLst/>
              <a:rect l="l" t="t" r="r" b="b"/>
              <a:pathLst>
                <a:path w="21916" h="10428" extrusionOk="0">
                  <a:moveTo>
                    <a:pt x="4134" y="1"/>
                  </a:moveTo>
                  <a:lnTo>
                    <a:pt x="0" y="3132"/>
                  </a:lnTo>
                  <a:cubicBezTo>
                    <a:pt x="183" y="3192"/>
                    <a:pt x="3405" y="10396"/>
                    <a:pt x="5988" y="10427"/>
                  </a:cubicBezTo>
                  <a:cubicBezTo>
                    <a:pt x="6026" y="10427"/>
                    <a:pt x="6065" y="10427"/>
                    <a:pt x="6107" y="10427"/>
                  </a:cubicBezTo>
                  <a:cubicBezTo>
                    <a:pt x="8951" y="10427"/>
                    <a:pt x="21764" y="9424"/>
                    <a:pt x="21764" y="9424"/>
                  </a:cubicBezTo>
                  <a:lnTo>
                    <a:pt x="21915" y="5563"/>
                  </a:lnTo>
                  <a:lnTo>
                    <a:pt x="8298" y="5594"/>
                  </a:lnTo>
                  <a:lnTo>
                    <a:pt x="413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5870075" y="1549665"/>
              <a:ext cx="141375" cy="161125"/>
            </a:xfrm>
            <a:custGeom>
              <a:avLst/>
              <a:gdLst/>
              <a:ahLst/>
              <a:cxnLst/>
              <a:rect l="l" t="t" r="r" b="b"/>
              <a:pathLst>
                <a:path w="5655" h="6445" extrusionOk="0">
                  <a:moveTo>
                    <a:pt x="3770" y="0"/>
                  </a:moveTo>
                  <a:cubicBezTo>
                    <a:pt x="3770" y="0"/>
                    <a:pt x="2736" y="1672"/>
                    <a:pt x="2493" y="2037"/>
                  </a:cubicBezTo>
                  <a:cubicBezTo>
                    <a:pt x="2250" y="2371"/>
                    <a:pt x="1" y="3101"/>
                    <a:pt x="1" y="3101"/>
                  </a:cubicBezTo>
                  <a:lnTo>
                    <a:pt x="1034" y="6444"/>
                  </a:lnTo>
                  <a:cubicBezTo>
                    <a:pt x="1034" y="6444"/>
                    <a:pt x="4135" y="6444"/>
                    <a:pt x="4590" y="5988"/>
                  </a:cubicBezTo>
                  <a:cubicBezTo>
                    <a:pt x="5016" y="5502"/>
                    <a:pt x="5654" y="2979"/>
                    <a:pt x="5502" y="2614"/>
                  </a:cubicBezTo>
                  <a:cubicBezTo>
                    <a:pt x="5459" y="2498"/>
                    <a:pt x="5256" y="2458"/>
                    <a:pt x="4999" y="2458"/>
                  </a:cubicBezTo>
                  <a:cubicBezTo>
                    <a:pt x="4718" y="2458"/>
                    <a:pt x="4374" y="2506"/>
                    <a:pt x="4104" y="2553"/>
                  </a:cubicBezTo>
                  <a:cubicBezTo>
                    <a:pt x="4088" y="2555"/>
                    <a:pt x="4073" y="2556"/>
                    <a:pt x="4057" y="2556"/>
                  </a:cubicBezTo>
                  <a:cubicBezTo>
                    <a:pt x="3835" y="2556"/>
                    <a:pt x="3652" y="2357"/>
                    <a:pt x="3709" y="2158"/>
                  </a:cubicBezTo>
                  <a:cubicBezTo>
                    <a:pt x="3800" y="1763"/>
                    <a:pt x="3952" y="1277"/>
                    <a:pt x="4013" y="1003"/>
                  </a:cubicBezTo>
                  <a:cubicBezTo>
                    <a:pt x="4074" y="669"/>
                    <a:pt x="3983" y="304"/>
                    <a:pt x="377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5952150" y="1615015"/>
              <a:ext cx="43350" cy="31175"/>
            </a:xfrm>
            <a:custGeom>
              <a:avLst/>
              <a:gdLst/>
              <a:ahLst/>
              <a:cxnLst/>
              <a:rect l="l" t="t" r="r" b="b"/>
              <a:pathLst>
                <a:path w="1734" h="1247" extrusionOk="0">
                  <a:moveTo>
                    <a:pt x="1733" y="0"/>
                  </a:moveTo>
                  <a:cubicBezTo>
                    <a:pt x="1551" y="0"/>
                    <a:pt x="1368" y="0"/>
                    <a:pt x="1186" y="61"/>
                  </a:cubicBezTo>
                  <a:cubicBezTo>
                    <a:pt x="1034" y="91"/>
                    <a:pt x="852" y="152"/>
                    <a:pt x="608" y="213"/>
                  </a:cubicBezTo>
                  <a:cubicBezTo>
                    <a:pt x="487" y="213"/>
                    <a:pt x="365" y="274"/>
                    <a:pt x="274" y="365"/>
                  </a:cubicBezTo>
                  <a:cubicBezTo>
                    <a:pt x="152" y="456"/>
                    <a:pt x="61" y="578"/>
                    <a:pt x="31" y="730"/>
                  </a:cubicBezTo>
                  <a:cubicBezTo>
                    <a:pt x="0" y="882"/>
                    <a:pt x="61" y="1064"/>
                    <a:pt x="213" y="1155"/>
                  </a:cubicBezTo>
                  <a:cubicBezTo>
                    <a:pt x="335" y="1216"/>
                    <a:pt x="456" y="1246"/>
                    <a:pt x="608" y="1246"/>
                  </a:cubicBezTo>
                  <a:cubicBezTo>
                    <a:pt x="791" y="1216"/>
                    <a:pt x="1004" y="1155"/>
                    <a:pt x="1186" y="1064"/>
                  </a:cubicBezTo>
                  <a:cubicBezTo>
                    <a:pt x="1520" y="912"/>
                    <a:pt x="1642" y="760"/>
                    <a:pt x="1642" y="730"/>
                  </a:cubicBezTo>
                  <a:lnTo>
                    <a:pt x="1642" y="730"/>
                  </a:lnTo>
                  <a:cubicBezTo>
                    <a:pt x="1459" y="791"/>
                    <a:pt x="1307" y="851"/>
                    <a:pt x="1125" y="912"/>
                  </a:cubicBezTo>
                  <a:cubicBezTo>
                    <a:pt x="943" y="973"/>
                    <a:pt x="760" y="1003"/>
                    <a:pt x="578" y="1034"/>
                  </a:cubicBezTo>
                  <a:cubicBezTo>
                    <a:pt x="551" y="1038"/>
                    <a:pt x="525" y="1039"/>
                    <a:pt x="500" y="1039"/>
                  </a:cubicBezTo>
                  <a:cubicBezTo>
                    <a:pt x="323" y="1039"/>
                    <a:pt x="190" y="946"/>
                    <a:pt x="244" y="760"/>
                  </a:cubicBezTo>
                  <a:cubicBezTo>
                    <a:pt x="304" y="547"/>
                    <a:pt x="456" y="395"/>
                    <a:pt x="669" y="365"/>
                  </a:cubicBezTo>
                  <a:lnTo>
                    <a:pt x="1247" y="213"/>
                  </a:lnTo>
                  <a:cubicBezTo>
                    <a:pt x="1399" y="152"/>
                    <a:pt x="1581" y="91"/>
                    <a:pt x="173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5955950" y="1634490"/>
              <a:ext cx="37250" cy="33950"/>
            </a:xfrm>
            <a:custGeom>
              <a:avLst/>
              <a:gdLst/>
              <a:ahLst/>
              <a:cxnLst/>
              <a:rect l="l" t="t" r="r" b="b"/>
              <a:pathLst>
                <a:path w="1490" h="1358" extrusionOk="0">
                  <a:moveTo>
                    <a:pt x="1432" y="0"/>
                  </a:moveTo>
                  <a:cubicBezTo>
                    <a:pt x="1378" y="0"/>
                    <a:pt x="1247" y="34"/>
                    <a:pt x="1064" y="103"/>
                  </a:cubicBezTo>
                  <a:lnTo>
                    <a:pt x="639" y="285"/>
                  </a:lnTo>
                  <a:cubicBezTo>
                    <a:pt x="426" y="346"/>
                    <a:pt x="244" y="467"/>
                    <a:pt x="122" y="619"/>
                  </a:cubicBezTo>
                  <a:cubicBezTo>
                    <a:pt x="0" y="832"/>
                    <a:pt x="61" y="1106"/>
                    <a:pt x="244" y="1258"/>
                  </a:cubicBezTo>
                  <a:cubicBezTo>
                    <a:pt x="293" y="1307"/>
                    <a:pt x="383" y="1357"/>
                    <a:pt x="464" y="1357"/>
                  </a:cubicBezTo>
                  <a:cubicBezTo>
                    <a:pt x="483" y="1357"/>
                    <a:pt x="500" y="1355"/>
                    <a:pt x="517" y="1349"/>
                  </a:cubicBezTo>
                  <a:cubicBezTo>
                    <a:pt x="608" y="1349"/>
                    <a:pt x="669" y="1319"/>
                    <a:pt x="730" y="1288"/>
                  </a:cubicBezTo>
                  <a:cubicBezTo>
                    <a:pt x="882" y="1258"/>
                    <a:pt x="1004" y="1197"/>
                    <a:pt x="1125" y="1106"/>
                  </a:cubicBezTo>
                  <a:cubicBezTo>
                    <a:pt x="1125" y="1098"/>
                    <a:pt x="1112" y="1094"/>
                    <a:pt x="1088" y="1094"/>
                  </a:cubicBezTo>
                  <a:cubicBezTo>
                    <a:pt x="1023" y="1094"/>
                    <a:pt x="878" y="1122"/>
                    <a:pt x="700" y="1167"/>
                  </a:cubicBezTo>
                  <a:cubicBezTo>
                    <a:pt x="639" y="1167"/>
                    <a:pt x="578" y="1167"/>
                    <a:pt x="517" y="1197"/>
                  </a:cubicBezTo>
                  <a:cubicBezTo>
                    <a:pt x="456" y="1197"/>
                    <a:pt x="396" y="1167"/>
                    <a:pt x="365" y="1106"/>
                  </a:cubicBezTo>
                  <a:cubicBezTo>
                    <a:pt x="244" y="1015"/>
                    <a:pt x="213" y="863"/>
                    <a:pt x="274" y="741"/>
                  </a:cubicBezTo>
                  <a:cubicBezTo>
                    <a:pt x="396" y="589"/>
                    <a:pt x="548" y="498"/>
                    <a:pt x="700" y="467"/>
                  </a:cubicBezTo>
                  <a:cubicBezTo>
                    <a:pt x="852" y="376"/>
                    <a:pt x="1004" y="316"/>
                    <a:pt x="1095" y="255"/>
                  </a:cubicBezTo>
                  <a:cubicBezTo>
                    <a:pt x="1338" y="103"/>
                    <a:pt x="1490" y="42"/>
                    <a:pt x="1459" y="12"/>
                  </a:cubicBezTo>
                  <a:cubicBezTo>
                    <a:pt x="1459" y="4"/>
                    <a:pt x="1450" y="0"/>
                    <a:pt x="143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5926325" y="1617290"/>
              <a:ext cx="31175" cy="65375"/>
            </a:xfrm>
            <a:custGeom>
              <a:avLst/>
              <a:gdLst/>
              <a:ahLst/>
              <a:cxnLst/>
              <a:rect l="l" t="t" r="r" b="b"/>
              <a:pathLst>
                <a:path w="1247" h="2615" extrusionOk="0">
                  <a:moveTo>
                    <a:pt x="1216" y="0"/>
                  </a:moveTo>
                  <a:cubicBezTo>
                    <a:pt x="1003" y="487"/>
                    <a:pt x="699" y="943"/>
                    <a:pt x="334" y="1338"/>
                  </a:cubicBezTo>
                  <a:cubicBezTo>
                    <a:pt x="274" y="1399"/>
                    <a:pt x="182" y="1490"/>
                    <a:pt x="122" y="1551"/>
                  </a:cubicBezTo>
                  <a:lnTo>
                    <a:pt x="0" y="1642"/>
                  </a:lnTo>
                  <a:lnTo>
                    <a:pt x="122" y="1703"/>
                  </a:lnTo>
                  <a:cubicBezTo>
                    <a:pt x="365" y="1855"/>
                    <a:pt x="608" y="2037"/>
                    <a:pt x="760" y="2311"/>
                  </a:cubicBezTo>
                  <a:cubicBezTo>
                    <a:pt x="881" y="2493"/>
                    <a:pt x="912" y="2614"/>
                    <a:pt x="942" y="2614"/>
                  </a:cubicBezTo>
                  <a:cubicBezTo>
                    <a:pt x="942" y="2614"/>
                    <a:pt x="942" y="2462"/>
                    <a:pt x="881" y="2250"/>
                  </a:cubicBezTo>
                  <a:cubicBezTo>
                    <a:pt x="750" y="1987"/>
                    <a:pt x="573" y="1769"/>
                    <a:pt x="330" y="1597"/>
                  </a:cubicBezTo>
                  <a:lnTo>
                    <a:pt x="330" y="1597"/>
                  </a:lnTo>
                  <a:cubicBezTo>
                    <a:pt x="382" y="1554"/>
                    <a:pt x="434" y="1511"/>
                    <a:pt x="486" y="1459"/>
                  </a:cubicBezTo>
                  <a:cubicBezTo>
                    <a:pt x="760" y="1186"/>
                    <a:pt x="973" y="852"/>
                    <a:pt x="1125" y="487"/>
                  </a:cubicBezTo>
                  <a:cubicBezTo>
                    <a:pt x="1216" y="183"/>
                    <a:pt x="1246" y="0"/>
                    <a:pt x="121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5959000" y="1658790"/>
              <a:ext cx="30400" cy="31550"/>
            </a:xfrm>
            <a:custGeom>
              <a:avLst/>
              <a:gdLst/>
              <a:ahLst/>
              <a:cxnLst/>
              <a:rect l="l" t="t" r="r" b="b"/>
              <a:pathLst>
                <a:path w="1216" h="1262" extrusionOk="0">
                  <a:moveTo>
                    <a:pt x="1189" y="1"/>
                  </a:moveTo>
                  <a:cubicBezTo>
                    <a:pt x="1136" y="1"/>
                    <a:pt x="1011" y="35"/>
                    <a:pt x="851" y="103"/>
                  </a:cubicBezTo>
                  <a:cubicBezTo>
                    <a:pt x="699" y="164"/>
                    <a:pt x="578" y="225"/>
                    <a:pt x="456" y="286"/>
                  </a:cubicBezTo>
                  <a:cubicBezTo>
                    <a:pt x="274" y="347"/>
                    <a:pt x="152" y="499"/>
                    <a:pt x="30" y="651"/>
                  </a:cubicBezTo>
                  <a:cubicBezTo>
                    <a:pt x="0" y="772"/>
                    <a:pt x="0" y="894"/>
                    <a:pt x="30" y="1015"/>
                  </a:cubicBezTo>
                  <a:cubicBezTo>
                    <a:pt x="91" y="1076"/>
                    <a:pt x="152" y="1167"/>
                    <a:pt x="243" y="1198"/>
                  </a:cubicBezTo>
                  <a:cubicBezTo>
                    <a:pt x="337" y="1235"/>
                    <a:pt x="443" y="1261"/>
                    <a:pt x="545" y="1261"/>
                  </a:cubicBezTo>
                  <a:cubicBezTo>
                    <a:pt x="609" y="1261"/>
                    <a:pt x="671" y="1251"/>
                    <a:pt x="730" y="1228"/>
                  </a:cubicBezTo>
                  <a:cubicBezTo>
                    <a:pt x="973" y="1137"/>
                    <a:pt x="1064" y="1046"/>
                    <a:pt x="1064" y="1015"/>
                  </a:cubicBezTo>
                  <a:cubicBezTo>
                    <a:pt x="1058" y="1009"/>
                    <a:pt x="1049" y="1007"/>
                    <a:pt x="1036" y="1007"/>
                  </a:cubicBezTo>
                  <a:cubicBezTo>
                    <a:pt x="984" y="1007"/>
                    <a:pt x="871" y="1051"/>
                    <a:pt x="699" y="1076"/>
                  </a:cubicBezTo>
                  <a:cubicBezTo>
                    <a:pt x="667" y="1084"/>
                    <a:pt x="634" y="1088"/>
                    <a:pt x="602" y="1088"/>
                  </a:cubicBezTo>
                  <a:cubicBezTo>
                    <a:pt x="515" y="1088"/>
                    <a:pt x="432" y="1060"/>
                    <a:pt x="365" y="1015"/>
                  </a:cubicBezTo>
                  <a:cubicBezTo>
                    <a:pt x="243" y="954"/>
                    <a:pt x="152" y="833"/>
                    <a:pt x="213" y="742"/>
                  </a:cubicBezTo>
                  <a:cubicBezTo>
                    <a:pt x="304" y="620"/>
                    <a:pt x="426" y="499"/>
                    <a:pt x="547" y="438"/>
                  </a:cubicBezTo>
                  <a:cubicBezTo>
                    <a:pt x="669" y="347"/>
                    <a:pt x="790" y="286"/>
                    <a:pt x="912" y="225"/>
                  </a:cubicBezTo>
                  <a:cubicBezTo>
                    <a:pt x="1094" y="103"/>
                    <a:pt x="1216" y="43"/>
                    <a:pt x="1216" y="12"/>
                  </a:cubicBezTo>
                  <a:cubicBezTo>
                    <a:pt x="1216" y="5"/>
                    <a:pt x="1206" y="1"/>
                    <a:pt x="118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4873850" y="1052690"/>
              <a:ext cx="242450" cy="335900"/>
            </a:xfrm>
            <a:custGeom>
              <a:avLst/>
              <a:gdLst/>
              <a:ahLst/>
              <a:cxnLst/>
              <a:rect l="l" t="t" r="r" b="b"/>
              <a:pathLst>
                <a:path w="9698" h="13436" extrusionOk="0">
                  <a:moveTo>
                    <a:pt x="6384" y="1"/>
                  </a:moveTo>
                  <a:cubicBezTo>
                    <a:pt x="6354" y="700"/>
                    <a:pt x="6232" y="1338"/>
                    <a:pt x="6019" y="2007"/>
                  </a:cubicBezTo>
                  <a:cubicBezTo>
                    <a:pt x="5807" y="2645"/>
                    <a:pt x="5381" y="3192"/>
                    <a:pt x="4803" y="3557"/>
                  </a:cubicBezTo>
                  <a:cubicBezTo>
                    <a:pt x="4226" y="3861"/>
                    <a:pt x="3466" y="4013"/>
                    <a:pt x="3223" y="4621"/>
                  </a:cubicBezTo>
                  <a:cubicBezTo>
                    <a:pt x="3010" y="5229"/>
                    <a:pt x="3496" y="6019"/>
                    <a:pt x="3041" y="6475"/>
                  </a:cubicBezTo>
                  <a:cubicBezTo>
                    <a:pt x="2858" y="6627"/>
                    <a:pt x="2615" y="6718"/>
                    <a:pt x="2341" y="6748"/>
                  </a:cubicBezTo>
                  <a:cubicBezTo>
                    <a:pt x="1521" y="6961"/>
                    <a:pt x="791" y="7508"/>
                    <a:pt x="366" y="8268"/>
                  </a:cubicBezTo>
                  <a:cubicBezTo>
                    <a:pt x="1" y="9210"/>
                    <a:pt x="62" y="10274"/>
                    <a:pt x="578" y="11156"/>
                  </a:cubicBezTo>
                  <a:cubicBezTo>
                    <a:pt x="1095" y="12007"/>
                    <a:pt x="1734" y="12767"/>
                    <a:pt x="2463" y="13435"/>
                  </a:cubicBezTo>
                  <a:lnTo>
                    <a:pt x="9697" y="11885"/>
                  </a:lnTo>
                  <a:cubicBezTo>
                    <a:pt x="9697" y="11885"/>
                    <a:pt x="7601" y="597"/>
                    <a:pt x="7600" y="517"/>
                  </a:cubicBezTo>
                  <a:lnTo>
                    <a:pt x="7600" y="517"/>
                  </a:lnTo>
                  <a:cubicBezTo>
                    <a:pt x="7600" y="517"/>
                    <a:pt x="7600" y="517"/>
                    <a:pt x="7600" y="517"/>
                  </a:cubicBezTo>
                  <a:cubicBezTo>
                    <a:pt x="7600" y="517"/>
                    <a:pt x="7600" y="517"/>
                    <a:pt x="7600" y="517"/>
                  </a:cubicBezTo>
                  <a:lnTo>
                    <a:pt x="7600" y="517"/>
                  </a:lnTo>
                  <a:cubicBezTo>
                    <a:pt x="7600" y="517"/>
                    <a:pt x="7600" y="517"/>
                    <a:pt x="7600" y="517"/>
                  </a:cubicBezTo>
                  <a:lnTo>
                    <a:pt x="7600" y="517"/>
                  </a:lnTo>
                  <a:cubicBezTo>
                    <a:pt x="7174" y="365"/>
                    <a:pt x="6779" y="213"/>
                    <a:pt x="6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5088150" y="1067890"/>
              <a:ext cx="335900" cy="334475"/>
            </a:xfrm>
            <a:custGeom>
              <a:avLst/>
              <a:gdLst/>
              <a:ahLst/>
              <a:cxnLst/>
              <a:rect l="l" t="t" r="r" b="b"/>
              <a:pathLst>
                <a:path w="13436" h="13379" extrusionOk="0">
                  <a:moveTo>
                    <a:pt x="7387" y="0"/>
                  </a:moveTo>
                  <a:lnTo>
                    <a:pt x="1247" y="669"/>
                  </a:lnTo>
                  <a:cubicBezTo>
                    <a:pt x="730" y="2219"/>
                    <a:pt x="365" y="3830"/>
                    <a:pt x="183" y="5472"/>
                  </a:cubicBezTo>
                  <a:cubicBezTo>
                    <a:pt x="1" y="7113"/>
                    <a:pt x="213" y="8785"/>
                    <a:pt x="791" y="10335"/>
                  </a:cubicBezTo>
                  <a:cubicBezTo>
                    <a:pt x="1186" y="11399"/>
                    <a:pt x="1885" y="12280"/>
                    <a:pt x="2858" y="12858"/>
                  </a:cubicBezTo>
                  <a:cubicBezTo>
                    <a:pt x="3604" y="13270"/>
                    <a:pt x="4465" y="13378"/>
                    <a:pt x="5342" y="13378"/>
                  </a:cubicBezTo>
                  <a:cubicBezTo>
                    <a:pt x="5822" y="13378"/>
                    <a:pt x="6306" y="13346"/>
                    <a:pt x="6779" y="13314"/>
                  </a:cubicBezTo>
                  <a:cubicBezTo>
                    <a:pt x="8086" y="13192"/>
                    <a:pt x="9393" y="13071"/>
                    <a:pt x="10700" y="12888"/>
                  </a:cubicBezTo>
                  <a:cubicBezTo>
                    <a:pt x="11369" y="12827"/>
                    <a:pt x="12007" y="12615"/>
                    <a:pt x="12554" y="12219"/>
                  </a:cubicBezTo>
                  <a:cubicBezTo>
                    <a:pt x="13223" y="11703"/>
                    <a:pt x="13435" y="10791"/>
                    <a:pt x="13435" y="9940"/>
                  </a:cubicBezTo>
                  <a:cubicBezTo>
                    <a:pt x="13435" y="8754"/>
                    <a:pt x="13071" y="7599"/>
                    <a:pt x="12341" y="6627"/>
                  </a:cubicBezTo>
                  <a:cubicBezTo>
                    <a:pt x="11612" y="5684"/>
                    <a:pt x="10517" y="5107"/>
                    <a:pt x="9302" y="5046"/>
                  </a:cubicBezTo>
                  <a:cubicBezTo>
                    <a:pt x="9514" y="4438"/>
                    <a:pt x="9636" y="3800"/>
                    <a:pt x="9666" y="3162"/>
                  </a:cubicBezTo>
                  <a:cubicBezTo>
                    <a:pt x="9666" y="2493"/>
                    <a:pt x="9423" y="1855"/>
                    <a:pt x="8937" y="1429"/>
                  </a:cubicBezTo>
                  <a:cubicBezTo>
                    <a:pt x="8633" y="1216"/>
                    <a:pt x="8329" y="1034"/>
                    <a:pt x="8025" y="852"/>
                  </a:cubicBezTo>
                  <a:cubicBezTo>
                    <a:pt x="7691" y="669"/>
                    <a:pt x="7478" y="365"/>
                    <a:pt x="7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a:off x="4949850" y="1007865"/>
              <a:ext cx="98050" cy="92875"/>
            </a:xfrm>
            <a:custGeom>
              <a:avLst/>
              <a:gdLst/>
              <a:ahLst/>
              <a:cxnLst/>
              <a:rect l="l" t="t" r="r" b="b"/>
              <a:pathLst>
                <a:path w="3922" h="3715" extrusionOk="0">
                  <a:moveTo>
                    <a:pt x="1763" y="0"/>
                  </a:moveTo>
                  <a:cubicBezTo>
                    <a:pt x="1064" y="0"/>
                    <a:pt x="304" y="426"/>
                    <a:pt x="92" y="1125"/>
                  </a:cubicBezTo>
                  <a:cubicBezTo>
                    <a:pt x="1" y="1490"/>
                    <a:pt x="61" y="1885"/>
                    <a:pt x="244" y="2249"/>
                  </a:cubicBezTo>
                  <a:cubicBezTo>
                    <a:pt x="396" y="2584"/>
                    <a:pt x="639" y="2888"/>
                    <a:pt x="912" y="3161"/>
                  </a:cubicBezTo>
                  <a:cubicBezTo>
                    <a:pt x="1156" y="3435"/>
                    <a:pt x="1520" y="3648"/>
                    <a:pt x="1885" y="3708"/>
                  </a:cubicBezTo>
                  <a:cubicBezTo>
                    <a:pt x="1924" y="3712"/>
                    <a:pt x="1964" y="3714"/>
                    <a:pt x="2003" y="3714"/>
                  </a:cubicBezTo>
                  <a:cubicBezTo>
                    <a:pt x="2267" y="3714"/>
                    <a:pt x="2524" y="3628"/>
                    <a:pt x="2736" y="3496"/>
                  </a:cubicBezTo>
                  <a:cubicBezTo>
                    <a:pt x="3222" y="3192"/>
                    <a:pt x="3618" y="2705"/>
                    <a:pt x="3770" y="2158"/>
                  </a:cubicBezTo>
                  <a:cubicBezTo>
                    <a:pt x="3922" y="1611"/>
                    <a:pt x="3739" y="1003"/>
                    <a:pt x="3283" y="608"/>
                  </a:cubicBezTo>
                  <a:lnTo>
                    <a:pt x="3830" y="547"/>
                  </a:lnTo>
                  <a:cubicBezTo>
                    <a:pt x="3192" y="213"/>
                    <a:pt x="2493" y="31"/>
                    <a:pt x="1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4996200" y="928890"/>
              <a:ext cx="288025" cy="90900"/>
            </a:xfrm>
            <a:custGeom>
              <a:avLst/>
              <a:gdLst/>
              <a:ahLst/>
              <a:cxnLst/>
              <a:rect l="l" t="t" r="r" b="b"/>
              <a:pathLst>
                <a:path w="11521" h="3636" extrusionOk="0">
                  <a:moveTo>
                    <a:pt x="7583" y="0"/>
                  </a:moveTo>
                  <a:cubicBezTo>
                    <a:pt x="4674" y="0"/>
                    <a:pt x="1045" y="764"/>
                    <a:pt x="1" y="3463"/>
                  </a:cubicBezTo>
                  <a:cubicBezTo>
                    <a:pt x="1" y="3463"/>
                    <a:pt x="238" y="3636"/>
                    <a:pt x="1220" y="3636"/>
                  </a:cubicBezTo>
                  <a:cubicBezTo>
                    <a:pt x="1404" y="3636"/>
                    <a:pt x="1615" y="3630"/>
                    <a:pt x="1855" y="3615"/>
                  </a:cubicBezTo>
                  <a:lnTo>
                    <a:pt x="10214" y="2095"/>
                  </a:lnTo>
                  <a:cubicBezTo>
                    <a:pt x="10214" y="2095"/>
                    <a:pt x="11490" y="1639"/>
                    <a:pt x="11521" y="788"/>
                  </a:cubicBezTo>
                  <a:cubicBezTo>
                    <a:pt x="11521" y="425"/>
                    <a:pt x="9752" y="0"/>
                    <a:pt x="7583"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4996200" y="928890"/>
              <a:ext cx="288025" cy="90900"/>
            </a:xfrm>
            <a:custGeom>
              <a:avLst/>
              <a:gdLst/>
              <a:ahLst/>
              <a:cxnLst/>
              <a:rect l="l" t="t" r="r" b="b"/>
              <a:pathLst>
                <a:path w="11521" h="3636" extrusionOk="0">
                  <a:moveTo>
                    <a:pt x="7583" y="0"/>
                  </a:moveTo>
                  <a:cubicBezTo>
                    <a:pt x="4674" y="0"/>
                    <a:pt x="1045" y="764"/>
                    <a:pt x="1" y="3463"/>
                  </a:cubicBezTo>
                  <a:cubicBezTo>
                    <a:pt x="1" y="3463"/>
                    <a:pt x="238" y="3636"/>
                    <a:pt x="1220" y="3636"/>
                  </a:cubicBezTo>
                  <a:cubicBezTo>
                    <a:pt x="1404" y="3636"/>
                    <a:pt x="1615" y="3630"/>
                    <a:pt x="1855" y="3615"/>
                  </a:cubicBezTo>
                  <a:lnTo>
                    <a:pt x="10214" y="2095"/>
                  </a:lnTo>
                  <a:cubicBezTo>
                    <a:pt x="10214" y="2095"/>
                    <a:pt x="11490" y="1639"/>
                    <a:pt x="11521" y="788"/>
                  </a:cubicBezTo>
                  <a:cubicBezTo>
                    <a:pt x="11521" y="425"/>
                    <a:pt x="9752" y="0"/>
                    <a:pt x="7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5041800" y="920815"/>
              <a:ext cx="234825" cy="386475"/>
            </a:xfrm>
            <a:custGeom>
              <a:avLst/>
              <a:gdLst/>
              <a:ahLst/>
              <a:cxnLst/>
              <a:rect l="l" t="t" r="r" b="b"/>
              <a:pathLst>
                <a:path w="9393" h="15459" extrusionOk="0">
                  <a:moveTo>
                    <a:pt x="5632" y="1"/>
                  </a:moveTo>
                  <a:cubicBezTo>
                    <a:pt x="3774" y="1"/>
                    <a:pt x="1926" y="608"/>
                    <a:pt x="396" y="1780"/>
                  </a:cubicBezTo>
                  <a:lnTo>
                    <a:pt x="0" y="2054"/>
                  </a:lnTo>
                  <a:lnTo>
                    <a:pt x="973" y="15458"/>
                  </a:lnTo>
                  <a:lnTo>
                    <a:pt x="6870" y="15002"/>
                  </a:lnTo>
                  <a:cubicBezTo>
                    <a:pt x="6900" y="14303"/>
                    <a:pt x="6870" y="11628"/>
                    <a:pt x="6870" y="11628"/>
                  </a:cubicBezTo>
                  <a:cubicBezTo>
                    <a:pt x="6870" y="11628"/>
                    <a:pt x="9332" y="11263"/>
                    <a:pt x="9362" y="8801"/>
                  </a:cubicBezTo>
                  <a:cubicBezTo>
                    <a:pt x="9393" y="6339"/>
                    <a:pt x="8967" y="686"/>
                    <a:pt x="8967" y="686"/>
                  </a:cubicBezTo>
                  <a:cubicBezTo>
                    <a:pt x="7898" y="226"/>
                    <a:pt x="6763" y="1"/>
                    <a:pt x="563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5233250" y="1024690"/>
              <a:ext cx="27450" cy="18800"/>
            </a:xfrm>
            <a:custGeom>
              <a:avLst/>
              <a:gdLst/>
              <a:ahLst/>
              <a:cxnLst/>
              <a:rect l="l" t="t" r="r" b="b"/>
              <a:pathLst>
                <a:path w="1098" h="752" extrusionOk="0">
                  <a:moveTo>
                    <a:pt x="533" y="1"/>
                  </a:moveTo>
                  <a:cubicBezTo>
                    <a:pt x="240" y="1"/>
                    <a:pt x="1" y="399"/>
                    <a:pt x="306" y="634"/>
                  </a:cubicBezTo>
                  <a:cubicBezTo>
                    <a:pt x="382" y="717"/>
                    <a:pt x="469" y="751"/>
                    <a:pt x="553" y="751"/>
                  </a:cubicBezTo>
                  <a:cubicBezTo>
                    <a:pt x="840" y="751"/>
                    <a:pt x="1098" y="353"/>
                    <a:pt x="792" y="117"/>
                  </a:cubicBezTo>
                  <a:cubicBezTo>
                    <a:pt x="710" y="35"/>
                    <a:pt x="619" y="1"/>
                    <a:pt x="5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5234050" y="1020765"/>
              <a:ext cx="32700" cy="9250"/>
            </a:xfrm>
            <a:custGeom>
              <a:avLst/>
              <a:gdLst/>
              <a:ahLst/>
              <a:cxnLst/>
              <a:rect l="l" t="t" r="r" b="b"/>
              <a:pathLst>
                <a:path w="1308" h="370" extrusionOk="0">
                  <a:moveTo>
                    <a:pt x="669" y="1"/>
                  </a:moveTo>
                  <a:cubicBezTo>
                    <a:pt x="487" y="1"/>
                    <a:pt x="304" y="62"/>
                    <a:pt x="183" y="183"/>
                  </a:cubicBezTo>
                  <a:cubicBezTo>
                    <a:pt x="61" y="244"/>
                    <a:pt x="1" y="305"/>
                    <a:pt x="31" y="335"/>
                  </a:cubicBezTo>
                  <a:cubicBezTo>
                    <a:pt x="40" y="344"/>
                    <a:pt x="52" y="348"/>
                    <a:pt x="68" y="348"/>
                  </a:cubicBezTo>
                  <a:cubicBezTo>
                    <a:pt x="163" y="348"/>
                    <a:pt x="383" y="214"/>
                    <a:pt x="669" y="214"/>
                  </a:cubicBezTo>
                  <a:cubicBezTo>
                    <a:pt x="978" y="214"/>
                    <a:pt x="1209" y="369"/>
                    <a:pt x="1266" y="369"/>
                  </a:cubicBezTo>
                  <a:cubicBezTo>
                    <a:pt x="1271" y="369"/>
                    <a:pt x="1275" y="368"/>
                    <a:pt x="1277" y="366"/>
                  </a:cubicBezTo>
                  <a:cubicBezTo>
                    <a:pt x="1308" y="335"/>
                    <a:pt x="1277" y="274"/>
                    <a:pt x="1156" y="183"/>
                  </a:cubicBezTo>
                  <a:cubicBezTo>
                    <a:pt x="1004" y="62"/>
                    <a:pt x="852"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5145900" y="1032865"/>
              <a:ext cx="23500" cy="18225"/>
            </a:xfrm>
            <a:custGeom>
              <a:avLst/>
              <a:gdLst/>
              <a:ahLst/>
              <a:cxnLst/>
              <a:rect l="l" t="t" r="r" b="b"/>
              <a:pathLst>
                <a:path w="940" h="729" extrusionOk="0">
                  <a:moveTo>
                    <a:pt x="409" y="1"/>
                  </a:moveTo>
                  <a:cubicBezTo>
                    <a:pt x="287" y="1"/>
                    <a:pt x="170" y="68"/>
                    <a:pt x="92" y="186"/>
                  </a:cubicBezTo>
                  <a:cubicBezTo>
                    <a:pt x="1" y="338"/>
                    <a:pt x="61" y="550"/>
                    <a:pt x="213" y="672"/>
                  </a:cubicBezTo>
                  <a:cubicBezTo>
                    <a:pt x="277" y="711"/>
                    <a:pt x="341" y="728"/>
                    <a:pt x="401" y="728"/>
                  </a:cubicBezTo>
                  <a:cubicBezTo>
                    <a:pt x="716" y="728"/>
                    <a:pt x="940" y="268"/>
                    <a:pt x="609" y="64"/>
                  </a:cubicBezTo>
                  <a:cubicBezTo>
                    <a:pt x="544" y="21"/>
                    <a:pt x="476" y="1"/>
                    <a:pt x="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5142100" y="1028365"/>
              <a:ext cx="32700" cy="9250"/>
            </a:xfrm>
            <a:custGeom>
              <a:avLst/>
              <a:gdLst/>
              <a:ahLst/>
              <a:cxnLst/>
              <a:rect l="l" t="t" r="r" b="b"/>
              <a:pathLst>
                <a:path w="1308" h="370" extrusionOk="0">
                  <a:moveTo>
                    <a:pt x="669" y="1"/>
                  </a:moveTo>
                  <a:cubicBezTo>
                    <a:pt x="487" y="1"/>
                    <a:pt x="335" y="62"/>
                    <a:pt x="183" y="153"/>
                  </a:cubicBezTo>
                  <a:cubicBezTo>
                    <a:pt x="61" y="244"/>
                    <a:pt x="1" y="305"/>
                    <a:pt x="61" y="335"/>
                  </a:cubicBezTo>
                  <a:cubicBezTo>
                    <a:pt x="66" y="344"/>
                    <a:pt x="74" y="348"/>
                    <a:pt x="87" y="348"/>
                  </a:cubicBezTo>
                  <a:cubicBezTo>
                    <a:pt x="163" y="348"/>
                    <a:pt x="383" y="214"/>
                    <a:pt x="669" y="214"/>
                  </a:cubicBezTo>
                  <a:cubicBezTo>
                    <a:pt x="978" y="214"/>
                    <a:pt x="1209" y="369"/>
                    <a:pt x="1267" y="369"/>
                  </a:cubicBezTo>
                  <a:cubicBezTo>
                    <a:pt x="1271" y="369"/>
                    <a:pt x="1275" y="368"/>
                    <a:pt x="1277" y="366"/>
                  </a:cubicBezTo>
                  <a:cubicBezTo>
                    <a:pt x="1308" y="335"/>
                    <a:pt x="1277" y="274"/>
                    <a:pt x="1156" y="183"/>
                  </a:cubicBezTo>
                  <a:cubicBezTo>
                    <a:pt x="1034" y="62"/>
                    <a:pt x="852"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5202900" y="1033690"/>
              <a:ext cx="27375" cy="74300"/>
            </a:xfrm>
            <a:custGeom>
              <a:avLst/>
              <a:gdLst/>
              <a:ahLst/>
              <a:cxnLst/>
              <a:rect l="l" t="t" r="r" b="b"/>
              <a:pathLst>
                <a:path w="1095" h="2972" extrusionOk="0">
                  <a:moveTo>
                    <a:pt x="0" y="1"/>
                  </a:moveTo>
                  <a:lnTo>
                    <a:pt x="0" y="1"/>
                  </a:lnTo>
                  <a:cubicBezTo>
                    <a:pt x="152" y="609"/>
                    <a:pt x="335" y="1216"/>
                    <a:pt x="608" y="1794"/>
                  </a:cubicBezTo>
                  <a:cubicBezTo>
                    <a:pt x="699" y="2037"/>
                    <a:pt x="791" y="2250"/>
                    <a:pt x="851" y="2493"/>
                  </a:cubicBezTo>
                  <a:cubicBezTo>
                    <a:pt x="912" y="2554"/>
                    <a:pt x="912" y="2645"/>
                    <a:pt x="912" y="2736"/>
                  </a:cubicBezTo>
                  <a:cubicBezTo>
                    <a:pt x="912" y="2797"/>
                    <a:pt x="851" y="2827"/>
                    <a:pt x="760" y="2827"/>
                  </a:cubicBezTo>
                  <a:cubicBezTo>
                    <a:pt x="578" y="2827"/>
                    <a:pt x="395" y="2858"/>
                    <a:pt x="213" y="2949"/>
                  </a:cubicBezTo>
                  <a:cubicBezTo>
                    <a:pt x="304" y="2964"/>
                    <a:pt x="395" y="2972"/>
                    <a:pt x="487" y="2972"/>
                  </a:cubicBezTo>
                  <a:cubicBezTo>
                    <a:pt x="578" y="2972"/>
                    <a:pt x="669" y="2964"/>
                    <a:pt x="760" y="2949"/>
                  </a:cubicBezTo>
                  <a:lnTo>
                    <a:pt x="912" y="2949"/>
                  </a:lnTo>
                  <a:cubicBezTo>
                    <a:pt x="1003" y="2919"/>
                    <a:pt x="1064" y="2888"/>
                    <a:pt x="1064" y="2797"/>
                  </a:cubicBezTo>
                  <a:cubicBezTo>
                    <a:pt x="1095" y="2675"/>
                    <a:pt x="1095" y="2554"/>
                    <a:pt x="1034" y="2432"/>
                  </a:cubicBezTo>
                  <a:cubicBezTo>
                    <a:pt x="943" y="2189"/>
                    <a:pt x="851" y="1976"/>
                    <a:pt x="760" y="1733"/>
                  </a:cubicBezTo>
                  <a:cubicBezTo>
                    <a:pt x="578" y="1125"/>
                    <a:pt x="335" y="54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5132975" y="1187940"/>
              <a:ext cx="80575" cy="39350"/>
            </a:xfrm>
            <a:custGeom>
              <a:avLst/>
              <a:gdLst/>
              <a:ahLst/>
              <a:cxnLst/>
              <a:rect l="l" t="t" r="r" b="b"/>
              <a:pathLst>
                <a:path w="3223" h="1574" extrusionOk="0">
                  <a:moveTo>
                    <a:pt x="1" y="1"/>
                  </a:moveTo>
                  <a:cubicBezTo>
                    <a:pt x="1" y="1"/>
                    <a:pt x="667" y="1574"/>
                    <a:pt x="2774" y="1574"/>
                  </a:cubicBezTo>
                  <a:cubicBezTo>
                    <a:pt x="2917" y="1574"/>
                    <a:pt x="3067" y="1567"/>
                    <a:pt x="3223" y="1551"/>
                  </a:cubicBezTo>
                  <a:lnTo>
                    <a:pt x="3223" y="913"/>
                  </a:lnTo>
                  <a:cubicBezTo>
                    <a:pt x="3174" y="914"/>
                    <a:pt x="3126" y="915"/>
                    <a:pt x="3078" y="915"/>
                  </a:cubicBezTo>
                  <a:cubicBezTo>
                    <a:pt x="1976" y="915"/>
                    <a:pt x="933" y="58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5021771" y="906040"/>
              <a:ext cx="246225" cy="150475"/>
            </a:xfrm>
            <a:custGeom>
              <a:avLst/>
              <a:gdLst/>
              <a:ahLst/>
              <a:cxnLst/>
              <a:rect l="l" t="t" r="r" b="b"/>
              <a:pathLst>
                <a:path w="9849" h="6019" extrusionOk="0">
                  <a:moveTo>
                    <a:pt x="5320" y="0"/>
                  </a:moveTo>
                  <a:lnTo>
                    <a:pt x="2706" y="699"/>
                  </a:lnTo>
                  <a:lnTo>
                    <a:pt x="335" y="2067"/>
                  </a:lnTo>
                  <a:cubicBezTo>
                    <a:pt x="335" y="2067"/>
                    <a:pt x="0" y="5988"/>
                    <a:pt x="1003" y="6019"/>
                  </a:cubicBezTo>
                  <a:cubicBezTo>
                    <a:pt x="2006" y="6019"/>
                    <a:pt x="2250" y="4742"/>
                    <a:pt x="2250" y="4742"/>
                  </a:cubicBezTo>
                  <a:cubicBezTo>
                    <a:pt x="3496" y="4286"/>
                    <a:pt x="2949" y="1733"/>
                    <a:pt x="3253" y="1459"/>
                  </a:cubicBezTo>
                  <a:cubicBezTo>
                    <a:pt x="3347" y="1365"/>
                    <a:pt x="3560" y="1320"/>
                    <a:pt x="3847" y="1320"/>
                  </a:cubicBezTo>
                  <a:cubicBezTo>
                    <a:pt x="4482" y="1320"/>
                    <a:pt x="5483" y="1538"/>
                    <a:pt x="6383" y="1915"/>
                  </a:cubicBezTo>
                  <a:cubicBezTo>
                    <a:pt x="6931" y="2158"/>
                    <a:pt x="7523" y="2280"/>
                    <a:pt x="8116" y="2280"/>
                  </a:cubicBezTo>
                  <a:cubicBezTo>
                    <a:pt x="8709" y="2280"/>
                    <a:pt x="9301" y="2158"/>
                    <a:pt x="9849" y="1915"/>
                  </a:cubicBezTo>
                  <a:lnTo>
                    <a:pt x="9849" y="547"/>
                  </a:lnTo>
                  <a:lnTo>
                    <a:pt x="7873" y="152"/>
                  </a:lnTo>
                  <a:lnTo>
                    <a:pt x="53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5007400" y="1034340"/>
              <a:ext cx="44300" cy="63775"/>
            </a:xfrm>
            <a:custGeom>
              <a:avLst/>
              <a:gdLst/>
              <a:ahLst/>
              <a:cxnLst/>
              <a:rect l="l" t="t" r="r" b="b"/>
              <a:pathLst>
                <a:path w="1772" h="2551" extrusionOk="0">
                  <a:moveTo>
                    <a:pt x="1149" y="0"/>
                  </a:moveTo>
                  <a:cubicBezTo>
                    <a:pt x="655" y="0"/>
                    <a:pt x="1" y="194"/>
                    <a:pt x="39" y="1251"/>
                  </a:cubicBezTo>
                  <a:cubicBezTo>
                    <a:pt x="78" y="2337"/>
                    <a:pt x="797" y="2551"/>
                    <a:pt x="1296" y="2551"/>
                  </a:cubicBezTo>
                  <a:cubicBezTo>
                    <a:pt x="1566" y="2551"/>
                    <a:pt x="1772" y="2488"/>
                    <a:pt x="1772" y="2467"/>
                  </a:cubicBezTo>
                  <a:cubicBezTo>
                    <a:pt x="1772" y="2437"/>
                    <a:pt x="1680" y="66"/>
                    <a:pt x="1680" y="66"/>
                  </a:cubicBezTo>
                  <a:cubicBezTo>
                    <a:pt x="1669" y="66"/>
                    <a:pt x="1436" y="0"/>
                    <a:pt x="114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4"/>
            <p:cNvSpPr/>
            <p:nvPr/>
          </p:nvSpPr>
          <p:spPr>
            <a:xfrm>
              <a:off x="5019000" y="1047790"/>
              <a:ext cx="19775" cy="37150"/>
            </a:xfrm>
            <a:custGeom>
              <a:avLst/>
              <a:gdLst/>
              <a:ahLst/>
              <a:cxnLst/>
              <a:rect l="l" t="t" r="r" b="b"/>
              <a:pathLst>
                <a:path w="791" h="1486" extrusionOk="0">
                  <a:moveTo>
                    <a:pt x="578" y="136"/>
                  </a:moveTo>
                  <a:cubicBezTo>
                    <a:pt x="578" y="197"/>
                    <a:pt x="578" y="227"/>
                    <a:pt x="578" y="227"/>
                  </a:cubicBezTo>
                  <a:cubicBezTo>
                    <a:pt x="608" y="227"/>
                    <a:pt x="639" y="197"/>
                    <a:pt x="578" y="136"/>
                  </a:cubicBezTo>
                  <a:close/>
                  <a:moveTo>
                    <a:pt x="434" y="1"/>
                  </a:moveTo>
                  <a:cubicBezTo>
                    <a:pt x="419" y="1"/>
                    <a:pt x="406" y="4"/>
                    <a:pt x="396" y="14"/>
                  </a:cubicBezTo>
                  <a:cubicBezTo>
                    <a:pt x="244" y="45"/>
                    <a:pt x="122" y="136"/>
                    <a:pt x="92" y="257"/>
                  </a:cubicBezTo>
                  <a:cubicBezTo>
                    <a:pt x="31" y="409"/>
                    <a:pt x="1" y="592"/>
                    <a:pt x="1" y="774"/>
                  </a:cubicBezTo>
                  <a:cubicBezTo>
                    <a:pt x="1" y="1078"/>
                    <a:pt x="183" y="1352"/>
                    <a:pt x="456" y="1473"/>
                  </a:cubicBezTo>
                  <a:cubicBezTo>
                    <a:pt x="481" y="1481"/>
                    <a:pt x="505" y="1485"/>
                    <a:pt x="530" y="1485"/>
                  </a:cubicBezTo>
                  <a:cubicBezTo>
                    <a:pt x="597" y="1485"/>
                    <a:pt x="663" y="1457"/>
                    <a:pt x="730" y="1412"/>
                  </a:cubicBezTo>
                  <a:cubicBezTo>
                    <a:pt x="760" y="1352"/>
                    <a:pt x="791" y="1321"/>
                    <a:pt x="760" y="1321"/>
                  </a:cubicBezTo>
                  <a:cubicBezTo>
                    <a:pt x="760" y="1321"/>
                    <a:pt x="730" y="1321"/>
                    <a:pt x="669" y="1352"/>
                  </a:cubicBezTo>
                  <a:cubicBezTo>
                    <a:pt x="639" y="1367"/>
                    <a:pt x="608" y="1374"/>
                    <a:pt x="574" y="1374"/>
                  </a:cubicBezTo>
                  <a:cubicBezTo>
                    <a:pt x="540" y="1374"/>
                    <a:pt x="502" y="1367"/>
                    <a:pt x="456" y="1352"/>
                  </a:cubicBezTo>
                  <a:cubicBezTo>
                    <a:pt x="244" y="1230"/>
                    <a:pt x="92" y="987"/>
                    <a:pt x="122" y="713"/>
                  </a:cubicBezTo>
                  <a:cubicBezTo>
                    <a:pt x="92" y="592"/>
                    <a:pt x="122" y="440"/>
                    <a:pt x="183" y="318"/>
                  </a:cubicBezTo>
                  <a:cubicBezTo>
                    <a:pt x="213" y="197"/>
                    <a:pt x="274" y="105"/>
                    <a:pt x="396" y="75"/>
                  </a:cubicBezTo>
                  <a:cubicBezTo>
                    <a:pt x="412" y="67"/>
                    <a:pt x="428" y="63"/>
                    <a:pt x="445" y="63"/>
                  </a:cubicBezTo>
                  <a:cubicBezTo>
                    <a:pt x="489" y="63"/>
                    <a:pt x="534" y="91"/>
                    <a:pt x="578" y="136"/>
                  </a:cubicBezTo>
                  <a:cubicBezTo>
                    <a:pt x="578" y="75"/>
                    <a:pt x="548" y="45"/>
                    <a:pt x="517" y="14"/>
                  </a:cubicBezTo>
                  <a:cubicBezTo>
                    <a:pt x="497" y="14"/>
                    <a:pt x="463" y="1"/>
                    <a:pt x="43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5020525" y="902440"/>
              <a:ext cx="28125" cy="10450"/>
            </a:xfrm>
            <a:custGeom>
              <a:avLst/>
              <a:gdLst/>
              <a:ahLst/>
              <a:cxnLst/>
              <a:rect l="l" t="t" r="r" b="b"/>
              <a:pathLst>
                <a:path w="1125" h="418" extrusionOk="0">
                  <a:moveTo>
                    <a:pt x="321" y="1"/>
                  </a:moveTo>
                  <a:cubicBezTo>
                    <a:pt x="131" y="1"/>
                    <a:pt x="0" y="72"/>
                    <a:pt x="0" y="114"/>
                  </a:cubicBezTo>
                  <a:cubicBezTo>
                    <a:pt x="31" y="175"/>
                    <a:pt x="274" y="144"/>
                    <a:pt x="547" y="235"/>
                  </a:cubicBezTo>
                  <a:cubicBezTo>
                    <a:pt x="821" y="296"/>
                    <a:pt x="1034" y="418"/>
                    <a:pt x="1064" y="418"/>
                  </a:cubicBezTo>
                  <a:cubicBezTo>
                    <a:pt x="1125" y="418"/>
                    <a:pt x="943" y="144"/>
                    <a:pt x="608" y="53"/>
                  </a:cubicBezTo>
                  <a:cubicBezTo>
                    <a:pt x="505" y="15"/>
                    <a:pt x="407" y="1"/>
                    <a:pt x="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5041050" y="879440"/>
              <a:ext cx="13700" cy="37325"/>
            </a:xfrm>
            <a:custGeom>
              <a:avLst/>
              <a:gdLst/>
              <a:ahLst/>
              <a:cxnLst/>
              <a:rect l="l" t="t" r="r" b="b"/>
              <a:pathLst>
                <a:path w="548" h="1493" extrusionOk="0">
                  <a:moveTo>
                    <a:pt x="152" y="0"/>
                  </a:moveTo>
                  <a:cubicBezTo>
                    <a:pt x="30" y="244"/>
                    <a:pt x="0" y="517"/>
                    <a:pt x="91" y="791"/>
                  </a:cubicBezTo>
                  <a:cubicBezTo>
                    <a:pt x="178" y="1224"/>
                    <a:pt x="429" y="1492"/>
                    <a:pt x="506" y="1492"/>
                  </a:cubicBezTo>
                  <a:cubicBezTo>
                    <a:pt x="510" y="1492"/>
                    <a:pt x="514" y="1491"/>
                    <a:pt x="517" y="1490"/>
                  </a:cubicBezTo>
                  <a:cubicBezTo>
                    <a:pt x="547" y="1459"/>
                    <a:pt x="365" y="1155"/>
                    <a:pt x="274" y="760"/>
                  </a:cubicBezTo>
                  <a:cubicBezTo>
                    <a:pt x="213" y="335"/>
                    <a:pt x="213" y="0"/>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4"/>
            <p:cNvSpPr/>
            <p:nvPr/>
          </p:nvSpPr>
          <p:spPr>
            <a:xfrm>
              <a:off x="5223400" y="1006340"/>
              <a:ext cx="41075" cy="11100"/>
            </a:xfrm>
            <a:custGeom>
              <a:avLst/>
              <a:gdLst/>
              <a:ahLst/>
              <a:cxnLst/>
              <a:rect l="l" t="t" r="r" b="b"/>
              <a:pathLst>
                <a:path w="1643" h="444" extrusionOk="0">
                  <a:moveTo>
                    <a:pt x="822" y="0"/>
                  </a:moveTo>
                  <a:cubicBezTo>
                    <a:pt x="335" y="0"/>
                    <a:pt x="1" y="304"/>
                    <a:pt x="62" y="396"/>
                  </a:cubicBezTo>
                  <a:cubicBezTo>
                    <a:pt x="86" y="431"/>
                    <a:pt x="152" y="444"/>
                    <a:pt x="245" y="444"/>
                  </a:cubicBezTo>
                  <a:cubicBezTo>
                    <a:pt x="390" y="444"/>
                    <a:pt x="600" y="414"/>
                    <a:pt x="822" y="396"/>
                  </a:cubicBezTo>
                  <a:cubicBezTo>
                    <a:pt x="980" y="396"/>
                    <a:pt x="1123" y="400"/>
                    <a:pt x="1242" y="400"/>
                  </a:cubicBezTo>
                  <a:cubicBezTo>
                    <a:pt x="1421" y="400"/>
                    <a:pt x="1545" y="389"/>
                    <a:pt x="1582" y="335"/>
                  </a:cubicBezTo>
                  <a:cubicBezTo>
                    <a:pt x="1642" y="244"/>
                    <a:pt x="1338"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4"/>
            <p:cNvSpPr/>
            <p:nvPr/>
          </p:nvSpPr>
          <p:spPr>
            <a:xfrm>
              <a:off x="5195300" y="1113290"/>
              <a:ext cx="22825" cy="22725"/>
            </a:xfrm>
            <a:custGeom>
              <a:avLst/>
              <a:gdLst/>
              <a:ahLst/>
              <a:cxnLst/>
              <a:rect l="l" t="t" r="r" b="b"/>
              <a:pathLst>
                <a:path w="913" h="909" extrusionOk="0">
                  <a:moveTo>
                    <a:pt x="354" y="1"/>
                  </a:moveTo>
                  <a:cubicBezTo>
                    <a:pt x="289" y="1"/>
                    <a:pt x="228" y="23"/>
                    <a:pt x="183" y="69"/>
                  </a:cubicBezTo>
                  <a:cubicBezTo>
                    <a:pt x="61" y="130"/>
                    <a:pt x="0" y="251"/>
                    <a:pt x="0" y="403"/>
                  </a:cubicBezTo>
                  <a:cubicBezTo>
                    <a:pt x="0" y="525"/>
                    <a:pt x="31" y="646"/>
                    <a:pt x="122" y="738"/>
                  </a:cubicBezTo>
                  <a:cubicBezTo>
                    <a:pt x="183" y="829"/>
                    <a:pt x="274" y="890"/>
                    <a:pt x="395" y="890"/>
                  </a:cubicBezTo>
                  <a:cubicBezTo>
                    <a:pt x="428" y="903"/>
                    <a:pt x="462" y="909"/>
                    <a:pt x="496" y="909"/>
                  </a:cubicBezTo>
                  <a:cubicBezTo>
                    <a:pt x="621" y="909"/>
                    <a:pt x="749" y="827"/>
                    <a:pt x="821" y="707"/>
                  </a:cubicBezTo>
                  <a:cubicBezTo>
                    <a:pt x="912" y="555"/>
                    <a:pt x="912" y="373"/>
                    <a:pt x="821" y="221"/>
                  </a:cubicBezTo>
                  <a:cubicBezTo>
                    <a:pt x="734" y="105"/>
                    <a:pt x="592" y="17"/>
                    <a:pt x="422" y="9"/>
                  </a:cubicBezTo>
                  <a:lnTo>
                    <a:pt x="422" y="9"/>
                  </a:lnTo>
                  <a:cubicBezTo>
                    <a:pt x="399" y="3"/>
                    <a:pt x="376" y="1"/>
                    <a:pt x="35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5183900" y="1110240"/>
              <a:ext cx="46375" cy="19225"/>
            </a:xfrm>
            <a:custGeom>
              <a:avLst/>
              <a:gdLst/>
              <a:ahLst/>
              <a:cxnLst/>
              <a:rect l="l" t="t" r="r" b="b"/>
              <a:pathLst>
                <a:path w="1855" h="769" extrusionOk="0">
                  <a:moveTo>
                    <a:pt x="76" y="1"/>
                  </a:moveTo>
                  <a:cubicBezTo>
                    <a:pt x="69" y="1"/>
                    <a:pt x="64" y="3"/>
                    <a:pt x="61" y="9"/>
                  </a:cubicBezTo>
                  <a:cubicBezTo>
                    <a:pt x="0" y="39"/>
                    <a:pt x="335" y="404"/>
                    <a:pt x="851" y="617"/>
                  </a:cubicBezTo>
                  <a:cubicBezTo>
                    <a:pt x="1064" y="708"/>
                    <a:pt x="1307" y="768"/>
                    <a:pt x="1551" y="768"/>
                  </a:cubicBezTo>
                  <a:cubicBezTo>
                    <a:pt x="1763" y="768"/>
                    <a:pt x="1855" y="677"/>
                    <a:pt x="1855" y="677"/>
                  </a:cubicBezTo>
                  <a:cubicBezTo>
                    <a:pt x="1855" y="647"/>
                    <a:pt x="1733" y="647"/>
                    <a:pt x="1581" y="617"/>
                  </a:cubicBezTo>
                  <a:cubicBezTo>
                    <a:pt x="1338" y="586"/>
                    <a:pt x="1125" y="525"/>
                    <a:pt x="912" y="434"/>
                  </a:cubicBezTo>
                  <a:cubicBezTo>
                    <a:pt x="469" y="268"/>
                    <a:pt x="152"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5136025" y="1007565"/>
              <a:ext cx="37250" cy="10475"/>
            </a:xfrm>
            <a:custGeom>
              <a:avLst/>
              <a:gdLst/>
              <a:ahLst/>
              <a:cxnLst/>
              <a:rect l="l" t="t" r="r" b="b"/>
              <a:pathLst>
                <a:path w="1490" h="419" extrusionOk="0">
                  <a:moveTo>
                    <a:pt x="882" y="0"/>
                  </a:moveTo>
                  <a:cubicBezTo>
                    <a:pt x="830" y="0"/>
                    <a:pt x="779" y="4"/>
                    <a:pt x="730" y="12"/>
                  </a:cubicBezTo>
                  <a:cubicBezTo>
                    <a:pt x="304" y="43"/>
                    <a:pt x="0" y="164"/>
                    <a:pt x="0" y="286"/>
                  </a:cubicBezTo>
                  <a:cubicBezTo>
                    <a:pt x="0" y="379"/>
                    <a:pt x="196" y="418"/>
                    <a:pt x="477" y="418"/>
                  </a:cubicBezTo>
                  <a:cubicBezTo>
                    <a:pt x="565" y="418"/>
                    <a:pt x="660" y="415"/>
                    <a:pt x="760" y="407"/>
                  </a:cubicBezTo>
                  <a:cubicBezTo>
                    <a:pt x="973" y="407"/>
                    <a:pt x="1125" y="347"/>
                    <a:pt x="1247" y="347"/>
                  </a:cubicBezTo>
                  <a:cubicBezTo>
                    <a:pt x="1292" y="331"/>
                    <a:pt x="1338" y="331"/>
                    <a:pt x="1376" y="331"/>
                  </a:cubicBezTo>
                  <a:cubicBezTo>
                    <a:pt x="1414" y="331"/>
                    <a:pt x="1444" y="331"/>
                    <a:pt x="1459" y="316"/>
                  </a:cubicBezTo>
                  <a:cubicBezTo>
                    <a:pt x="1490" y="286"/>
                    <a:pt x="1459" y="134"/>
                    <a:pt x="1307" y="73"/>
                  </a:cubicBezTo>
                  <a:cubicBezTo>
                    <a:pt x="1174" y="28"/>
                    <a:pt x="1024"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5003050" y="965315"/>
              <a:ext cx="77525" cy="215925"/>
            </a:xfrm>
            <a:custGeom>
              <a:avLst/>
              <a:gdLst/>
              <a:ahLst/>
              <a:cxnLst/>
              <a:rect l="l" t="t" r="r" b="b"/>
              <a:pathLst>
                <a:path w="3101" h="8637" extrusionOk="0">
                  <a:moveTo>
                    <a:pt x="2614" y="0"/>
                  </a:moveTo>
                  <a:cubicBezTo>
                    <a:pt x="2098" y="122"/>
                    <a:pt x="1702" y="517"/>
                    <a:pt x="1611" y="1003"/>
                  </a:cubicBezTo>
                  <a:cubicBezTo>
                    <a:pt x="1490" y="1489"/>
                    <a:pt x="1520" y="2006"/>
                    <a:pt x="1642" y="2492"/>
                  </a:cubicBezTo>
                  <a:cubicBezTo>
                    <a:pt x="1794" y="2979"/>
                    <a:pt x="1854" y="3496"/>
                    <a:pt x="1854" y="3982"/>
                  </a:cubicBezTo>
                  <a:cubicBezTo>
                    <a:pt x="1794" y="4681"/>
                    <a:pt x="1550" y="5319"/>
                    <a:pt x="1155" y="5897"/>
                  </a:cubicBezTo>
                  <a:cubicBezTo>
                    <a:pt x="791" y="6444"/>
                    <a:pt x="426" y="7052"/>
                    <a:pt x="122" y="7660"/>
                  </a:cubicBezTo>
                  <a:cubicBezTo>
                    <a:pt x="0" y="7842"/>
                    <a:pt x="0" y="8085"/>
                    <a:pt x="61" y="8298"/>
                  </a:cubicBezTo>
                  <a:cubicBezTo>
                    <a:pt x="170" y="8517"/>
                    <a:pt x="402" y="8637"/>
                    <a:pt x="647" y="8637"/>
                  </a:cubicBezTo>
                  <a:cubicBezTo>
                    <a:pt x="674" y="8637"/>
                    <a:pt x="702" y="8635"/>
                    <a:pt x="730" y="8632"/>
                  </a:cubicBezTo>
                  <a:cubicBezTo>
                    <a:pt x="1216" y="8572"/>
                    <a:pt x="1642" y="8298"/>
                    <a:pt x="1946" y="7933"/>
                  </a:cubicBezTo>
                  <a:cubicBezTo>
                    <a:pt x="2827" y="6900"/>
                    <a:pt x="3101" y="5471"/>
                    <a:pt x="3070" y="4134"/>
                  </a:cubicBezTo>
                  <a:cubicBezTo>
                    <a:pt x="3070" y="2766"/>
                    <a:pt x="2797" y="1429"/>
                    <a:pt x="2766" y="91"/>
                  </a:cubicBezTo>
                  <a:lnTo>
                    <a:pt x="2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4955925" y="778140"/>
              <a:ext cx="337425" cy="237350"/>
            </a:xfrm>
            <a:custGeom>
              <a:avLst/>
              <a:gdLst/>
              <a:ahLst/>
              <a:cxnLst/>
              <a:rect l="l" t="t" r="r" b="b"/>
              <a:pathLst>
                <a:path w="13497" h="9494" extrusionOk="0">
                  <a:moveTo>
                    <a:pt x="6110" y="0"/>
                  </a:moveTo>
                  <a:cubicBezTo>
                    <a:pt x="6070" y="0"/>
                    <a:pt x="6029" y="3"/>
                    <a:pt x="5989" y="10"/>
                  </a:cubicBezTo>
                  <a:lnTo>
                    <a:pt x="5350" y="131"/>
                  </a:lnTo>
                  <a:cubicBezTo>
                    <a:pt x="4955" y="223"/>
                    <a:pt x="4682" y="618"/>
                    <a:pt x="4773" y="1013"/>
                  </a:cubicBezTo>
                  <a:cubicBezTo>
                    <a:pt x="1" y="2593"/>
                    <a:pt x="1581" y="7001"/>
                    <a:pt x="1581" y="7001"/>
                  </a:cubicBezTo>
                  <a:lnTo>
                    <a:pt x="882" y="7852"/>
                  </a:lnTo>
                  <a:cubicBezTo>
                    <a:pt x="274" y="9128"/>
                    <a:pt x="1612" y="9493"/>
                    <a:pt x="1612" y="9493"/>
                  </a:cubicBezTo>
                  <a:cubicBezTo>
                    <a:pt x="1612" y="9493"/>
                    <a:pt x="3253" y="7001"/>
                    <a:pt x="7812" y="6484"/>
                  </a:cubicBezTo>
                  <a:cubicBezTo>
                    <a:pt x="8845" y="6370"/>
                    <a:pt x="9682" y="6326"/>
                    <a:pt x="10360" y="6326"/>
                  </a:cubicBezTo>
                  <a:cubicBezTo>
                    <a:pt x="12575" y="6326"/>
                    <a:pt x="13085" y="6795"/>
                    <a:pt x="13132" y="6818"/>
                  </a:cubicBezTo>
                  <a:cubicBezTo>
                    <a:pt x="13223" y="6697"/>
                    <a:pt x="13314" y="6545"/>
                    <a:pt x="13344" y="6393"/>
                  </a:cubicBezTo>
                  <a:cubicBezTo>
                    <a:pt x="13496" y="5086"/>
                    <a:pt x="11916" y="4721"/>
                    <a:pt x="11916" y="4721"/>
                  </a:cubicBezTo>
                  <a:cubicBezTo>
                    <a:pt x="11089" y="963"/>
                    <a:pt x="8177" y="633"/>
                    <a:pt x="7179" y="633"/>
                  </a:cubicBezTo>
                  <a:cubicBezTo>
                    <a:pt x="6966" y="633"/>
                    <a:pt x="6840" y="648"/>
                    <a:pt x="6840" y="648"/>
                  </a:cubicBezTo>
                  <a:lnTo>
                    <a:pt x="6840" y="587"/>
                  </a:lnTo>
                  <a:cubicBezTo>
                    <a:pt x="6785" y="233"/>
                    <a:pt x="6461" y="0"/>
                    <a:pt x="6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5072950" y="804965"/>
              <a:ext cx="22075" cy="96525"/>
            </a:xfrm>
            <a:custGeom>
              <a:avLst/>
              <a:gdLst/>
              <a:ahLst/>
              <a:cxnLst/>
              <a:rect l="l" t="t" r="r" b="b"/>
              <a:pathLst>
                <a:path w="883" h="3861" extrusionOk="0">
                  <a:moveTo>
                    <a:pt x="1" y="1"/>
                  </a:moveTo>
                  <a:cubicBezTo>
                    <a:pt x="31" y="669"/>
                    <a:pt x="153" y="1338"/>
                    <a:pt x="335" y="1946"/>
                  </a:cubicBezTo>
                  <a:cubicBezTo>
                    <a:pt x="457" y="2615"/>
                    <a:pt x="639" y="3253"/>
                    <a:pt x="882" y="3861"/>
                  </a:cubicBezTo>
                  <a:cubicBezTo>
                    <a:pt x="821" y="3192"/>
                    <a:pt x="700" y="2554"/>
                    <a:pt x="548" y="1916"/>
                  </a:cubicBezTo>
                  <a:cubicBezTo>
                    <a:pt x="426" y="1277"/>
                    <a:pt x="244" y="639"/>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5128425" y="794340"/>
              <a:ext cx="26625" cy="92725"/>
            </a:xfrm>
            <a:custGeom>
              <a:avLst/>
              <a:gdLst/>
              <a:ahLst/>
              <a:cxnLst/>
              <a:rect l="l" t="t" r="r" b="b"/>
              <a:pathLst>
                <a:path w="1065" h="3709" extrusionOk="0">
                  <a:moveTo>
                    <a:pt x="1" y="0"/>
                  </a:moveTo>
                  <a:lnTo>
                    <a:pt x="1" y="0"/>
                  </a:lnTo>
                  <a:cubicBezTo>
                    <a:pt x="92" y="638"/>
                    <a:pt x="213" y="1277"/>
                    <a:pt x="426" y="1885"/>
                  </a:cubicBezTo>
                  <a:cubicBezTo>
                    <a:pt x="578" y="2492"/>
                    <a:pt x="791" y="3100"/>
                    <a:pt x="1064" y="3708"/>
                  </a:cubicBezTo>
                  <a:cubicBezTo>
                    <a:pt x="973" y="3070"/>
                    <a:pt x="821" y="2432"/>
                    <a:pt x="608" y="1824"/>
                  </a:cubicBezTo>
                  <a:cubicBezTo>
                    <a:pt x="487" y="1185"/>
                    <a:pt x="274" y="578"/>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5003050" y="889790"/>
              <a:ext cx="245475" cy="63425"/>
            </a:xfrm>
            <a:custGeom>
              <a:avLst/>
              <a:gdLst/>
              <a:ahLst/>
              <a:cxnLst/>
              <a:rect l="l" t="t" r="r" b="b"/>
              <a:pathLst>
                <a:path w="9819" h="2537" extrusionOk="0">
                  <a:moveTo>
                    <a:pt x="7169" y="0"/>
                  </a:moveTo>
                  <a:cubicBezTo>
                    <a:pt x="6324" y="0"/>
                    <a:pt x="5489" y="109"/>
                    <a:pt x="4681" y="316"/>
                  </a:cubicBezTo>
                  <a:cubicBezTo>
                    <a:pt x="3465" y="620"/>
                    <a:pt x="2310" y="1076"/>
                    <a:pt x="1246" y="1684"/>
                  </a:cubicBezTo>
                  <a:cubicBezTo>
                    <a:pt x="851" y="1927"/>
                    <a:pt x="517" y="2140"/>
                    <a:pt x="304" y="2292"/>
                  </a:cubicBezTo>
                  <a:cubicBezTo>
                    <a:pt x="183" y="2352"/>
                    <a:pt x="91" y="2444"/>
                    <a:pt x="0" y="2535"/>
                  </a:cubicBezTo>
                  <a:cubicBezTo>
                    <a:pt x="0" y="2536"/>
                    <a:pt x="1" y="2537"/>
                    <a:pt x="3" y="2537"/>
                  </a:cubicBezTo>
                  <a:cubicBezTo>
                    <a:pt x="46" y="2537"/>
                    <a:pt x="524" y="2240"/>
                    <a:pt x="1307" y="1805"/>
                  </a:cubicBezTo>
                  <a:cubicBezTo>
                    <a:pt x="2401" y="1228"/>
                    <a:pt x="3526" y="802"/>
                    <a:pt x="4712" y="498"/>
                  </a:cubicBezTo>
                  <a:cubicBezTo>
                    <a:pt x="5585" y="297"/>
                    <a:pt x="6475" y="178"/>
                    <a:pt x="7370" y="178"/>
                  </a:cubicBezTo>
                  <a:cubicBezTo>
                    <a:pt x="7689" y="178"/>
                    <a:pt x="8009" y="193"/>
                    <a:pt x="8329" y="225"/>
                  </a:cubicBezTo>
                  <a:cubicBezTo>
                    <a:pt x="9199" y="281"/>
                    <a:pt x="9733" y="441"/>
                    <a:pt x="9809" y="441"/>
                  </a:cubicBezTo>
                  <a:cubicBezTo>
                    <a:pt x="9815" y="441"/>
                    <a:pt x="9818" y="440"/>
                    <a:pt x="9818" y="437"/>
                  </a:cubicBezTo>
                  <a:cubicBezTo>
                    <a:pt x="9696" y="377"/>
                    <a:pt x="9575" y="316"/>
                    <a:pt x="9453" y="285"/>
                  </a:cubicBezTo>
                  <a:cubicBezTo>
                    <a:pt x="9089" y="194"/>
                    <a:pt x="8724" y="103"/>
                    <a:pt x="8359" y="73"/>
                  </a:cubicBezTo>
                  <a:cubicBezTo>
                    <a:pt x="7962" y="24"/>
                    <a:pt x="7564" y="0"/>
                    <a:pt x="7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4982525" y="921240"/>
              <a:ext cx="117800" cy="64600"/>
            </a:xfrm>
            <a:custGeom>
              <a:avLst/>
              <a:gdLst/>
              <a:ahLst/>
              <a:cxnLst/>
              <a:rect l="l" t="t" r="r" b="b"/>
              <a:pathLst>
                <a:path w="4712" h="2584" extrusionOk="0">
                  <a:moveTo>
                    <a:pt x="4712" y="0"/>
                  </a:moveTo>
                  <a:cubicBezTo>
                    <a:pt x="4438" y="31"/>
                    <a:pt x="4195" y="91"/>
                    <a:pt x="3922" y="182"/>
                  </a:cubicBezTo>
                  <a:cubicBezTo>
                    <a:pt x="2675" y="547"/>
                    <a:pt x="1551" y="1155"/>
                    <a:pt x="578" y="2006"/>
                  </a:cubicBezTo>
                  <a:cubicBezTo>
                    <a:pt x="335" y="2158"/>
                    <a:pt x="153" y="2371"/>
                    <a:pt x="1" y="2584"/>
                  </a:cubicBezTo>
                  <a:cubicBezTo>
                    <a:pt x="730" y="2037"/>
                    <a:pt x="1460" y="1520"/>
                    <a:pt x="2250" y="1064"/>
                  </a:cubicBezTo>
                  <a:cubicBezTo>
                    <a:pt x="3040" y="669"/>
                    <a:pt x="3861" y="304"/>
                    <a:pt x="4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4700600" y="1271540"/>
              <a:ext cx="827550" cy="797900"/>
            </a:xfrm>
            <a:custGeom>
              <a:avLst/>
              <a:gdLst/>
              <a:ahLst/>
              <a:cxnLst/>
              <a:rect l="l" t="t" r="r" b="b"/>
              <a:pathLst>
                <a:path w="33102" h="31916" extrusionOk="0">
                  <a:moveTo>
                    <a:pt x="14408" y="0"/>
                  </a:moveTo>
                  <a:cubicBezTo>
                    <a:pt x="13496" y="31"/>
                    <a:pt x="12615" y="213"/>
                    <a:pt x="11794" y="517"/>
                  </a:cubicBezTo>
                  <a:cubicBezTo>
                    <a:pt x="10214" y="1064"/>
                    <a:pt x="8785" y="1976"/>
                    <a:pt x="7600" y="3192"/>
                  </a:cubicBezTo>
                  <a:lnTo>
                    <a:pt x="1" y="12159"/>
                  </a:lnTo>
                  <a:lnTo>
                    <a:pt x="7053" y="16688"/>
                  </a:lnTo>
                  <a:lnTo>
                    <a:pt x="9758" y="13861"/>
                  </a:lnTo>
                  <a:lnTo>
                    <a:pt x="10092" y="21247"/>
                  </a:lnTo>
                  <a:lnTo>
                    <a:pt x="8937" y="30305"/>
                  </a:lnTo>
                  <a:lnTo>
                    <a:pt x="26871" y="31916"/>
                  </a:lnTo>
                  <a:cubicBezTo>
                    <a:pt x="26901" y="30670"/>
                    <a:pt x="26536" y="23192"/>
                    <a:pt x="26293" y="18268"/>
                  </a:cubicBezTo>
                  <a:cubicBezTo>
                    <a:pt x="26263" y="17356"/>
                    <a:pt x="27175" y="15745"/>
                    <a:pt x="27144" y="14955"/>
                  </a:cubicBezTo>
                  <a:cubicBezTo>
                    <a:pt x="27099" y="13996"/>
                    <a:pt x="27010" y="13495"/>
                    <a:pt x="26931" y="13234"/>
                  </a:cubicBezTo>
                  <a:lnTo>
                    <a:pt x="26931" y="13234"/>
                  </a:lnTo>
                  <a:lnTo>
                    <a:pt x="27782" y="14834"/>
                  </a:lnTo>
                  <a:lnTo>
                    <a:pt x="33102" y="10092"/>
                  </a:lnTo>
                  <a:lnTo>
                    <a:pt x="28482" y="3830"/>
                  </a:lnTo>
                  <a:cubicBezTo>
                    <a:pt x="26992" y="1855"/>
                    <a:pt x="24773" y="517"/>
                    <a:pt x="22311" y="183"/>
                  </a:cubicBezTo>
                  <a:cubicBezTo>
                    <a:pt x="21612" y="92"/>
                    <a:pt x="21065" y="61"/>
                    <a:pt x="20700" y="0"/>
                  </a:cubicBezTo>
                  <a:cubicBezTo>
                    <a:pt x="19667" y="320"/>
                    <a:pt x="18603" y="479"/>
                    <a:pt x="17543" y="479"/>
                  </a:cubicBezTo>
                  <a:cubicBezTo>
                    <a:pt x="16483" y="479"/>
                    <a:pt x="15427" y="320"/>
                    <a:pt x="14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4876900" y="1538265"/>
              <a:ext cx="133000" cy="150475"/>
            </a:xfrm>
            <a:custGeom>
              <a:avLst/>
              <a:gdLst/>
              <a:ahLst/>
              <a:cxnLst/>
              <a:rect l="l" t="t" r="r" b="b"/>
              <a:pathLst>
                <a:path w="5320" h="6019" extrusionOk="0">
                  <a:moveTo>
                    <a:pt x="5320" y="0"/>
                  </a:moveTo>
                  <a:lnTo>
                    <a:pt x="5320" y="0"/>
                  </a:lnTo>
                  <a:cubicBezTo>
                    <a:pt x="5016" y="243"/>
                    <a:pt x="4742" y="517"/>
                    <a:pt x="4469" y="821"/>
                  </a:cubicBezTo>
                  <a:cubicBezTo>
                    <a:pt x="3982" y="1368"/>
                    <a:pt x="3314" y="2098"/>
                    <a:pt x="2584" y="2949"/>
                  </a:cubicBezTo>
                  <a:cubicBezTo>
                    <a:pt x="1855" y="3769"/>
                    <a:pt x="1186" y="4529"/>
                    <a:pt x="730" y="5107"/>
                  </a:cubicBezTo>
                  <a:cubicBezTo>
                    <a:pt x="456" y="5380"/>
                    <a:pt x="213" y="5684"/>
                    <a:pt x="1" y="6019"/>
                  </a:cubicBezTo>
                  <a:cubicBezTo>
                    <a:pt x="305" y="5775"/>
                    <a:pt x="578" y="5502"/>
                    <a:pt x="821" y="5198"/>
                  </a:cubicBezTo>
                  <a:cubicBezTo>
                    <a:pt x="1308" y="4651"/>
                    <a:pt x="2007" y="3921"/>
                    <a:pt x="2736" y="3070"/>
                  </a:cubicBezTo>
                  <a:cubicBezTo>
                    <a:pt x="3435" y="2250"/>
                    <a:pt x="4104" y="1490"/>
                    <a:pt x="4590" y="912"/>
                  </a:cubicBezTo>
                  <a:cubicBezTo>
                    <a:pt x="4833" y="639"/>
                    <a:pt x="5077" y="335"/>
                    <a:pt x="53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4810800" y="3542090"/>
              <a:ext cx="167200" cy="186400"/>
            </a:xfrm>
            <a:custGeom>
              <a:avLst/>
              <a:gdLst/>
              <a:ahLst/>
              <a:cxnLst/>
              <a:rect l="l" t="t" r="r" b="b"/>
              <a:pathLst>
                <a:path w="6688" h="7456" extrusionOk="0">
                  <a:moveTo>
                    <a:pt x="6687" y="0"/>
                  </a:moveTo>
                  <a:lnTo>
                    <a:pt x="2857" y="304"/>
                  </a:lnTo>
                  <a:lnTo>
                    <a:pt x="2553" y="1946"/>
                  </a:lnTo>
                  <a:cubicBezTo>
                    <a:pt x="1003" y="5928"/>
                    <a:pt x="0" y="7265"/>
                    <a:pt x="821" y="7447"/>
                  </a:cubicBezTo>
                  <a:cubicBezTo>
                    <a:pt x="849" y="7453"/>
                    <a:pt x="879" y="7456"/>
                    <a:pt x="910" y="7456"/>
                  </a:cubicBezTo>
                  <a:cubicBezTo>
                    <a:pt x="2247" y="7456"/>
                    <a:pt x="6079" y="2462"/>
                    <a:pt x="6079" y="2462"/>
                  </a:cubicBezTo>
                  <a:lnTo>
                    <a:pt x="66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4739350" y="1746465"/>
              <a:ext cx="37275" cy="39550"/>
            </a:xfrm>
            <a:custGeom>
              <a:avLst/>
              <a:gdLst/>
              <a:ahLst/>
              <a:cxnLst/>
              <a:rect l="l" t="t" r="r" b="b"/>
              <a:pathLst>
                <a:path w="1491" h="1582" extrusionOk="0">
                  <a:moveTo>
                    <a:pt x="1" y="1"/>
                  </a:moveTo>
                  <a:lnTo>
                    <a:pt x="1" y="1"/>
                  </a:lnTo>
                  <a:cubicBezTo>
                    <a:pt x="153" y="335"/>
                    <a:pt x="396" y="609"/>
                    <a:pt x="700" y="852"/>
                  </a:cubicBezTo>
                  <a:cubicBezTo>
                    <a:pt x="913" y="1125"/>
                    <a:pt x="1186" y="1369"/>
                    <a:pt x="1490" y="1581"/>
                  </a:cubicBezTo>
                  <a:cubicBezTo>
                    <a:pt x="1338" y="1247"/>
                    <a:pt x="1126" y="943"/>
                    <a:pt x="822" y="700"/>
                  </a:cubicBezTo>
                  <a:cubicBezTo>
                    <a:pt x="578" y="426"/>
                    <a:pt x="305" y="18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5038750" y="1568665"/>
              <a:ext cx="325275" cy="515975"/>
            </a:xfrm>
            <a:custGeom>
              <a:avLst/>
              <a:gdLst/>
              <a:ahLst/>
              <a:cxnLst/>
              <a:rect l="l" t="t" r="r" b="b"/>
              <a:pathLst>
                <a:path w="13011" h="20639" extrusionOk="0">
                  <a:moveTo>
                    <a:pt x="1034" y="0"/>
                  </a:moveTo>
                  <a:lnTo>
                    <a:pt x="1" y="19453"/>
                  </a:lnTo>
                  <a:lnTo>
                    <a:pt x="13010" y="20639"/>
                  </a:lnTo>
                  <a:lnTo>
                    <a:pt x="121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5104875" y="1694740"/>
              <a:ext cx="199100" cy="47200"/>
            </a:xfrm>
            <a:custGeom>
              <a:avLst/>
              <a:gdLst/>
              <a:ahLst/>
              <a:cxnLst/>
              <a:rect l="l" t="t" r="r" b="b"/>
              <a:pathLst>
                <a:path w="7964" h="1888" extrusionOk="0">
                  <a:moveTo>
                    <a:pt x="7960" y="0"/>
                  </a:moveTo>
                  <a:cubicBezTo>
                    <a:pt x="7918" y="0"/>
                    <a:pt x="7531" y="235"/>
                    <a:pt x="6900" y="550"/>
                  </a:cubicBezTo>
                  <a:cubicBezTo>
                    <a:pt x="6019" y="975"/>
                    <a:pt x="5076" y="1279"/>
                    <a:pt x="4134" y="1492"/>
                  </a:cubicBezTo>
                  <a:cubicBezTo>
                    <a:pt x="3364" y="1636"/>
                    <a:pt x="2595" y="1724"/>
                    <a:pt x="1825" y="1724"/>
                  </a:cubicBezTo>
                  <a:cubicBezTo>
                    <a:pt x="1622" y="1724"/>
                    <a:pt x="1419" y="1718"/>
                    <a:pt x="1216" y="1705"/>
                  </a:cubicBezTo>
                  <a:cubicBezTo>
                    <a:pt x="601" y="1680"/>
                    <a:pt x="185" y="1636"/>
                    <a:pt x="49" y="1636"/>
                  </a:cubicBezTo>
                  <a:cubicBezTo>
                    <a:pt x="17" y="1636"/>
                    <a:pt x="0" y="1638"/>
                    <a:pt x="0" y="1644"/>
                  </a:cubicBezTo>
                  <a:cubicBezTo>
                    <a:pt x="91" y="1705"/>
                    <a:pt x="213" y="1735"/>
                    <a:pt x="304" y="1735"/>
                  </a:cubicBezTo>
                  <a:cubicBezTo>
                    <a:pt x="608" y="1796"/>
                    <a:pt x="912" y="1827"/>
                    <a:pt x="1216" y="1857"/>
                  </a:cubicBezTo>
                  <a:cubicBezTo>
                    <a:pt x="1479" y="1877"/>
                    <a:pt x="1742" y="1887"/>
                    <a:pt x="2005" y="1887"/>
                  </a:cubicBezTo>
                  <a:cubicBezTo>
                    <a:pt x="3721" y="1887"/>
                    <a:pt x="5432" y="1462"/>
                    <a:pt x="6961" y="672"/>
                  </a:cubicBezTo>
                  <a:cubicBezTo>
                    <a:pt x="7204" y="520"/>
                    <a:pt x="7478" y="368"/>
                    <a:pt x="7721" y="185"/>
                  </a:cubicBezTo>
                  <a:cubicBezTo>
                    <a:pt x="7873" y="64"/>
                    <a:pt x="7964" y="3"/>
                    <a:pt x="7964" y="3"/>
                  </a:cubicBezTo>
                  <a:cubicBezTo>
                    <a:pt x="7964" y="1"/>
                    <a:pt x="7963" y="0"/>
                    <a:pt x="79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5105625" y="1751665"/>
              <a:ext cx="5350" cy="13825"/>
            </a:xfrm>
            <a:custGeom>
              <a:avLst/>
              <a:gdLst/>
              <a:ahLst/>
              <a:cxnLst/>
              <a:rect l="l" t="t" r="r" b="b"/>
              <a:pathLst>
                <a:path w="214" h="553" extrusionOk="0">
                  <a:moveTo>
                    <a:pt x="110" y="1"/>
                  </a:moveTo>
                  <a:cubicBezTo>
                    <a:pt x="104" y="1"/>
                    <a:pt x="98" y="2"/>
                    <a:pt x="92" y="5"/>
                  </a:cubicBezTo>
                  <a:cubicBezTo>
                    <a:pt x="31" y="5"/>
                    <a:pt x="1" y="127"/>
                    <a:pt x="1" y="279"/>
                  </a:cubicBezTo>
                  <a:cubicBezTo>
                    <a:pt x="31" y="431"/>
                    <a:pt x="61" y="553"/>
                    <a:pt x="122" y="553"/>
                  </a:cubicBezTo>
                  <a:cubicBezTo>
                    <a:pt x="183" y="553"/>
                    <a:pt x="213" y="431"/>
                    <a:pt x="213" y="279"/>
                  </a:cubicBezTo>
                  <a:cubicBezTo>
                    <a:pt x="186" y="115"/>
                    <a:pt x="159"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5099550" y="1792765"/>
              <a:ext cx="7625" cy="26675"/>
            </a:xfrm>
            <a:custGeom>
              <a:avLst/>
              <a:gdLst/>
              <a:ahLst/>
              <a:cxnLst/>
              <a:rect l="l" t="t" r="r" b="b"/>
              <a:pathLst>
                <a:path w="305" h="1067" extrusionOk="0">
                  <a:moveTo>
                    <a:pt x="238" y="0"/>
                  </a:moveTo>
                  <a:cubicBezTo>
                    <a:pt x="203" y="0"/>
                    <a:pt x="119" y="233"/>
                    <a:pt x="61" y="520"/>
                  </a:cubicBezTo>
                  <a:cubicBezTo>
                    <a:pt x="0" y="793"/>
                    <a:pt x="0" y="1067"/>
                    <a:pt x="61" y="1067"/>
                  </a:cubicBezTo>
                  <a:cubicBezTo>
                    <a:pt x="122" y="1067"/>
                    <a:pt x="213" y="824"/>
                    <a:pt x="244" y="550"/>
                  </a:cubicBezTo>
                  <a:cubicBezTo>
                    <a:pt x="304" y="246"/>
                    <a:pt x="304" y="3"/>
                    <a:pt x="244" y="3"/>
                  </a:cubicBezTo>
                  <a:cubicBezTo>
                    <a:pt x="242" y="1"/>
                    <a:pt x="240" y="0"/>
                    <a:pt x="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5098025" y="1846015"/>
              <a:ext cx="11425" cy="25950"/>
            </a:xfrm>
            <a:custGeom>
              <a:avLst/>
              <a:gdLst/>
              <a:ahLst/>
              <a:cxnLst/>
              <a:rect l="l" t="t" r="r" b="b"/>
              <a:pathLst>
                <a:path w="457" h="1038" extrusionOk="0">
                  <a:moveTo>
                    <a:pt x="92" y="1"/>
                  </a:moveTo>
                  <a:cubicBezTo>
                    <a:pt x="31" y="1"/>
                    <a:pt x="1" y="274"/>
                    <a:pt x="92" y="578"/>
                  </a:cubicBezTo>
                  <a:cubicBezTo>
                    <a:pt x="176" y="860"/>
                    <a:pt x="313" y="1037"/>
                    <a:pt x="381" y="1037"/>
                  </a:cubicBezTo>
                  <a:cubicBezTo>
                    <a:pt x="387" y="1037"/>
                    <a:pt x="391" y="1036"/>
                    <a:pt x="396" y="1034"/>
                  </a:cubicBezTo>
                  <a:cubicBezTo>
                    <a:pt x="457" y="1004"/>
                    <a:pt x="365" y="791"/>
                    <a:pt x="274" y="517"/>
                  </a:cubicBezTo>
                  <a:cubicBezTo>
                    <a:pt x="213" y="244"/>
                    <a:pt x="153" y="1"/>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5126150" y="1890215"/>
              <a:ext cx="27375" cy="7575"/>
            </a:xfrm>
            <a:custGeom>
              <a:avLst/>
              <a:gdLst/>
              <a:ahLst/>
              <a:cxnLst/>
              <a:rect l="l" t="t" r="r" b="b"/>
              <a:pathLst>
                <a:path w="1095" h="303" extrusionOk="0">
                  <a:moveTo>
                    <a:pt x="102" y="1"/>
                  </a:moveTo>
                  <a:cubicBezTo>
                    <a:pt x="64" y="1"/>
                    <a:pt x="40" y="8"/>
                    <a:pt x="31" y="26"/>
                  </a:cubicBezTo>
                  <a:cubicBezTo>
                    <a:pt x="0" y="56"/>
                    <a:pt x="213" y="208"/>
                    <a:pt x="517" y="269"/>
                  </a:cubicBezTo>
                  <a:cubicBezTo>
                    <a:pt x="633" y="292"/>
                    <a:pt x="745" y="302"/>
                    <a:pt x="839" y="302"/>
                  </a:cubicBezTo>
                  <a:cubicBezTo>
                    <a:pt x="990" y="302"/>
                    <a:pt x="1095" y="276"/>
                    <a:pt x="1095" y="239"/>
                  </a:cubicBezTo>
                  <a:cubicBezTo>
                    <a:pt x="1095" y="178"/>
                    <a:pt x="851" y="117"/>
                    <a:pt x="578" y="87"/>
                  </a:cubicBezTo>
                  <a:cubicBezTo>
                    <a:pt x="363" y="44"/>
                    <a:pt x="194"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a:off x="5180100" y="1893140"/>
              <a:ext cx="27375" cy="5325"/>
            </a:xfrm>
            <a:custGeom>
              <a:avLst/>
              <a:gdLst/>
              <a:ahLst/>
              <a:cxnLst/>
              <a:rect l="l" t="t" r="r" b="b"/>
              <a:pathLst>
                <a:path w="1095" h="213" extrusionOk="0">
                  <a:moveTo>
                    <a:pt x="548" y="0"/>
                  </a:moveTo>
                  <a:cubicBezTo>
                    <a:pt x="244" y="0"/>
                    <a:pt x="0" y="61"/>
                    <a:pt x="0" y="122"/>
                  </a:cubicBezTo>
                  <a:cubicBezTo>
                    <a:pt x="0" y="182"/>
                    <a:pt x="244" y="213"/>
                    <a:pt x="548" y="213"/>
                  </a:cubicBezTo>
                  <a:cubicBezTo>
                    <a:pt x="852" y="213"/>
                    <a:pt x="1095" y="152"/>
                    <a:pt x="1095" y="91"/>
                  </a:cubicBezTo>
                  <a:cubicBezTo>
                    <a:pt x="1095" y="30"/>
                    <a:pt x="852"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4"/>
            <p:cNvSpPr/>
            <p:nvPr/>
          </p:nvSpPr>
          <p:spPr>
            <a:xfrm>
              <a:off x="5234050" y="1892365"/>
              <a:ext cx="27375" cy="5350"/>
            </a:xfrm>
            <a:custGeom>
              <a:avLst/>
              <a:gdLst/>
              <a:ahLst/>
              <a:cxnLst/>
              <a:rect l="l" t="t" r="r" b="b"/>
              <a:pathLst>
                <a:path w="1095" h="214" extrusionOk="0">
                  <a:moveTo>
                    <a:pt x="548" y="1"/>
                  </a:moveTo>
                  <a:cubicBezTo>
                    <a:pt x="244" y="1"/>
                    <a:pt x="1" y="61"/>
                    <a:pt x="1" y="122"/>
                  </a:cubicBezTo>
                  <a:cubicBezTo>
                    <a:pt x="1" y="183"/>
                    <a:pt x="244" y="213"/>
                    <a:pt x="548" y="213"/>
                  </a:cubicBezTo>
                  <a:cubicBezTo>
                    <a:pt x="852" y="213"/>
                    <a:pt x="1095" y="153"/>
                    <a:pt x="1095" y="92"/>
                  </a:cubicBezTo>
                  <a:cubicBezTo>
                    <a:pt x="1095" y="31"/>
                    <a:pt x="852" y="1"/>
                    <a:pt x="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5287250" y="1870340"/>
              <a:ext cx="19025" cy="20325"/>
            </a:xfrm>
            <a:custGeom>
              <a:avLst/>
              <a:gdLst/>
              <a:ahLst/>
              <a:cxnLst/>
              <a:rect l="l" t="t" r="r" b="b"/>
              <a:pathLst>
                <a:path w="761" h="813" extrusionOk="0">
                  <a:moveTo>
                    <a:pt x="730" y="0"/>
                  </a:moveTo>
                  <a:cubicBezTo>
                    <a:pt x="669" y="0"/>
                    <a:pt x="547" y="213"/>
                    <a:pt x="395" y="426"/>
                  </a:cubicBezTo>
                  <a:cubicBezTo>
                    <a:pt x="213" y="608"/>
                    <a:pt x="0" y="730"/>
                    <a:pt x="31" y="790"/>
                  </a:cubicBezTo>
                  <a:cubicBezTo>
                    <a:pt x="31" y="805"/>
                    <a:pt x="48" y="812"/>
                    <a:pt x="76" y="812"/>
                  </a:cubicBezTo>
                  <a:cubicBezTo>
                    <a:pt x="169" y="812"/>
                    <a:pt x="385" y="733"/>
                    <a:pt x="547" y="547"/>
                  </a:cubicBezTo>
                  <a:cubicBezTo>
                    <a:pt x="730" y="274"/>
                    <a:pt x="760" y="0"/>
                    <a:pt x="7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5309275" y="1817140"/>
              <a:ext cx="7625" cy="26625"/>
            </a:xfrm>
            <a:custGeom>
              <a:avLst/>
              <a:gdLst/>
              <a:ahLst/>
              <a:cxnLst/>
              <a:rect l="l" t="t" r="r" b="b"/>
              <a:pathLst>
                <a:path w="305" h="1065" extrusionOk="0">
                  <a:moveTo>
                    <a:pt x="244" y="0"/>
                  </a:moveTo>
                  <a:cubicBezTo>
                    <a:pt x="183" y="0"/>
                    <a:pt x="92" y="244"/>
                    <a:pt x="61" y="517"/>
                  </a:cubicBezTo>
                  <a:cubicBezTo>
                    <a:pt x="1" y="821"/>
                    <a:pt x="31" y="1064"/>
                    <a:pt x="92" y="1064"/>
                  </a:cubicBezTo>
                  <a:cubicBezTo>
                    <a:pt x="122" y="1064"/>
                    <a:pt x="213" y="852"/>
                    <a:pt x="244" y="548"/>
                  </a:cubicBezTo>
                  <a:cubicBezTo>
                    <a:pt x="305" y="244"/>
                    <a:pt x="305"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5316125" y="1763890"/>
              <a:ext cx="6100" cy="26675"/>
            </a:xfrm>
            <a:custGeom>
              <a:avLst/>
              <a:gdLst/>
              <a:ahLst/>
              <a:cxnLst/>
              <a:rect l="l" t="t" r="r" b="b"/>
              <a:pathLst>
                <a:path w="244" h="1067" extrusionOk="0">
                  <a:moveTo>
                    <a:pt x="172" y="0"/>
                  </a:moveTo>
                  <a:cubicBezTo>
                    <a:pt x="115" y="0"/>
                    <a:pt x="59" y="233"/>
                    <a:pt x="31" y="520"/>
                  </a:cubicBezTo>
                  <a:cubicBezTo>
                    <a:pt x="0" y="823"/>
                    <a:pt x="31" y="1067"/>
                    <a:pt x="91" y="1067"/>
                  </a:cubicBezTo>
                  <a:cubicBezTo>
                    <a:pt x="152" y="1067"/>
                    <a:pt x="213" y="823"/>
                    <a:pt x="243" y="550"/>
                  </a:cubicBezTo>
                  <a:cubicBezTo>
                    <a:pt x="243" y="246"/>
                    <a:pt x="243" y="3"/>
                    <a:pt x="183" y="3"/>
                  </a:cubicBezTo>
                  <a:cubicBezTo>
                    <a:pt x="179" y="1"/>
                    <a:pt x="176"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4"/>
            <p:cNvSpPr/>
            <p:nvPr/>
          </p:nvSpPr>
          <p:spPr>
            <a:xfrm>
              <a:off x="5319925" y="1722165"/>
              <a:ext cx="4575" cy="14450"/>
            </a:xfrm>
            <a:custGeom>
              <a:avLst/>
              <a:gdLst/>
              <a:ahLst/>
              <a:cxnLst/>
              <a:rect l="l" t="t" r="r" b="b"/>
              <a:pathLst>
                <a:path w="183" h="578" extrusionOk="0">
                  <a:moveTo>
                    <a:pt x="91" y="0"/>
                  </a:moveTo>
                  <a:cubicBezTo>
                    <a:pt x="31" y="0"/>
                    <a:pt x="0" y="122"/>
                    <a:pt x="0" y="274"/>
                  </a:cubicBezTo>
                  <a:cubicBezTo>
                    <a:pt x="0" y="456"/>
                    <a:pt x="31" y="578"/>
                    <a:pt x="91" y="578"/>
                  </a:cubicBezTo>
                  <a:cubicBezTo>
                    <a:pt x="122" y="578"/>
                    <a:pt x="183" y="456"/>
                    <a:pt x="183" y="304"/>
                  </a:cubicBezTo>
                  <a:cubicBezTo>
                    <a:pt x="183" y="122"/>
                    <a:pt x="152" y="0"/>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4"/>
            <p:cNvSpPr/>
            <p:nvPr/>
          </p:nvSpPr>
          <p:spPr>
            <a:xfrm>
              <a:off x="4978725" y="1274265"/>
              <a:ext cx="171750" cy="311900"/>
            </a:xfrm>
            <a:custGeom>
              <a:avLst/>
              <a:gdLst/>
              <a:ahLst/>
              <a:cxnLst/>
              <a:rect l="l" t="t" r="r" b="b"/>
              <a:pathLst>
                <a:path w="6870" h="12476" extrusionOk="0">
                  <a:moveTo>
                    <a:pt x="1406" y="1"/>
                  </a:moveTo>
                  <a:cubicBezTo>
                    <a:pt x="945" y="1"/>
                    <a:pt x="321" y="112"/>
                    <a:pt x="1" y="682"/>
                  </a:cubicBezTo>
                  <a:cubicBezTo>
                    <a:pt x="1" y="682"/>
                    <a:pt x="4499" y="1867"/>
                    <a:pt x="4590" y="12475"/>
                  </a:cubicBezTo>
                  <a:lnTo>
                    <a:pt x="6414" y="12475"/>
                  </a:lnTo>
                  <a:cubicBezTo>
                    <a:pt x="6414" y="12475"/>
                    <a:pt x="6870" y="3539"/>
                    <a:pt x="1976" y="43"/>
                  </a:cubicBezTo>
                  <a:cubicBezTo>
                    <a:pt x="1976" y="45"/>
                    <a:pt x="1974" y="45"/>
                    <a:pt x="1969" y="45"/>
                  </a:cubicBezTo>
                  <a:cubicBezTo>
                    <a:pt x="1925" y="45"/>
                    <a:pt x="1698" y="1"/>
                    <a:pt x="1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5217325" y="1268940"/>
              <a:ext cx="124650" cy="307350"/>
            </a:xfrm>
            <a:custGeom>
              <a:avLst/>
              <a:gdLst/>
              <a:ahLst/>
              <a:cxnLst/>
              <a:rect l="l" t="t" r="r" b="b"/>
              <a:pathLst>
                <a:path w="4986" h="12294" extrusionOk="0">
                  <a:moveTo>
                    <a:pt x="734" y="1"/>
                  </a:moveTo>
                  <a:cubicBezTo>
                    <a:pt x="485" y="1"/>
                    <a:pt x="237" y="45"/>
                    <a:pt x="1" y="135"/>
                  </a:cubicBezTo>
                  <a:cubicBezTo>
                    <a:pt x="1" y="135"/>
                    <a:pt x="3223" y="1655"/>
                    <a:pt x="3284" y="12293"/>
                  </a:cubicBezTo>
                  <a:lnTo>
                    <a:pt x="4834" y="12293"/>
                  </a:lnTo>
                  <a:cubicBezTo>
                    <a:pt x="4834" y="12293"/>
                    <a:pt x="4986" y="2354"/>
                    <a:pt x="1946" y="378"/>
                  </a:cubicBezTo>
                  <a:cubicBezTo>
                    <a:pt x="1582" y="129"/>
                    <a:pt x="1158" y="1"/>
                    <a:pt x="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5090425" y="1565615"/>
              <a:ext cx="50950" cy="41050"/>
            </a:xfrm>
            <a:custGeom>
              <a:avLst/>
              <a:gdLst/>
              <a:ahLst/>
              <a:cxnLst/>
              <a:rect l="l" t="t" r="r" b="b"/>
              <a:pathLst>
                <a:path w="2038" h="1642" extrusionOk="0">
                  <a:moveTo>
                    <a:pt x="1916" y="1"/>
                  </a:moveTo>
                  <a:cubicBezTo>
                    <a:pt x="1916" y="213"/>
                    <a:pt x="1885" y="396"/>
                    <a:pt x="1916" y="608"/>
                  </a:cubicBezTo>
                  <a:cubicBezTo>
                    <a:pt x="1885" y="791"/>
                    <a:pt x="1824" y="1004"/>
                    <a:pt x="1703" y="1156"/>
                  </a:cubicBezTo>
                  <a:cubicBezTo>
                    <a:pt x="1508" y="1335"/>
                    <a:pt x="1260" y="1427"/>
                    <a:pt x="1016" y="1427"/>
                  </a:cubicBezTo>
                  <a:cubicBezTo>
                    <a:pt x="804" y="1427"/>
                    <a:pt x="596" y="1358"/>
                    <a:pt x="426" y="1216"/>
                  </a:cubicBezTo>
                  <a:cubicBezTo>
                    <a:pt x="274" y="1064"/>
                    <a:pt x="214" y="852"/>
                    <a:pt x="183" y="669"/>
                  </a:cubicBezTo>
                  <a:cubicBezTo>
                    <a:pt x="183" y="456"/>
                    <a:pt x="153" y="274"/>
                    <a:pt x="122" y="61"/>
                  </a:cubicBezTo>
                  <a:cubicBezTo>
                    <a:pt x="31" y="274"/>
                    <a:pt x="1" y="456"/>
                    <a:pt x="31" y="669"/>
                  </a:cubicBezTo>
                  <a:cubicBezTo>
                    <a:pt x="62" y="912"/>
                    <a:pt x="122" y="1125"/>
                    <a:pt x="274" y="1338"/>
                  </a:cubicBezTo>
                  <a:cubicBezTo>
                    <a:pt x="487" y="1551"/>
                    <a:pt x="791" y="1642"/>
                    <a:pt x="1065" y="1642"/>
                  </a:cubicBezTo>
                  <a:cubicBezTo>
                    <a:pt x="1369" y="1642"/>
                    <a:pt x="1642" y="1490"/>
                    <a:pt x="1824" y="1277"/>
                  </a:cubicBezTo>
                  <a:cubicBezTo>
                    <a:pt x="1976" y="1064"/>
                    <a:pt x="2037" y="852"/>
                    <a:pt x="2037" y="608"/>
                  </a:cubicBezTo>
                  <a:cubicBezTo>
                    <a:pt x="2037" y="396"/>
                    <a:pt x="2007" y="183"/>
                    <a:pt x="19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5107900" y="1572590"/>
              <a:ext cx="16750" cy="14325"/>
            </a:xfrm>
            <a:custGeom>
              <a:avLst/>
              <a:gdLst/>
              <a:ahLst/>
              <a:cxnLst/>
              <a:rect l="l" t="t" r="r" b="b"/>
              <a:pathLst>
                <a:path w="670" h="573" extrusionOk="0">
                  <a:moveTo>
                    <a:pt x="246" y="1"/>
                  </a:moveTo>
                  <a:cubicBezTo>
                    <a:pt x="206" y="1"/>
                    <a:pt x="134" y="27"/>
                    <a:pt x="62" y="117"/>
                  </a:cubicBezTo>
                  <a:cubicBezTo>
                    <a:pt x="1" y="208"/>
                    <a:pt x="1" y="329"/>
                    <a:pt x="62" y="421"/>
                  </a:cubicBezTo>
                  <a:cubicBezTo>
                    <a:pt x="127" y="525"/>
                    <a:pt x="236" y="573"/>
                    <a:pt x="345" y="573"/>
                  </a:cubicBezTo>
                  <a:cubicBezTo>
                    <a:pt x="490" y="573"/>
                    <a:pt x="635" y="486"/>
                    <a:pt x="670" y="329"/>
                  </a:cubicBezTo>
                  <a:cubicBezTo>
                    <a:pt x="670" y="208"/>
                    <a:pt x="639" y="117"/>
                    <a:pt x="548" y="56"/>
                  </a:cubicBezTo>
                  <a:cubicBezTo>
                    <a:pt x="500" y="20"/>
                    <a:pt x="457" y="8"/>
                    <a:pt x="423" y="8"/>
                  </a:cubicBezTo>
                  <a:cubicBezTo>
                    <a:pt x="369" y="8"/>
                    <a:pt x="335" y="37"/>
                    <a:pt x="335" y="56"/>
                  </a:cubicBezTo>
                  <a:cubicBezTo>
                    <a:pt x="335" y="56"/>
                    <a:pt x="396" y="86"/>
                    <a:pt x="457" y="147"/>
                  </a:cubicBezTo>
                  <a:cubicBezTo>
                    <a:pt x="487" y="177"/>
                    <a:pt x="487" y="238"/>
                    <a:pt x="487" y="269"/>
                  </a:cubicBezTo>
                  <a:cubicBezTo>
                    <a:pt x="457" y="329"/>
                    <a:pt x="426" y="360"/>
                    <a:pt x="366" y="390"/>
                  </a:cubicBezTo>
                  <a:cubicBezTo>
                    <a:pt x="305" y="390"/>
                    <a:pt x="244" y="360"/>
                    <a:pt x="214" y="329"/>
                  </a:cubicBezTo>
                  <a:cubicBezTo>
                    <a:pt x="183" y="269"/>
                    <a:pt x="183" y="238"/>
                    <a:pt x="183" y="177"/>
                  </a:cubicBezTo>
                  <a:cubicBezTo>
                    <a:pt x="214" y="86"/>
                    <a:pt x="274" y="56"/>
                    <a:pt x="274" y="26"/>
                  </a:cubicBezTo>
                  <a:cubicBezTo>
                    <a:pt x="287" y="13"/>
                    <a:pt x="274" y="1"/>
                    <a:pt x="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5297125" y="1565615"/>
              <a:ext cx="44850" cy="36625"/>
            </a:xfrm>
            <a:custGeom>
              <a:avLst/>
              <a:gdLst/>
              <a:ahLst/>
              <a:cxnLst/>
              <a:rect l="l" t="t" r="r" b="b"/>
              <a:pathLst>
                <a:path w="1794" h="1465" extrusionOk="0">
                  <a:moveTo>
                    <a:pt x="1672" y="1"/>
                  </a:moveTo>
                  <a:cubicBezTo>
                    <a:pt x="1642" y="1"/>
                    <a:pt x="1672" y="183"/>
                    <a:pt x="1642" y="487"/>
                  </a:cubicBezTo>
                  <a:cubicBezTo>
                    <a:pt x="1611" y="639"/>
                    <a:pt x="1520" y="821"/>
                    <a:pt x="1429" y="943"/>
                  </a:cubicBezTo>
                  <a:cubicBezTo>
                    <a:pt x="1307" y="1125"/>
                    <a:pt x="1125" y="1216"/>
                    <a:pt x="943" y="1247"/>
                  </a:cubicBezTo>
                  <a:cubicBezTo>
                    <a:pt x="907" y="1252"/>
                    <a:pt x="873" y="1254"/>
                    <a:pt x="839" y="1254"/>
                  </a:cubicBezTo>
                  <a:cubicBezTo>
                    <a:pt x="671" y="1254"/>
                    <a:pt x="527" y="1191"/>
                    <a:pt x="426" y="1064"/>
                  </a:cubicBezTo>
                  <a:cubicBezTo>
                    <a:pt x="304" y="912"/>
                    <a:pt x="244" y="760"/>
                    <a:pt x="213" y="608"/>
                  </a:cubicBezTo>
                  <a:cubicBezTo>
                    <a:pt x="152" y="305"/>
                    <a:pt x="122" y="122"/>
                    <a:pt x="92" y="122"/>
                  </a:cubicBezTo>
                  <a:cubicBezTo>
                    <a:pt x="0" y="456"/>
                    <a:pt x="61" y="852"/>
                    <a:pt x="274" y="1186"/>
                  </a:cubicBezTo>
                  <a:cubicBezTo>
                    <a:pt x="410" y="1350"/>
                    <a:pt x="644" y="1464"/>
                    <a:pt x="888" y="1464"/>
                  </a:cubicBezTo>
                  <a:cubicBezTo>
                    <a:pt x="917" y="1464"/>
                    <a:pt x="945" y="1463"/>
                    <a:pt x="973" y="1460"/>
                  </a:cubicBezTo>
                  <a:cubicBezTo>
                    <a:pt x="1216" y="1429"/>
                    <a:pt x="1429" y="1277"/>
                    <a:pt x="1581" y="1064"/>
                  </a:cubicBezTo>
                  <a:cubicBezTo>
                    <a:pt x="1703" y="912"/>
                    <a:pt x="1763" y="700"/>
                    <a:pt x="1763" y="517"/>
                  </a:cubicBezTo>
                  <a:cubicBezTo>
                    <a:pt x="1794" y="183"/>
                    <a:pt x="1703" y="1"/>
                    <a:pt x="1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5313850" y="1569415"/>
              <a:ext cx="15975" cy="15425"/>
            </a:xfrm>
            <a:custGeom>
              <a:avLst/>
              <a:gdLst/>
              <a:ahLst/>
              <a:cxnLst/>
              <a:rect l="l" t="t" r="r" b="b"/>
              <a:pathLst>
                <a:path w="639" h="617" extrusionOk="0">
                  <a:moveTo>
                    <a:pt x="365" y="1"/>
                  </a:moveTo>
                  <a:cubicBezTo>
                    <a:pt x="213" y="1"/>
                    <a:pt x="122" y="92"/>
                    <a:pt x="152" y="92"/>
                  </a:cubicBezTo>
                  <a:cubicBezTo>
                    <a:pt x="152" y="122"/>
                    <a:pt x="243" y="92"/>
                    <a:pt x="334" y="153"/>
                  </a:cubicBezTo>
                  <a:cubicBezTo>
                    <a:pt x="365" y="153"/>
                    <a:pt x="395" y="213"/>
                    <a:pt x="426" y="244"/>
                  </a:cubicBezTo>
                  <a:cubicBezTo>
                    <a:pt x="426" y="304"/>
                    <a:pt x="395" y="365"/>
                    <a:pt x="365" y="396"/>
                  </a:cubicBezTo>
                  <a:cubicBezTo>
                    <a:pt x="334" y="411"/>
                    <a:pt x="312" y="418"/>
                    <a:pt x="289" y="418"/>
                  </a:cubicBezTo>
                  <a:cubicBezTo>
                    <a:pt x="266" y="418"/>
                    <a:pt x="243" y="411"/>
                    <a:pt x="213" y="396"/>
                  </a:cubicBezTo>
                  <a:cubicBezTo>
                    <a:pt x="182" y="365"/>
                    <a:pt x="152" y="335"/>
                    <a:pt x="152" y="274"/>
                  </a:cubicBezTo>
                  <a:cubicBezTo>
                    <a:pt x="122" y="183"/>
                    <a:pt x="182" y="122"/>
                    <a:pt x="182" y="122"/>
                  </a:cubicBezTo>
                  <a:cubicBezTo>
                    <a:pt x="176" y="115"/>
                    <a:pt x="164" y="112"/>
                    <a:pt x="150" y="112"/>
                  </a:cubicBezTo>
                  <a:cubicBezTo>
                    <a:pt x="102" y="112"/>
                    <a:pt x="24" y="156"/>
                    <a:pt x="0" y="274"/>
                  </a:cubicBezTo>
                  <a:cubicBezTo>
                    <a:pt x="0" y="396"/>
                    <a:pt x="30" y="487"/>
                    <a:pt x="122" y="548"/>
                  </a:cubicBezTo>
                  <a:cubicBezTo>
                    <a:pt x="182" y="593"/>
                    <a:pt x="243" y="616"/>
                    <a:pt x="304" y="616"/>
                  </a:cubicBezTo>
                  <a:cubicBezTo>
                    <a:pt x="365" y="616"/>
                    <a:pt x="426" y="593"/>
                    <a:pt x="486" y="548"/>
                  </a:cubicBezTo>
                  <a:cubicBezTo>
                    <a:pt x="578" y="456"/>
                    <a:pt x="638" y="335"/>
                    <a:pt x="578" y="213"/>
                  </a:cubicBezTo>
                  <a:cubicBezTo>
                    <a:pt x="547" y="92"/>
                    <a:pt x="456" y="31"/>
                    <a:pt x="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5104875" y="2069415"/>
              <a:ext cx="565375" cy="1087425"/>
            </a:xfrm>
            <a:custGeom>
              <a:avLst/>
              <a:gdLst/>
              <a:ahLst/>
              <a:cxnLst/>
              <a:rect l="l" t="t" r="r" b="b"/>
              <a:pathLst>
                <a:path w="22615" h="43497" extrusionOk="0">
                  <a:moveTo>
                    <a:pt x="456" y="1"/>
                  </a:moveTo>
                  <a:lnTo>
                    <a:pt x="0" y="5594"/>
                  </a:lnTo>
                  <a:lnTo>
                    <a:pt x="11216" y="19180"/>
                  </a:lnTo>
                  <a:cubicBezTo>
                    <a:pt x="11824" y="20001"/>
                    <a:pt x="11885" y="21126"/>
                    <a:pt x="11429" y="22038"/>
                  </a:cubicBezTo>
                  <a:lnTo>
                    <a:pt x="2766" y="38907"/>
                  </a:lnTo>
                  <a:lnTo>
                    <a:pt x="11459" y="43497"/>
                  </a:lnTo>
                  <a:lnTo>
                    <a:pt x="22068" y="21642"/>
                  </a:lnTo>
                  <a:cubicBezTo>
                    <a:pt x="22615" y="20761"/>
                    <a:pt x="22615" y="19697"/>
                    <a:pt x="22068" y="18816"/>
                  </a:cubicBezTo>
                  <a:lnTo>
                    <a:pt x="106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4785725" y="2007115"/>
              <a:ext cx="421000" cy="1566150"/>
            </a:xfrm>
            <a:custGeom>
              <a:avLst/>
              <a:gdLst/>
              <a:ahLst/>
              <a:cxnLst/>
              <a:rect l="l" t="t" r="r" b="b"/>
              <a:pathLst>
                <a:path w="16840" h="62646" extrusionOk="0">
                  <a:moveTo>
                    <a:pt x="5502" y="0"/>
                  </a:moveTo>
                  <a:lnTo>
                    <a:pt x="0" y="62646"/>
                  </a:lnTo>
                  <a:lnTo>
                    <a:pt x="9119" y="62646"/>
                  </a:lnTo>
                  <a:lnTo>
                    <a:pt x="16839" y="9484"/>
                  </a:lnTo>
                  <a:lnTo>
                    <a:pt x="16748" y="1915"/>
                  </a:lnTo>
                  <a:lnTo>
                    <a:pt x="5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4948325" y="2075490"/>
              <a:ext cx="94250" cy="61850"/>
            </a:xfrm>
            <a:custGeom>
              <a:avLst/>
              <a:gdLst/>
              <a:ahLst/>
              <a:cxnLst/>
              <a:rect l="l" t="t" r="r" b="b"/>
              <a:pathLst>
                <a:path w="3770" h="2474" extrusionOk="0">
                  <a:moveTo>
                    <a:pt x="3770" y="1"/>
                  </a:moveTo>
                  <a:cubicBezTo>
                    <a:pt x="3739" y="1"/>
                    <a:pt x="3679" y="275"/>
                    <a:pt x="3435" y="639"/>
                  </a:cubicBezTo>
                  <a:cubicBezTo>
                    <a:pt x="3162" y="1126"/>
                    <a:pt x="2767" y="1551"/>
                    <a:pt x="2280" y="1855"/>
                  </a:cubicBezTo>
                  <a:cubicBezTo>
                    <a:pt x="1824" y="2129"/>
                    <a:pt x="1277" y="2311"/>
                    <a:pt x="700" y="2341"/>
                  </a:cubicBezTo>
                  <a:cubicBezTo>
                    <a:pt x="416" y="2341"/>
                    <a:pt x="200" y="2328"/>
                    <a:pt x="87" y="2328"/>
                  </a:cubicBezTo>
                  <a:cubicBezTo>
                    <a:pt x="31" y="2328"/>
                    <a:pt x="1" y="2331"/>
                    <a:pt x="1" y="2341"/>
                  </a:cubicBezTo>
                  <a:cubicBezTo>
                    <a:pt x="163" y="2434"/>
                    <a:pt x="344" y="2474"/>
                    <a:pt x="542" y="2474"/>
                  </a:cubicBezTo>
                  <a:cubicBezTo>
                    <a:pt x="603" y="2474"/>
                    <a:pt x="666" y="2470"/>
                    <a:pt x="730" y="2463"/>
                  </a:cubicBezTo>
                  <a:cubicBezTo>
                    <a:pt x="755" y="2464"/>
                    <a:pt x="780" y="2464"/>
                    <a:pt x="805" y="2464"/>
                  </a:cubicBezTo>
                  <a:cubicBezTo>
                    <a:pt x="1962" y="2464"/>
                    <a:pt x="3051" y="1771"/>
                    <a:pt x="3557" y="700"/>
                  </a:cubicBezTo>
                  <a:cubicBezTo>
                    <a:pt x="3679" y="487"/>
                    <a:pt x="3770" y="244"/>
                    <a:pt x="3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4992400" y="3525265"/>
              <a:ext cx="5350" cy="13800"/>
            </a:xfrm>
            <a:custGeom>
              <a:avLst/>
              <a:gdLst/>
              <a:ahLst/>
              <a:cxnLst/>
              <a:rect l="l" t="t" r="r" b="b"/>
              <a:pathLst>
                <a:path w="214" h="552" extrusionOk="0">
                  <a:moveTo>
                    <a:pt x="134" y="0"/>
                  </a:moveTo>
                  <a:cubicBezTo>
                    <a:pt x="80" y="0"/>
                    <a:pt x="28" y="115"/>
                    <a:pt x="1" y="278"/>
                  </a:cubicBezTo>
                  <a:cubicBezTo>
                    <a:pt x="1" y="430"/>
                    <a:pt x="31" y="552"/>
                    <a:pt x="92" y="552"/>
                  </a:cubicBezTo>
                  <a:cubicBezTo>
                    <a:pt x="122" y="552"/>
                    <a:pt x="183" y="430"/>
                    <a:pt x="213" y="278"/>
                  </a:cubicBezTo>
                  <a:cubicBezTo>
                    <a:pt x="213" y="126"/>
                    <a:pt x="183" y="5"/>
                    <a:pt x="153" y="5"/>
                  </a:cubicBezTo>
                  <a:cubicBezTo>
                    <a:pt x="146" y="2"/>
                    <a:pt x="140" y="0"/>
                    <a:pt x="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4996975" y="3468390"/>
              <a:ext cx="6850" cy="28200"/>
            </a:xfrm>
            <a:custGeom>
              <a:avLst/>
              <a:gdLst/>
              <a:ahLst/>
              <a:cxnLst/>
              <a:rect l="l" t="t" r="r" b="b"/>
              <a:pathLst>
                <a:path w="274" h="1128" extrusionOk="0">
                  <a:moveTo>
                    <a:pt x="213" y="0"/>
                  </a:moveTo>
                  <a:cubicBezTo>
                    <a:pt x="152" y="0"/>
                    <a:pt x="91" y="243"/>
                    <a:pt x="61" y="547"/>
                  </a:cubicBezTo>
                  <a:cubicBezTo>
                    <a:pt x="0" y="851"/>
                    <a:pt x="30" y="1125"/>
                    <a:pt x="91" y="1125"/>
                  </a:cubicBezTo>
                  <a:cubicBezTo>
                    <a:pt x="94" y="1126"/>
                    <a:pt x="97" y="1127"/>
                    <a:pt x="101" y="1127"/>
                  </a:cubicBezTo>
                  <a:cubicBezTo>
                    <a:pt x="158" y="1127"/>
                    <a:pt x="214" y="866"/>
                    <a:pt x="243" y="578"/>
                  </a:cubicBezTo>
                  <a:cubicBezTo>
                    <a:pt x="274" y="274"/>
                    <a:pt x="274"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5003800" y="3412090"/>
              <a:ext cx="6100" cy="28200"/>
            </a:xfrm>
            <a:custGeom>
              <a:avLst/>
              <a:gdLst/>
              <a:ahLst/>
              <a:cxnLst/>
              <a:rect l="l" t="t" r="r" b="b"/>
              <a:pathLst>
                <a:path w="244" h="1128" extrusionOk="0">
                  <a:moveTo>
                    <a:pt x="174" y="0"/>
                  </a:moveTo>
                  <a:cubicBezTo>
                    <a:pt x="116" y="0"/>
                    <a:pt x="60" y="262"/>
                    <a:pt x="31" y="550"/>
                  </a:cubicBezTo>
                  <a:cubicBezTo>
                    <a:pt x="1" y="854"/>
                    <a:pt x="1" y="1097"/>
                    <a:pt x="61" y="1127"/>
                  </a:cubicBezTo>
                  <a:cubicBezTo>
                    <a:pt x="122" y="1127"/>
                    <a:pt x="183" y="884"/>
                    <a:pt x="213" y="580"/>
                  </a:cubicBezTo>
                  <a:cubicBezTo>
                    <a:pt x="244" y="246"/>
                    <a:pt x="244" y="3"/>
                    <a:pt x="183" y="3"/>
                  </a:cubicBezTo>
                  <a:cubicBezTo>
                    <a:pt x="180" y="1"/>
                    <a:pt x="177" y="0"/>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5009875" y="3355165"/>
              <a:ext cx="6875" cy="28200"/>
            </a:xfrm>
            <a:custGeom>
              <a:avLst/>
              <a:gdLst/>
              <a:ahLst/>
              <a:cxnLst/>
              <a:rect l="l" t="t" r="r" b="b"/>
              <a:pathLst>
                <a:path w="275" h="1128" extrusionOk="0">
                  <a:moveTo>
                    <a:pt x="214" y="0"/>
                  </a:moveTo>
                  <a:cubicBezTo>
                    <a:pt x="153" y="0"/>
                    <a:pt x="62" y="243"/>
                    <a:pt x="31" y="547"/>
                  </a:cubicBezTo>
                  <a:cubicBezTo>
                    <a:pt x="1" y="882"/>
                    <a:pt x="1" y="1125"/>
                    <a:pt x="62" y="1125"/>
                  </a:cubicBezTo>
                  <a:cubicBezTo>
                    <a:pt x="65" y="1126"/>
                    <a:pt x="68" y="1127"/>
                    <a:pt x="71" y="1127"/>
                  </a:cubicBezTo>
                  <a:cubicBezTo>
                    <a:pt x="132" y="1127"/>
                    <a:pt x="215" y="866"/>
                    <a:pt x="244" y="578"/>
                  </a:cubicBezTo>
                  <a:cubicBezTo>
                    <a:pt x="274" y="274"/>
                    <a:pt x="244"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5016725" y="3298915"/>
              <a:ext cx="6850" cy="28150"/>
            </a:xfrm>
            <a:custGeom>
              <a:avLst/>
              <a:gdLst/>
              <a:ahLst/>
              <a:cxnLst/>
              <a:rect l="l" t="t" r="r" b="b"/>
              <a:pathLst>
                <a:path w="274" h="1126" extrusionOk="0">
                  <a:moveTo>
                    <a:pt x="183" y="1"/>
                  </a:moveTo>
                  <a:cubicBezTo>
                    <a:pt x="152" y="1"/>
                    <a:pt x="61" y="244"/>
                    <a:pt x="31" y="548"/>
                  </a:cubicBezTo>
                  <a:cubicBezTo>
                    <a:pt x="0" y="882"/>
                    <a:pt x="0" y="1126"/>
                    <a:pt x="61" y="1126"/>
                  </a:cubicBezTo>
                  <a:cubicBezTo>
                    <a:pt x="122" y="1126"/>
                    <a:pt x="183" y="882"/>
                    <a:pt x="213" y="578"/>
                  </a:cubicBezTo>
                  <a:cubicBezTo>
                    <a:pt x="274" y="274"/>
                    <a:pt x="244" y="1"/>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5023550" y="3241940"/>
              <a:ext cx="6875" cy="28200"/>
            </a:xfrm>
            <a:custGeom>
              <a:avLst/>
              <a:gdLst/>
              <a:ahLst/>
              <a:cxnLst/>
              <a:rect l="l" t="t" r="r" b="b"/>
              <a:pathLst>
                <a:path w="275" h="1128" extrusionOk="0">
                  <a:moveTo>
                    <a:pt x="214" y="0"/>
                  </a:moveTo>
                  <a:cubicBezTo>
                    <a:pt x="153" y="0"/>
                    <a:pt x="62" y="243"/>
                    <a:pt x="31" y="547"/>
                  </a:cubicBezTo>
                  <a:cubicBezTo>
                    <a:pt x="1" y="851"/>
                    <a:pt x="1" y="1125"/>
                    <a:pt x="62" y="1125"/>
                  </a:cubicBezTo>
                  <a:cubicBezTo>
                    <a:pt x="65" y="1126"/>
                    <a:pt x="68" y="1127"/>
                    <a:pt x="71" y="1127"/>
                  </a:cubicBezTo>
                  <a:cubicBezTo>
                    <a:pt x="129" y="1127"/>
                    <a:pt x="186" y="866"/>
                    <a:pt x="244" y="578"/>
                  </a:cubicBezTo>
                  <a:cubicBezTo>
                    <a:pt x="274" y="274"/>
                    <a:pt x="244"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5030400" y="3185690"/>
              <a:ext cx="6875" cy="28150"/>
            </a:xfrm>
            <a:custGeom>
              <a:avLst/>
              <a:gdLst/>
              <a:ahLst/>
              <a:cxnLst/>
              <a:rect l="l" t="t" r="r" b="b"/>
              <a:pathLst>
                <a:path w="275" h="1126" extrusionOk="0">
                  <a:moveTo>
                    <a:pt x="213" y="1"/>
                  </a:moveTo>
                  <a:cubicBezTo>
                    <a:pt x="152" y="1"/>
                    <a:pt x="61" y="244"/>
                    <a:pt x="31" y="548"/>
                  </a:cubicBezTo>
                  <a:cubicBezTo>
                    <a:pt x="0" y="852"/>
                    <a:pt x="0" y="1126"/>
                    <a:pt x="61" y="1126"/>
                  </a:cubicBezTo>
                  <a:cubicBezTo>
                    <a:pt x="122" y="1126"/>
                    <a:pt x="183" y="882"/>
                    <a:pt x="244" y="578"/>
                  </a:cubicBezTo>
                  <a:cubicBezTo>
                    <a:pt x="274" y="274"/>
                    <a:pt x="274" y="1"/>
                    <a:pt x="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4"/>
            <p:cNvSpPr/>
            <p:nvPr/>
          </p:nvSpPr>
          <p:spPr>
            <a:xfrm>
              <a:off x="5037250" y="3129415"/>
              <a:ext cx="6850" cy="28200"/>
            </a:xfrm>
            <a:custGeom>
              <a:avLst/>
              <a:gdLst/>
              <a:ahLst/>
              <a:cxnLst/>
              <a:rect l="l" t="t" r="r" b="b"/>
              <a:pathLst>
                <a:path w="274" h="1128" extrusionOk="0">
                  <a:moveTo>
                    <a:pt x="202" y="0"/>
                  </a:moveTo>
                  <a:cubicBezTo>
                    <a:pt x="145" y="0"/>
                    <a:pt x="90" y="234"/>
                    <a:pt x="61" y="550"/>
                  </a:cubicBezTo>
                  <a:cubicBezTo>
                    <a:pt x="0" y="854"/>
                    <a:pt x="30" y="1097"/>
                    <a:pt x="61" y="1127"/>
                  </a:cubicBezTo>
                  <a:cubicBezTo>
                    <a:pt x="122" y="1127"/>
                    <a:pt x="213" y="884"/>
                    <a:pt x="243" y="580"/>
                  </a:cubicBezTo>
                  <a:cubicBezTo>
                    <a:pt x="274" y="246"/>
                    <a:pt x="274" y="3"/>
                    <a:pt x="213" y="3"/>
                  </a:cubicBezTo>
                  <a:cubicBezTo>
                    <a:pt x="209" y="1"/>
                    <a:pt x="206"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4"/>
            <p:cNvSpPr/>
            <p:nvPr/>
          </p:nvSpPr>
          <p:spPr>
            <a:xfrm>
              <a:off x="5044825" y="3072465"/>
              <a:ext cx="6875" cy="28200"/>
            </a:xfrm>
            <a:custGeom>
              <a:avLst/>
              <a:gdLst/>
              <a:ahLst/>
              <a:cxnLst/>
              <a:rect l="l" t="t" r="r" b="b"/>
              <a:pathLst>
                <a:path w="275" h="1128" extrusionOk="0">
                  <a:moveTo>
                    <a:pt x="214" y="1"/>
                  </a:moveTo>
                  <a:cubicBezTo>
                    <a:pt x="153" y="1"/>
                    <a:pt x="62" y="244"/>
                    <a:pt x="31" y="548"/>
                  </a:cubicBezTo>
                  <a:cubicBezTo>
                    <a:pt x="1" y="882"/>
                    <a:pt x="1" y="1126"/>
                    <a:pt x="62" y="1126"/>
                  </a:cubicBezTo>
                  <a:cubicBezTo>
                    <a:pt x="65" y="1127"/>
                    <a:pt x="68" y="1128"/>
                    <a:pt x="71" y="1128"/>
                  </a:cubicBezTo>
                  <a:cubicBezTo>
                    <a:pt x="129" y="1128"/>
                    <a:pt x="186" y="867"/>
                    <a:pt x="244" y="578"/>
                  </a:cubicBezTo>
                  <a:cubicBezTo>
                    <a:pt x="275" y="275"/>
                    <a:pt x="275"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5052425" y="3016240"/>
              <a:ext cx="6875" cy="28150"/>
            </a:xfrm>
            <a:custGeom>
              <a:avLst/>
              <a:gdLst/>
              <a:ahLst/>
              <a:cxnLst/>
              <a:rect l="l" t="t" r="r" b="b"/>
              <a:pathLst>
                <a:path w="275" h="1126" extrusionOk="0">
                  <a:moveTo>
                    <a:pt x="214" y="1"/>
                  </a:moveTo>
                  <a:cubicBezTo>
                    <a:pt x="153" y="1"/>
                    <a:pt x="62" y="244"/>
                    <a:pt x="31" y="548"/>
                  </a:cubicBezTo>
                  <a:cubicBezTo>
                    <a:pt x="1" y="852"/>
                    <a:pt x="1" y="1125"/>
                    <a:pt x="62" y="1125"/>
                  </a:cubicBezTo>
                  <a:cubicBezTo>
                    <a:pt x="123" y="1125"/>
                    <a:pt x="183" y="882"/>
                    <a:pt x="244" y="578"/>
                  </a:cubicBezTo>
                  <a:cubicBezTo>
                    <a:pt x="275" y="274"/>
                    <a:pt x="275"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4"/>
            <p:cNvSpPr/>
            <p:nvPr/>
          </p:nvSpPr>
          <p:spPr>
            <a:xfrm>
              <a:off x="5060025" y="2959965"/>
              <a:ext cx="6875" cy="28200"/>
            </a:xfrm>
            <a:custGeom>
              <a:avLst/>
              <a:gdLst/>
              <a:ahLst/>
              <a:cxnLst/>
              <a:rect l="l" t="t" r="r" b="b"/>
              <a:pathLst>
                <a:path w="275" h="1128" extrusionOk="0">
                  <a:moveTo>
                    <a:pt x="204" y="0"/>
                  </a:moveTo>
                  <a:cubicBezTo>
                    <a:pt x="147" y="0"/>
                    <a:pt x="89" y="261"/>
                    <a:pt x="31" y="550"/>
                  </a:cubicBezTo>
                  <a:cubicBezTo>
                    <a:pt x="1" y="854"/>
                    <a:pt x="1" y="1097"/>
                    <a:pt x="62" y="1127"/>
                  </a:cubicBezTo>
                  <a:cubicBezTo>
                    <a:pt x="122" y="1127"/>
                    <a:pt x="183" y="884"/>
                    <a:pt x="244" y="580"/>
                  </a:cubicBezTo>
                  <a:cubicBezTo>
                    <a:pt x="274" y="246"/>
                    <a:pt x="274" y="2"/>
                    <a:pt x="214" y="2"/>
                  </a:cubicBezTo>
                  <a:cubicBezTo>
                    <a:pt x="211" y="1"/>
                    <a:pt x="207" y="0"/>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4"/>
            <p:cNvSpPr/>
            <p:nvPr/>
          </p:nvSpPr>
          <p:spPr>
            <a:xfrm>
              <a:off x="5067625" y="2903015"/>
              <a:ext cx="6875" cy="28900"/>
            </a:xfrm>
            <a:custGeom>
              <a:avLst/>
              <a:gdLst/>
              <a:ahLst/>
              <a:cxnLst/>
              <a:rect l="l" t="t" r="r" b="b"/>
              <a:pathLst>
                <a:path w="275" h="1156" extrusionOk="0">
                  <a:moveTo>
                    <a:pt x="214" y="1"/>
                  </a:moveTo>
                  <a:cubicBezTo>
                    <a:pt x="183" y="1"/>
                    <a:pt x="122" y="244"/>
                    <a:pt x="62" y="578"/>
                  </a:cubicBezTo>
                  <a:cubicBezTo>
                    <a:pt x="1" y="882"/>
                    <a:pt x="1" y="1125"/>
                    <a:pt x="62" y="1156"/>
                  </a:cubicBezTo>
                  <a:cubicBezTo>
                    <a:pt x="92" y="1156"/>
                    <a:pt x="153" y="913"/>
                    <a:pt x="214" y="578"/>
                  </a:cubicBezTo>
                  <a:cubicBezTo>
                    <a:pt x="274" y="274"/>
                    <a:pt x="274" y="1"/>
                    <a:pt x="2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4"/>
            <p:cNvSpPr/>
            <p:nvPr/>
          </p:nvSpPr>
          <p:spPr>
            <a:xfrm>
              <a:off x="5075225" y="2846790"/>
              <a:ext cx="7625" cy="28200"/>
            </a:xfrm>
            <a:custGeom>
              <a:avLst/>
              <a:gdLst/>
              <a:ahLst/>
              <a:cxnLst/>
              <a:rect l="l" t="t" r="r" b="b"/>
              <a:pathLst>
                <a:path w="305" h="1128" extrusionOk="0">
                  <a:moveTo>
                    <a:pt x="244" y="0"/>
                  </a:moveTo>
                  <a:cubicBezTo>
                    <a:pt x="183" y="0"/>
                    <a:pt x="122" y="244"/>
                    <a:pt x="62" y="548"/>
                  </a:cubicBezTo>
                  <a:cubicBezTo>
                    <a:pt x="1" y="882"/>
                    <a:pt x="1" y="1125"/>
                    <a:pt x="62" y="1125"/>
                  </a:cubicBezTo>
                  <a:cubicBezTo>
                    <a:pt x="65" y="1127"/>
                    <a:pt x="68" y="1127"/>
                    <a:pt x="71" y="1127"/>
                  </a:cubicBezTo>
                  <a:cubicBezTo>
                    <a:pt x="129" y="1127"/>
                    <a:pt x="186" y="866"/>
                    <a:pt x="244" y="578"/>
                  </a:cubicBezTo>
                  <a:cubicBezTo>
                    <a:pt x="305" y="274"/>
                    <a:pt x="305"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a:off x="5083600" y="2790565"/>
              <a:ext cx="7625" cy="28125"/>
            </a:xfrm>
            <a:custGeom>
              <a:avLst/>
              <a:gdLst/>
              <a:ahLst/>
              <a:cxnLst/>
              <a:rect l="l" t="t" r="r" b="b"/>
              <a:pathLst>
                <a:path w="305" h="1125" extrusionOk="0">
                  <a:moveTo>
                    <a:pt x="243" y="0"/>
                  </a:moveTo>
                  <a:cubicBezTo>
                    <a:pt x="183" y="0"/>
                    <a:pt x="122" y="243"/>
                    <a:pt x="61" y="547"/>
                  </a:cubicBezTo>
                  <a:cubicBezTo>
                    <a:pt x="0" y="851"/>
                    <a:pt x="0" y="1125"/>
                    <a:pt x="61" y="1125"/>
                  </a:cubicBezTo>
                  <a:cubicBezTo>
                    <a:pt x="122" y="1125"/>
                    <a:pt x="183" y="882"/>
                    <a:pt x="243" y="578"/>
                  </a:cubicBezTo>
                  <a:cubicBezTo>
                    <a:pt x="304" y="274"/>
                    <a:pt x="304" y="0"/>
                    <a:pt x="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5091950" y="2734315"/>
              <a:ext cx="7625" cy="28150"/>
            </a:xfrm>
            <a:custGeom>
              <a:avLst/>
              <a:gdLst/>
              <a:ahLst/>
              <a:cxnLst/>
              <a:rect l="l" t="t" r="r" b="b"/>
              <a:pathLst>
                <a:path w="305" h="1126" extrusionOk="0">
                  <a:moveTo>
                    <a:pt x="244" y="1"/>
                  </a:moveTo>
                  <a:cubicBezTo>
                    <a:pt x="183" y="1"/>
                    <a:pt x="122" y="244"/>
                    <a:pt x="61" y="548"/>
                  </a:cubicBezTo>
                  <a:cubicBezTo>
                    <a:pt x="1" y="852"/>
                    <a:pt x="1" y="1126"/>
                    <a:pt x="61" y="1126"/>
                  </a:cubicBezTo>
                  <a:cubicBezTo>
                    <a:pt x="122" y="1126"/>
                    <a:pt x="183" y="882"/>
                    <a:pt x="244" y="578"/>
                  </a:cubicBezTo>
                  <a:cubicBezTo>
                    <a:pt x="304" y="275"/>
                    <a:pt x="304"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4"/>
            <p:cNvSpPr/>
            <p:nvPr/>
          </p:nvSpPr>
          <p:spPr>
            <a:xfrm>
              <a:off x="5100300" y="2678090"/>
              <a:ext cx="7625" cy="28150"/>
            </a:xfrm>
            <a:custGeom>
              <a:avLst/>
              <a:gdLst/>
              <a:ahLst/>
              <a:cxnLst/>
              <a:rect l="l" t="t" r="r" b="b"/>
              <a:pathLst>
                <a:path w="305" h="1126" extrusionOk="0">
                  <a:moveTo>
                    <a:pt x="244" y="1"/>
                  </a:moveTo>
                  <a:cubicBezTo>
                    <a:pt x="183" y="1"/>
                    <a:pt x="122" y="244"/>
                    <a:pt x="62" y="548"/>
                  </a:cubicBezTo>
                  <a:cubicBezTo>
                    <a:pt x="1" y="852"/>
                    <a:pt x="1" y="1125"/>
                    <a:pt x="62" y="1125"/>
                  </a:cubicBezTo>
                  <a:cubicBezTo>
                    <a:pt x="122" y="1125"/>
                    <a:pt x="183" y="882"/>
                    <a:pt x="244" y="578"/>
                  </a:cubicBezTo>
                  <a:cubicBezTo>
                    <a:pt x="305" y="274"/>
                    <a:pt x="305"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5109425" y="2621815"/>
              <a:ext cx="7625" cy="28200"/>
            </a:xfrm>
            <a:custGeom>
              <a:avLst/>
              <a:gdLst/>
              <a:ahLst/>
              <a:cxnLst/>
              <a:rect l="l" t="t" r="r" b="b"/>
              <a:pathLst>
                <a:path w="305" h="1128" extrusionOk="0">
                  <a:moveTo>
                    <a:pt x="234" y="0"/>
                  </a:moveTo>
                  <a:cubicBezTo>
                    <a:pt x="177" y="0"/>
                    <a:pt x="119" y="261"/>
                    <a:pt x="61" y="550"/>
                  </a:cubicBezTo>
                  <a:cubicBezTo>
                    <a:pt x="1" y="853"/>
                    <a:pt x="1" y="1127"/>
                    <a:pt x="61" y="1127"/>
                  </a:cubicBezTo>
                  <a:cubicBezTo>
                    <a:pt x="92" y="1127"/>
                    <a:pt x="183" y="884"/>
                    <a:pt x="244" y="580"/>
                  </a:cubicBezTo>
                  <a:cubicBezTo>
                    <a:pt x="305" y="246"/>
                    <a:pt x="274" y="2"/>
                    <a:pt x="244" y="2"/>
                  </a:cubicBezTo>
                  <a:cubicBezTo>
                    <a:pt x="241" y="1"/>
                    <a:pt x="238" y="0"/>
                    <a:pt x="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5117775" y="2565565"/>
              <a:ext cx="7625" cy="28200"/>
            </a:xfrm>
            <a:custGeom>
              <a:avLst/>
              <a:gdLst/>
              <a:ahLst/>
              <a:cxnLst/>
              <a:rect l="l" t="t" r="r" b="b"/>
              <a:pathLst>
                <a:path w="305" h="1128" extrusionOk="0">
                  <a:moveTo>
                    <a:pt x="264" y="1"/>
                  </a:moveTo>
                  <a:cubicBezTo>
                    <a:pt x="204" y="1"/>
                    <a:pt x="119" y="235"/>
                    <a:pt x="62" y="550"/>
                  </a:cubicBezTo>
                  <a:cubicBezTo>
                    <a:pt x="1" y="854"/>
                    <a:pt x="1" y="1097"/>
                    <a:pt x="62" y="1128"/>
                  </a:cubicBezTo>
                  <a:cubicBezTo>
                    <a:pt x="123" y="1128"/>
                    <a:pt x="214" y="885"/>
                    <a:pt x="275" y="581"/>
                  </a:cubicBezTo>
                  <a:cubicBezTo>
                    <a:pt x="305" y="277"/>
                    <a:pt x="305" y="3"/>
                    <a:pt x="275" y="3"/>
                  </a:cubicBezTo>
                  <a:cubicBezTo>
                    <a:pt x="271" y="1"/>
                    <a:pt x="268" y="1"/>
                    <a:pt x="2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5126900" y="2509340"/>
              <a:ext cx="7625" cy="28200"/>
            </a:xfrm>
            <a:custGeom>
              <a:avLst/>
              <a:gdLst/>
              <a:ahLst/>
              <a:cxnLst/>
              <a:rect l="l" t="t" r="r" b="b"/>
              <a:pathLst>
                <a:path w="305" h="1128" extrusionOk="0">
                  <a:moveTo>
                    <a:pt x="238" y="0"/>
                  </a:moveTo>
                  <a:cubicBezTo>
                    <a:pt x="203" y="0"/>
                    <a:pt x="119" y="235"/>
                    <a:pt x="62" y="550"/>
                  </a:cubicBezTo>
                  <a:cubicBezTo>
                    <a:pt x="1" y="854"/>
                    <a:pt x="1" y="1097"/>
                    <a:pt x="62" y="1127"/>
                  </a:cubicBezTo>
                  <a:cubicBezTo>
                    <a:pt x="122" y="1127"/>
                    <a:pt x="183" y="884"/>
                    <a:pt x="244" y="580"/>
                  </a:cubicBezTo>
                  <a:cubicBezTo>
                    <a:pt x="305" y="276"/>
                    <a:pt x="305" y="3"/>
                    <a:pt x="244" y="3"/>
                  </a:cubicBezTo>
                  <a:cubicBezTo>
                    <a:pt x="242" y="1"/>
                    <a:pt x="240" y="0"/>
                    <a:pt x="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5136775" y="2453115"/>
              <a:ext cx="6875" cy="28200"/>
            </a:xfrm>
            <a:custGeom>
              <a:avLst/>
              <a:gdLst/>
              <a:ahLst/>
              <a:cxnLst/>
              <a:rect l="l" t="t" r="r" b="b"/>
              <a:pathLst>
                <a:path w="275" h="1128" extrusionOk="0">
                  <a:moveTo>
                    <a:pt x="233" y="0"/>
                  </a:moveTo>
                  <a:cubicBezTo>
                    <a:pt x="173" y="0"/>
                    <a:pt x="89" y="234"/>
                    <a:pt x="31" y="550"/>
                  </a:cubicBezTo>
                  <a:cubicBezTo>
                    <a:pt x="1" y="854"/>
                    <a:pt x="1" y="1097"/>
                    <a:pt x="31" y="1127"/>
                  </a:cubicBezTo>
                  <a:cubicBezTo>
                    <a:pt x="92" y="1127"/>
                    <a:pt x="183" y="884"/>
                    <a:pt x="244" y="580"/>
                  </a:cubicBezTo>
                  <a:cubicBezTo>
                    <a:pt x="274" y="276"/>
                    <a:pt x="274" y="3"/>
                    <a:pt x="244" y="3"/>
                  </a:cubicBezTo>
                  <a:cubicBezTo>
                    <a:pt x="241" y="1"/>
                    <a:pt x="237" y="0"/>
                    <a:pt x="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5145900" y="2396940"/>
              <a:ext cx="7625" cy="28125"/>
            </a:xfrm>
            <a:custGeom>
              <a:avLst/>
              <a:gdLst/>
              <a:ahLst/>
              <a:cxnLst/>
              <a:rect l="l" t="t" r="r" b="b"/>
              <a:pathLst>
                <a:path w="305" h="1125" extrusionOk="0">
                  <a:moveTo>
                    <a:pt x="244" y="0"/>
                  </a:moveTo>
                  <a:cubicBezTo>
                    <a:pt x="183" y="0"/>
                    <a:pt x="122" y="213"/>
                    <a:pt x="61" y="547"/>
                  </a:cubicBezTo>
                  <a:cubicBezTo>
                    <a:pt x="1" y="851"/>
                    <a:pt x="1" y="1095"/>
                    <a:pt x="61" y="1125"/>
                  </a:cubicBezTo>
                  <a:cubicBezTo>
                    <a:pt x="92" y="1125"/>
                    <a:pt x="183" y="882"/>
                    <a:pt x="244" y="578"/>
                  </a:cubicBezTo>
                  <a:cubicBezTo>
                    <a:pt x="305" y="243"/>
                    <a:pt x="305"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5155025" y="2340715"/>
              <a:ext cx="7625" cy="28125"/>
            </a:xfrm>
            <a:custGeom>
              <a:avLst/>
              <a:gdLst/>
              <a:ahLst/>
              <a:cxnLst/>
              <a:rect l="l" t="t" r="r" b="b"/>
              <a:pathLst>
                <a:path w="305" h="1125" extrusionOk="0">
                  <a:moveTo>
                    <a:pt x="274" y="0"/>
                  </a:moveTo>
                  <a:cubicBezTo>
                    <a:pt x="213" y="0"/>
                    <a:pt x="122" y="243"/>
                    <a:pt x="61" y="547"/>
                  </a:cubicBezTo>
                  <a:cubicBezTo>
                    <a:pt x="0" y="851"/>
                    <a:pt x="0" y="1125"/>
                    <a:pt x="61" y="1125"/>
                  </a:cubicBezTo>
                  <a:cubicBezTo>
                    <a:pt x="122" y="1125"/>
                    <a:pt x="213" y="882"/>
                    <a:pt x="274" y="578"/>
                  </a:cubicBezTo>
                  <a:cubicBezTo>
                    <a:pt x="304" y="274"/>
                    <a:pt x="304" y="0"/>
                    <a:pt x="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5165650" y="2284465"/>
              <a:ext cx="8400" cy="28150"/>
            </a:xfrm>
            <a:custGeom>
              <a:avLst/>
              <a:gdLst/>
              <a:ahLst/>
              <a:cxnLst/>
              <a:rect l="l" t="t" r="r" b="b"/>
              <a:pathLst>
                <a:path w="336" h="1126" extrusionOk="0">
                  <a:moveTo>
                    <a:pt x="305" y="1"/>
                  </a:moveTo>
                  <a:cubicBezTo>
                    <a:pt x="244" y="1"/>
                    <a:pt x="153" y="244"/>
                    <a:pt x="92" y="548"/>
                  </a:cubicBezTo>
                  <a:cubicBezTo>
                    <a:pt x="1" y="852"/>
                    <a:pt x="1" y="1125"/>
                    <a:pt x="62" y="1125"/>
                  </a:cubicBezTo>
                  <a:cubicBezTo>
                    <a:pt x="122" y="1125"/>
                    <a:pt x="214" y="882"/>
                    <a:pt x="274" y="578"/>
                  </a:cubicBezTo>
                  <a:cubicBezTo>
                    <a:pt x="335" y="274"/>
                    <a:pt x="335" y="1"/>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5218850" y="3009965"/>
              <a:ext cx="10675" cy="11825"/>
            </a:xfrm>
            <a:custGeom>
              <a:avLst/>
              <a:gdLst/>
              <a:ahLst/>
              <a:cxnLst/>
              <a:rect l="l" t="t" r="r" b="b"/>
              <a:pathLst>
                <a:path w="427" h="473" extrusionOk="0">
                  <a:moveTo>
                    <a:pt x="341" y="1"/>
                  </a:moveTo>
                  <a:cubicBezTo>
                    <a:pt x="287" y="1"/>
                    <a:pt x="173" y="64"/>
                    <a:pt x="122" y="191"/>
                  </a:cubicBezTo>
                  <a:cubicBezTo>
                    <a:pt x="61" y="313"/>
                    <a:pt x="1" y="434"/>
                    <a:pt x="61" y="464"/>
                  </a:cubicBezTo>
                  <a:cubicBezTo>
                    <a:pt x="66" y="470"/>
                    <a:pt x="74" y="472"/>
                    <a:pt x="84" y="472"/>
                  </a:cubicBezTo>
                  <a:cubicBezTo>
                    <a:pt x="131" y="472"/>
                    <a:pt x="229" y="409"/>
                    <a:pt x="305" y="282"/>
                  </a:cubicBezTo>
                  <a:cubicBezTo>
                    <a:pt x="365" y="161"/>
                    <a:pt x="426" y="39"/>
                    <a:pt x="365" y="9"/>
                  </a:cubicBezTo>
                  <a:cubicBezTo>
                    <a:pt x="360" y="3"/>
                    <a:pt x="352" y="1"/>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p:nvPr/>
          </p:nvSpPr>
          <p:spPr>
            <a:xfrm>
              <a:off x="5243175" y="2962215"/>
              <a:ext cx="16725" cy="23750"/>
            </a:xfrm>
            <a:custGeom>
              <a:avLst/>
              <a:gdLst/>
              <a:ahLst/>
              <a:cxnLst/>
              <a:rect l="l" t="t" r="r" b="b"/>
              <a:pathLst>
                <a:path w="669" h="950" extrusionOk="0">
                  <a:moveTo>
                    <a:pt x="624" y="0"/>
                  </a:moveTo>
                  <a:cubicBezTo>
                    <a:pt x="555" y="0"/>
                    <a:pt x="413" y="176"/>
                    <a:pt x="243" y="429"/>
                  </a:cubicBezTo>
                  <a:cubicBezTo>
                    <a:pt x="91" y="703"/>
                    <a:pt x="0" y="915"/>
                    <a:pt x="31" y="946"/>
                  </a:cubicBezTo>
                  <a:cubicBezTo>
                    <a:pt x="33" y="948"/>
                    <a:pt x="36" y="949"/>
                    <a:pt x="40" y="949"/>
                  </a:cubicBezTo>
                  <a:cubicBezTo>
                    <a:pt x="88" y="949"/>
                    <a:pt x="255" y="774"/>
                    <a:pt x="395" y="520"/>
                  </a:cubicBezTo>
                  <a:cubicBezTo>
                    <a:pt x="578" y="277"/>
                    <a:pt x="669" y="34"/>
                    <a:pt x="639" y="4"/>
                  </a:cubicBezTo>
                  <a:cubicBezTo>
                    <a:pt x="634" y="1"/>
                    <a:pt x="629"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4"/>
            <p:cNvSpPr/>
            <p:nvPr/>
          </p:nvSpPr>
          <p:spPr>
            <a:xfrm>
              <a:off x="5273575" y="2913590"/>
              <a:ext cx="16725" cy="24500"/>
            </a:xfrm>
            <a:custGeom>
              <a:avLst/>
              <a:gdLst/>
              <a:ahLst/>
              <a:cxnLst/>
              <a:rect l="l" t="t" r="r" b="b"/>
              <a:pathLst>
                <a:path w="669" h="980" extrusionOk="0">
                  <a:moveTo>
                    <a:pt x="626" y="0"/>
                  </a:moveTo>
                  <a:cubicBezTo>
                    <a:pt x="558" y="0"/>
                    <a:pt x="414" y="203"/>
                    <a:pt x="243" y="459"/>
                  </a:cubicBezTo>
                  <a:cubicBezTo>
                    <a:pt x="91" y="702"/>
                    <a:pt x="0" y="946"/>
                    <a:pt x="30" y="976"/>
                  </a:cubicBezTo>
                  <a:cubicBezTo>
                    <a:pt x="33" y="978"/>
                    <a:pt x="36" y="979"/>
                    <a:pt x="40" y="979"/>
                  </a:cubicBezTo>
                  <a:cubicBezTo>
                    <a:pt x="88" y="979"/>
                    <a:pt x="257" y="804"/>
                    <a:pt x="426" y="550"/>
                  </a:cubicBezTo>
                  <a:cubicBezTo>
                    <a:pt x="578" y="277"/>
                    <a:pt x="669" y="34"/>
                    <a:pt x="638" y="3"/>
                  </a:cubicBezTo>
                  <a:cubicBezTo>
                    <a:pt x="635" y="1"/>
                    <a:pt x="630" y="0"/>
                    <a:pt x="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4"/>
            <p:cNvSpPr/>
            <p:nvPr/>
          </p:nvSpPr>
          <p:spPr>
            <a:xfrm>
              <a:off x="5303200" y="2864965"/>
              <a:ext cx="16750" cy="24475"/>
            </a:xfrm>
            <a:custGeom>
              <a:avLst/>
              <a:gdLst/>
              <a:ahLst/>
              <a:cxnLst/>
              <a:rect l="l" t="t" r="r" b="b"/>
              <a:pathLst>
                <a:path w="670" h="979" extrusionOk="0">
                  <a:moveTo>
                    <a:pt x="626" y="0"/>
                  </a:moveTo>
                  <a:cubicBezTo>
                    <a:pt x="558" y="0"/>
                    <a:pt x="414" y="203"/>
                    <a:pt x="244" y="459"/>
                  </a:cubicBezTo>
                  <a:cubicBezTo>
                    <a:pt x="92" y="732"/>
                    <a:pt x="1" y="945"/>
                    <a:pt x="31" y="976"/>
                  </a:cubicBezTo>
                  <a:cubicBezTo>
                    <a:pt x="35" y="978"/>
                    <a:pt x="40" y="979"/>
                    <a:pt x="46" y="979"/>
                  </a:cubicBezTo>
                  <a:cubicBezTo>
                    <a:pt x="114" y="979"/>
                    <a:pt x="257" y="804"/>
                    <a:pt x="426" y="550"/>
                  </a:cubicBezTo>
                  <a:cubicBezTo>
                    <a:pt x="578" y="277"/>
                    <a:pt x="669" y="33"/>
                    <a:pt x="639" y="3"/>
                  </a:cubicBezTo>
                  <a:cubicBezTo>
                    <a:pt x="635" y="1"/>
                    <a:pt x="631" y="0"/>
                    <a:pt x="6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5332075" y="2816315"/>
              <a:ext cx="16750" cy="24500"/>
            </a:xfrm>
            <a:custGeom>
              <a:avLst/>
              <a:gdLst/>
              <a:ahLst/>
              <a:cxnLst/>
              <a:rect l="l" t="t" r="r" b="b"/>
              <a:pathLst>
                <a:path w="670" h="980" extrusionOk="0">
                  <a:moveTo>
                    <a:pt x="624" y="0"/>
                  </a:moveTo>
                  <a:cubicBezTo>
                    <a:pt x="552" y="0"/>
                    <a:pt x="385" y="176"/>
                    <a:pt x="244" y="429"/>
                  </a:cubicBezTo>
                  <a:cubicBezTo>
                    <a:pt x="92" y="703"/>
                    <a:pt x="1" y="946"/>
                    <a:pt x="61" y="976"/>
                  </a:cubicBezTo>
                  <a:cubicBezTo>
                    <a:pt x="63" y="978"/>
                    <a:pt x="66" y="979"/>
                    <a:pt x="69" y="979"/>
                  </a:cubicBezTo>
                  <a:cubicBezTo>
                    <a:pt x="115" y="979"/>
                    <a:pt x="284" y="778"/>
                    <a:pt x="426" y="551"/>
                  </a:cubicBezTo>
                  <a:cubicBezTo>
                    <a:pt x="578" y="277"/>
                    <a:pt x="669" y="34"/>
                    <a:pt x="639" y="4"/>
                  </a:cubicBezTo>
                  <a:cubicBezTo>
                    <a:pt x="634" y="1"/>
                    <a:pt x="629" y="0"/>
                    <a:pt x="6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5360200" y="2766940"/>
              <a:ext cx="16725" cy="25225"/>
            </a:xfrm>
            <a:custGeom>
              <a:avLst/>
              <a:gdLst/>
              <a:ahLst/>
              <a:cxnLst/>
              <a:rect l="l" t="t" r="r" b="b"/>
              <a:pathLst>
                <a:path w="669" h="1009" extrusionOk="0">
                  <a:moveTo>
                    <a:pt x="625" y="0"/>
                  </a:moveTo>
                  <a:cubicBezTo>
                    <a:pt x="554" y="0"/>
                    <a:pt x="386" y="203"/>
                    <a:pt x="243" y="459"/>
                  </a:cubicBezTo>
                  <a:cubicBezTo>
                    <a:pt x="91" y="732"/>
                    <a:pt x="0" y="976"/>
                    <a:pt x="61" y="1006"/>
                  </a:cubicBezTo>
                  <a:cubicBezTo>
                    <a:pt x="65" y="1008"/>
                    <a:pt x="69" y="1009"/>
                    <a:pt x="74" y="1009"/>
                  </a:cubicBezTo>
                  <a:cubicBezTo>
                    <a:pt x="141" y="1009"/>
                    <a:pt x="284" y="806"/>
                    <a:pt x="426" y="550"/>
                  </a:cubicBezTo>
                  <a:cubicBezTo>
                    <a:pt x="578" y="277"/>
                    <a:pt x="669" y="33"/>
                    <a:pt x="639" y="3"/>
                  </a:cubicBezTo>
                  <a:cubicBezTo>
                    <a:pt x="635" y="1"/>
                    <a:pt x="630" y="0"/>
                    <a:pt x="6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4"/>
            <p:cNvSpPr/>
            <p:nvPr/>
          </p:nvSpPr>
          <p:spPr>
            <a:xfrm>
              <a:off x="5388300" y="2716765"/>
              <a:ext cx="16750" cy="25250"/>
            </a:xfrm>
            <a:custGeom>
              <a:avLst/>
              <a:gdLst/>
              <a:ahLst/>
              <a:cxnLst/>
              <a:rect l="l" t="t" r="r" b="b"/>
              <a:pathLst>
                <a:path w="670" h="1010" extrusionOk="0">
                  <a:moveTo>
                    <a:pt x="596" y="1"/>
                  </a:moveTo>
                  <a:cubicBezTo>
                    <a:pt x="529" y="1"/>
                    <a:pt x="386" y="204"/>
                    <a:pt x="244" y="460"/>
                  </a:cubicBezTo>
                  <a:cubicBezTo>
                    <a:pt x="92" y="733"/>
                    <a:pt x="1" y="977"/>
                    <a:pt x="62" y="1007"/>
                  </a:cubicBezTo>
                  <a:cubicBezTo>
                    <a:pt x="66" y="1009"/>
                    <a:pt x="70" y="1010"/>
                    <a:pt x="74" y="1010"/>
                  </a:cubicBezTo>
                  <a:cubicBezTo>
                    <a:pt x="142" y="1010"/>
                    <a:pt x="284" y="807"/>
                    <a:pt x="426" y="551"/>
                  </a:cubicBezTo>
                  <a:cubicBezTo>
                    <a:pt x="578" y="277"/>
                    <a:pt x="670" y="34"/>
                    <a:pt x="609" y="4"/>
                  </a:cubicBezTo>
                  <a:cubicBezTo>
                    <a:pt x="605" y="2"/>
                    <a:pt x="601" y="1"/>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4"/>
            <p:cNvSpPr/>
            <p:nvPr/>
          </p:nvSpPr>
          <p:spPr>
            <a:xfrm>
              <a:off x="5415675" y="2666615"/>
              <a:ext cx="15975" cy="25250"/>
            </a:xfrm>
            <a:custGeom>
              <a:avLst/>
              <a:gdLst/>
              <a:ahLst/>
              <a:cxnLst/>
              <a:rect l="l" t="t" r="r" b="b"/>
              <a:pathLst>
                <a:path w="639" h="1010" extrusionOk="0">
                  <a:moveTo>
                    <a:pt x="569" y="0"/>
                  </a:moveTo>
                  <a:cubicBezTo>
                    <a:pt x="521" y="0"/>
                    <a:pt x="356" y="178"/>
                    <a:pt x="243" y="460"/>
                  </a:cubicBezTo>
                  <a:cubicBezTo>
                    <a:pt x="91" y="733"/>
                    <a:pt x="0" y="976"/>
                    <a:pt x="61" y="1007"/>
                  </a:cubicBezTo>
                  <a:cubicBezTo>
                    <a:pt x="63" y="1009"/>
                    <a:pt x="65" y="1010"/>
                    <a:pt x="68" y="1010"/>
                  </a:cubicBezTo>
                  <a:cubicBezTo>
                    <a:pt x="111" y="1010"/>
                    <a:pt x="253" y="807"/>
                    <a:pt x="395" y="551"/>
                  </a:cubicBezTo>
                  <a:cubicBezTo>
                    <a:pt x="547" y="277"/>
                    <a:pt x="638" y="4"/>
                    <a:pt x="578" y="4"/>
                  </a:cubicBezTo>
                  <a:cubicBezTo>
                    <a:pt x="575" y="2"/>
                    <a:pt x="572"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5441500" y="2613515"/>
              <a:ext cx="11425" cy="27425"/>
            </a:xfrm>
            <a:custGeom>
              <a:avLst/>
              <a:gdLst/>
              <a:ahLst/>
              <a:cxnLst/>
              <a:rect l="l" t="t" r="r" b="b"/>
              <a:pathLst>
                <a:path w="457" h="1097" extrusionOk="0">
                  <a:moveTo>
                    <a:pt x="396" y="0"/>
                  </a:moveTo>
                  <a:cubicBezTo>
                    <a:pt x="335" y="0"/>
                    <a:pt x="274" y="213"/>
                    <a:pt x="153" y="517"/>
                  </a:cubicBezTo>
                  <a:cubicBezTo>
                    <a:pt x="31" y="821"/>
                    <a:pt x="1" y="1064"/>
                    <a:pt x="31" y="1094"/>
                  </a:cubicBezTo>
                  <a:cubicBezTo>
                    <a:pt x="34" y="1096"/>
                    <a:pt x="38" y="1097"/>
                    <a:pt x="42" y="1097"/>
                  </a:cubicBezTo>
                  <a:cubicBezTo>
                    <a:pt x="106" y="1097"/>
                    <a:pt x="220" y="864"/>
                    <a:pt x="335" y="578"/>
                  </a:cubicBezTo>
                  <a:cubicBezTo>
                    <a:pt x="456" y="274"/>
                    <a:pt x="456" y="0"/>
                    <a:pt x="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4"/>
            <p:cNvSpPr/>
            <p:nvPr/>
          </p:nvSpPr>
          <p:spPr>
            <a:xfrm>
              <a:off x="5446050" y="2557965"/>
              <a:ext cx="9925" cy="27450"/>
            </a:xfrm>
            <a:custGeom>
              <a:avLst/>
              <a:gdLst/>
              <a:ahLst/>
              <a:cxnLst/>
              <a:rect l="l" t="t" r="r" b="b"/>
              <a:pathLst>
                <a:path w="397" h="1098" extrusionOk="0">
                  <a:moveTo>
                    <a:pt x="43" y="1"/>
                  </a:moveTo>
                  <a:cubicBezTo>
                    <a:pt x="39" y="1"/>
                    <a:pt x="35" y="1"/>
                    <a:pt x="31" y="3"/>
                  </a:cubicBezTo>
                  <a:cubicBezTo>
                    <a:pt x="1" y="3"/>
                    <a:pt x="62" y="277"/>
                    <a:pt x="123" y="581"/>
                  </a:cubicBezTo>
                  <a:cubicBezTo>
                    <a:pt x="214" y="854"/>
                    <a:pt x="274" y="1097"/>
                    <a:pt x="305" y="1097"/>
                  </a:cubicBezTo>
                  <a:cubicBezTo>
                    <a:pt x="366" y="1097"/>
                    <a:pt x="396" y="824"/>
                    <a:pt x="305" y="520"/>
                  </a:cubicBezTo>
                  <a:cubicBezTo>
                    <a:pt x="248" y="233"/>
                    <a:pt x="109" y="1"/>
                    <a:pt x="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a:off x="5413375" y="2510840"/>
              <a:ext cx="20550" cy="22975"/>
            </a:xfrm>
            <a:custGeom>
              <a:avLst/>
              <a:gdLst/>
              <a:ahLst/>
              <a:cxnLst/>
              <a:rect l="l" t="t" r="r" b="b"/>
              <a:pathLst>
                <a:path w="822" h="919" extrusionOk="0">
                  <a:moveTo>
                    <a:pt x="71" y="0"/>
                  </a:moveTo>
                  <a:cubicBezTo>
                    <a:pt x="67" y="0"/>
                    <a:pt x="64" y="1"/>
                    <a:pt x="62" y="4"/>
                  </a:cubicBezTo>
                  <a:cubicBezTo>
                    <a:pt x="1" y="64"/>
                    <a:pt x="122" y="277"/>
                    <a:pt x="335" y="520"/>
                  </a:cubicBezTo>
                  <a:cubicBezTo>
                    <a:pt x="504" y="746"/>
                    <a:pt x="699" y="919"/>
                    <a:pt x="751" y="919"/>
                  </a:cubicBezTo>
                  <a:cubicBezTo>
                    <a:pt x="755" y="919"/>
                    <a:pt x="759" y="918"/>
                    <a:pt x="761" y="916"/>
                  </a:cubicBezTo>
                  <a:cubicBezTo>
                    <a:pt x="822" y="885"/>
                    <a:pt x="670" y="642"/>
                    <a:pt x="487" y="399"/>
                  </a:cubicBezTo>
                  <a:cubicBezTo>
                    <a:pt x="290" y="173"/>
                    <a:pt x="119" y="0"/>
                    <a:pt x="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a:off x="5375400" y="2468265"/>
              <a:ext cx="21300" cy="21700"/>
            </a:xfrm>
            <a:custGeom>
              <a:avLst/>
              <a:gdLst/>
              <a:ahLst/>
              <a:cxnLst/>
              <a:rect l="l" t="t" r="r" b="b"/>
              <a:pathLst>
                <a:path w="852" h="868" extrusionOk="0">
                  <a:moveTo>
                    <a:pt x="73" y="1"/>
                  </a:moveTo>
                  <a:cubicBezTo>
                    <a:pt x="67" y="1"/>
                    <a:pt x="64" y="2"/>
                    <a:pt x="61" y="4"/>
                  </a:cubicBezTo>
                  <a:cubicBezTo>
                    <a:pt x="0" y="65"/>
                    <a:pt x="152" y="248"/>
                    <a:pt x="365" y="491"/>
                  </a:cubicBezTo>
                  <a:cubicBezTo>
                    <a:pt x="550" y="702"/>
                    <a:pt x="712" y="867"/>
                    <a:pt x="791" y="867"/>
                  </a:cubicBezTo>
                  <a:cubicBezTo>
                    <a:pt x="803" y="867"/>
                    <a:pt x="813" y="864"/>
                    <a:pt x="821" y="856"/>
                  </a:cubicBezTo>
                  <a:cubicBezTo>
                    <a:pt x="851" y="825"/>
                    <a:pt x="730" y="612"/>
                    <a:pt x="517" y="369"/>
                  </a:cubicBezTo>
                  <a:cubicBezTo>
                    <a:pt x="322" y="147"/>
                    <a:pt x="128"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338150" y="2425715"/>
              <a:ext cx="20550" cy="21700"/>
            </a:xfrm>
            <a:custGeom>
              <a:avLst/>
              <a:gdLst/>
              <a:ahLst/>
              <a:cxnLst/>
              <a:rect l="l" t="t" r="r" b="b"/>
              <a:pathLst>
                <a:path w="822" h="868" extrusionOk="0">
                  <a:moveTo>
                    <a:pt x="43" y="0"/>
                  </a:moveTo>
                  <a:cubicBezTo>
                    <a:pt x="38" y="0"/>
                    <a:pt x="34" y="2"/>
                    <a:pt x="31" y="4"/>
                  </a:cubicBezTo>
                  <a:cubicBezTo>
                    <a:pt x="1" y="35"/>
                    <a:pt x="122" y="217"/>
                    <a:pt x="335" y="491"/>
                  </a:cubicBezTo>
                  <a:cubicBezTo>
                    <a:pt x="520" y="702"/>
                    <a:pt x="705" y="867"/>
                    <a:pt x="770" y="867"/>
                  </a:cubicBezTo>
                  <a:cubicBezTo>
                    <a:pt x="780" y="867"/>
                    <a:pt x="787" y="863"/>
                    <a:pt x="791" y="855"/>
                  </a:cubicBezTo>
                  <a:cubicBezTo>
                    <a:pt x="821" y="825"/>
                    <a:pt x="700" y="612"/>
                    <a:pt x="487" y="369"/>
                  </a:cubicBezTo>
                  <a:cubicBezTo>
                    <a:pt x="292" y="147"/>
                    <a:pt x="98" y="0"/>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5300150" y="2383165"/>
              <a:ext cx="21325" cy="22250"/>
            </a:xfrm>
            <a:custGeom>
              <a:avLst/>
              <a:gdLst/>
              <a:ahLst/>
              <a:cxnLst/>
              <a:rect l="l" t="t" r="r" b="b"/>
              <a:pathLst>
                <a:path w="853" h="890" extrusionOk="0">
                  <a:moveTo>
                    <a:pt x="49" y="0"/>
                  </a:moveTo>
                  <a:cubicBezTo>
                    <a:pt x="42" y="0"/>
                    <a:pt x="36" y="2"/>
                    <a:pt x="31" y="4"/>
                  </a:cubicBezTo>
                  <a:cubicBezTo>
                    <a:pt x="1" y="35"/>
                    <a:pt x="123" y="278"/>
                    <a:pt x="335" y="521"/>
                  </a:cubicBezTo>
                  <a:cubicBezTo>
                    <a:pt x="530" y="743"/>
                    <a:pt x="725" y="890"/>
                    <a:pt x="780" y="890"/>
                  </a:cubicBezTo>
                  <a:cubicBezTo>
                    <a:pt x="785" y="890"/>
                    <a:pt x="789" y="888"/>
                    <a:pt x="791" y="886"/>
                  </a:cubicBezTo>
                  <a:cubicBezTo>
                    <a:pt x="852" y="855"/>
                    <a:pt x="700" y="642"/>
                    <a:pt x="487" y="399"/>
                  </a:cubicBezTo>
                  <a:cubicBezTo>
                    <a:pt x="292" y="149"/>
                    <a:pt x="123" y="0"/>
                    <a:pt x="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5262175" y="2340615"/>
              <a:ext cx="21300" cy="21475"/>
            </a:xfrm>
            <a:custGeom>
              <a:avLst/>
              <a:gdLst/>
              <a:ahLst/>
              <a:cxnLst/>
              <a:rect l="l" t="t" r="r" b="b"/>
              <a:pathLst>
                <a:path w="852" h="859" extrusionOk="0">
                  <a:moveTo>
                    <a:pt x="73" y="0"/>
                  </a:moveTo>
                  <a:cubicBezTo>
                    <a:pt x="67" y="0"/>
                    <a:pt x="64" y="1"/>
                    <a:pt x="61" y="4"/>
                  </a:cubicBezTo>
                  <a:cubicBezTo>
                    <a:pt x="0" y="34"/>
                    <a:pt x="152" y="247"/>
                    <a:pt x="365" y="490"/>
                  </a:cubicBezTo>
                  <a:cubicBezTo>
                    <a:pt x="560" y="713"/>
                    <a:pt x="729" y="859"/>
                    <a:pt x="803" y="859"/>
                  </a:cubicBezTo>
                  <a:cubicBezTo>
                    <a:pt x="810" y="859"/>
                    <a:pt x="816" y="858"/>
                    <a:pt x="821" y="855"/>
                  </a:cubicBezTo>
                  <a:cubicBezTo>
                    <a:pt x="851" y="825"/>
                    <a:pt x="699" y="582"/>
                    <a:pt x="517" y="369"/>
                  </a:cubicBezTo>
                  <a:cubicBezTo>
                    <a:pt x="322" y="146"/>
                    <a:pt x="128" y="0"/>
                    <a:pt x="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224925" y="2298065"/>
              <a:ext cx="20550" cy="21475"/>
            </a:xfrm>
            <a:custGeom>
              <a:avLst/>
              <a:gdLst/>
              <a:ahLst/>
              <a:cxnLst/>
              <a:rect l="l" t="t" r="r" b="b"/>
              <a:pathLst>
                <a:path w="822" h="859" extrusionOk="0">
                  <a:moveTo>
                    <a:pt x="43" y="0"/>
                  </a:moveTo>
                  <a:cubicBezTo>
                    <a:pt x="38" y="0"/>
                    <a:pt x="34" y="1"/>
                    <a:pt x="31" y="4"/>
                  </a:cubicBezTo>
                  <a:cubicBezTo>
                    <a:pt x="1" y="34"/>
                    <a:pt x="122" y="217"/>
                    <a:pt x="335" y="460"/>
                  </a:cubicBezTo>
                  <a:cubicBezTo>
                    <a:pt x="530" y="710"/>
                    <a:pt x="699" y="859"/>
                    <a:pt x="773" y="859"/>
                  </a:cubicBezTo>
                  <a:cubicBezTo>
                    <a:pt x="780" y="859"/>
                    <a:pt x="786" y="858"/>
                    <a:pt x="791" y="855"/>
                  </a:cubicBezTo>
                  <a:cubicBezTo>
                    <a:pt x="821" y="825"/>
                    <a:pt x="700" y="581"/>
                    <a:pt x="487" y="369"/>
                  </a:cubicBezTo>
                  <a:cubicBezTo>
                    <a:pt x="292" y="146"/>
                    <a:pt x="98" y="0"/>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7" name="Google Shape;537;p34"/>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txBox="1">
            <a:spLocks noGrp="1"/>
          </p:cNvSpPr>
          <p:nvPr>
            <p:ph type="ctrTitle"/>
          </p:nvPr>
        </p:nvSpPr>
        <p:spPr>
          <a:xfrm>
            <a:off x="720000" y="844895"/>
            <a:ext cx="3852000" cy="27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smtClean="0"/>
              <a:t>PLC based elevator control with variable speed drive</a:t>
            </a:r>
            <a:endParaRPr sz="3200" dirty="0"/>
          </a:p>
        </p:txBody>
      </p:sp>
      <p:sp>
        <p:nvSpPr>
          <p:cNvPr id="540" name="Google Shape;540;p34"/>
          <p:cNvSpPr txBox="1">
            <a:spLocks noGrp="1"/>
          </p:cNvSpPr>
          <p:nvPr>
            <p:ph type="subTitle" idx="1"/>
          </p:nvPr>
        </p:nvSpPr>
        <p:spPr>
          <a:xfrm>
            <a:off x="720000" y="3471755"/>
            <a:ext cx="3341100" cy="77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Poppins"/>
                <a:ea typeface="Poppins"/>
                <a:cs typeface="Poppins"/>
                <a:sym typeface="Poppins"/>
              </a:rPr>
              <a:t>P</a:t>
            </a:r>
            <a:r>
              <a:rPr lang="en" dirty="0" smtClean="0">
                <a:latin typeface="Poppins"/>
                <a:ea typeface="Poppins"/>
                <a:cs typeface="Poppins"/>
                <a:sym typeface="Poppins"/>
              </a:rPr>
              <a:t>rofessor:Dr afshar</a:t>
            </a:r>
            <a:endParaRPr dirty="0">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cxnSp>
        <p:nvCxnSpPr>
          <p:cNvPr id="1172" name="Google Shape;1172;p43"/>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sp>
        <p:nvSpPr>
          <p:cNvPr id="1173" name="Google Shape;1173;p43"/>
          <p:cNvSpPr txBox="1">
            <a:spLocks noGrp="1"/>
          </p:cNvSpPr>
          <p:nvPr>
            <p:ph type="title"/>
          </p:nvPr>
        </p:nvSpPr>
        <p:spPr>
          <a:xfrm>
            <a:off x="0" y="0"/>
            <a:ext cx="4817771" cy="110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9.</a:t>
            </a:r>
            <a:r>
              <a:rPr lang="en-US" dirty="0" smtClean="0"/>
              <a:t>F</a:t>
            </a:r>
            <a:r>
              <a:rPr lang="en" dirty="0" smtClean="0"/>
              <a:t>low chart with disturbances</a:t>
            </a:r>
            <a:endParaRPr dirty="0"/>
          </a:p>
        </p:txBody>
      </p:sp>
      <p:pic>
        <p:nvPicPr>
          <p:cNvPr id="4098" name="Picture 40267"/>
          <p:cNvPicPr>
            <a:picLocks noChangeAspect="1" noChangeArrowheads="1"/>
          </p:cNvPicPr>
          <p:nvPr/>
        </p:nvPicPr>
        <p:blipFill>
          <a:blip r:embed="rId3">
            <a:extLst>
              <a:ext uri="{28A0092B-C50C-407E-A947-70E740481C1C}">
                <a14:useLocalDpi xmlns:a14="http://schemas.microsoft.com/office/drawing/2010/main" val="0"/>
              </a:ext>
            </a:extLst>
          </a:blip>
          <a:srcRect b="15117"/>
          <a:stretch>
            <a:fillRect/>
          </a:stretch>
        </p:blipFill>
        <p:spPr bwMode="auto">
          <a:xfrm>
            <a:off x="4350774" y="0"/>
            <a:ext cx="4336025" cy="506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44"/>
          <p:cNvSpPr txBox="1">
            <a:spLocks noGrp="1"/>
          </p:cNvSpPr>
          <p:nvPr>
            <p:ph type="subTitle" idx="1"/>
          </p:nvPr>
        </p:nvSpPr>
        <p:spPr>
          <a:xfrm>
            <a:off x="320120" y="563436"/>
            <a:ext cx="7437531" cy="930600"/>
          </a:xfrm>
          <a:prstGeom prst="rect">
            <a:avLst/>
          </a:prstGeom>
        </p:spPr>
        <p:txBody>
          <a:bodyPr spcFirstLastPara="1" wrap="square" lIns="91425" tIns="91425" rIns="91425" bIns="91425" anchor="t" anchorCtr="0">
            <a:noAutofit/>
          </a:bodyPr>
          <a:lstStyle/>
          <a:p>
            <a:pPr marL="0" lvl="0" indent="0">
              <a:spcAft>
                <a:spcPts val="1600"/>
              </a:spcAft>
            </a:pPr>
            <a:r>
              <a:rPr lang="en-US" dirty="0" smtClean="0"/>
              <a:t>the </a:t>
            </a:r>
            <a:r>
              <a:rPr lang="en-US" dirty="0" err="1" smtClean="0"/>
              <a:t>elevator</a:t>
            </a:r>
            <a:r>
              <a:rPr lang="en-US" dirty="0" err="1"/>
              <a:t>control</a:t>
            </a:r>
            <a:r>
              <a:rPr lang="en-US" dirty="0"/>
              <a:t> indicators include three aspects</a:t>
            </a:r>
            <a:r>
              <a:rPr lang="en-US" dirty="0" smtClean="0"/>
              <a:t>:</a:t>
            </a:r>
            <a:r>
              <a:rPr lang="en-US" dirty="0"/>
              <a:t/>
            </a:r>
            <a:br>
              <a:rPr lang="en-US" dirty="0"/>
            </a:br>
            <a:r>
              <a:rPr lang="en-US" dirty="0"/>
              <a:t>(1) The efficiency of the elevator which means the speed;</a:t>
            </a:r>
            <a:br>
              <a:rPr lang="en-US" dirty="0"/>
            </a:br>
            <a:r>
              <a:rPr lang="en-US" dirty="0"/>
              <a:t>(2) The comfort of elevator which means the stability;</a:t>
            </a:r>
            <a:br>
              <a:rPr lang="en-US" dirty="0"/>
            </a:br>
            <a:r>
              <a:rPr lang="en-US" dirty="0"/>
              <a:t>(3) The leveling accuracy;</a:t>
            </a:r>
            <a:br>
              <a:rPr lang="en-US" dirty="0"/>
            </a:br>
            <a:endParaRPr dirty="0"/>
          </a:p>
        </p:txBody>
      </p:sp>
      <p:sp>
        <p:nvSpPr>
          <p:cNvPr id="1191" name="Google Shape;1191;p44"/>
          <p:cNvSpPr txBox="1">
            <a:spLocks noGrp="1"/>
          </p:cNvSpPr>
          <p:nvPr>
            <p:ph type="title"/>
          </p:nvPr>
        </p:nvSpPr>
        <p:spPr>
          <a:xfrm>
            <a:off x="0" y="-70879"/>
            <a:ext cx="3110100" cy="634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10.modeling</a:t>
            </a:r>
            <a:endParaRPr dirty="0"/>
          </a:p>
        </p:txBody>
      </p:sp>
      <p:sp>
        <p:nvSpPr>
          <p:cNvPr id="2" name="Rectangle 1"/>
          <p:cNvSpPr/>
          <p:nvPr/>
        </p:nvSpPr>
        <p:spPr>
          <a:xfrm>
            <a:off x="141100" y="1670374"/>
            <a:ext cx="3634328" cy="322845"/>
          </a:xfrm>
          <a:prstGeom prst="rect">
            <a:avLst/>
          </a:prstGeom>
        </p:spPr>
        <p:txBody>
          <a:bodyPr wrap="none">
            <a:spAutoFit/>
          </a:bodyPr>
          <a:lstStyle/>
          <a:p>
            <a:pPr>
              <a:lnSpc>
                <a:spcPct val="107000"/>
              </a:lnSpc>
              <a:spcAft>
                <a:spcPts val="800"/>
              </a:spcAft>
              <a:tabLst>
                <a:tab pos="1200150" algn="l"/>
              </a:tabLst>
            </a:pPr>
            <a:r>
              <a:rPr lang="en-US" b="1" dirty="0">
                <a:latin typeface="TimesNewRomanPS-BoldMT"/>
                <a:ea typeface="Calibri" panose="020F0502020204030204" pitchFamily="34" charset="0"/>
                <a:cs typeface="Arial" panose="020B0604020202020204" pitchFamily="34" charset="0"/>
              </a:rPr>
              <a:t>Modeling of the Elevator Control System</a:t>
            </a:r>
            <a:endParaRPr lang="en-US" sz="1100" kern="1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5122"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84285" y="2214186"/>
            <a:ext cx="1529069" cy="5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38885" y="1408856"/>
            <a:ext cx="1863725" cy="71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4039" y="2358917"/>
            <a:ext cx="1468672" cy="307777"/>
          </a:xfrm>
          <a:prstGeom prst="rect">
            <a:avLst/>
          </a:prstGeom>
        </p:spPr>
        <p:txBody>
          <a:bodyPr wrap="none">
            <a:spAutoFit/>
          </a:bodyPr>
          <a:lstStyle/>
          <a:p>
            <a:r>
              <a:rPr lang="en-US" dirty="0" smtClean="0">
                <a:latin typeface="TimesNewRomanPSMT"/>
                <a:ea typeface="Calibri" panose="020F0502020204030204" pitchFamily="34" charset="0"/>
                <a:cs typeface="Arial" panose="020B0604020202020204" pitchFamily="34" charset="0"/>
              </a:rPr>
              <a:t> </a:t>
            </a:r>
            <a:r>
              <a:rPr lang="en-US" b="1" dirty="0">
                <a:latin typeface="TimesNewRomanPS-BoldMT"/>
                <a:ea typeface="Calibri" panose="020F0502020204030204" pitchFamily="34" charset="0"/>
                <a:cs typeface="Arial" panose="020B0604020202020204" pitchFamily="34" charset="0"/>
              </a:rPr>
              <a:t>Inverter model</a:t>
            </a:r>
          </a:p>
        </p:txBody>
      </p:sp>
      <p:sp>
        <p:nvSpPr>
          <p:cNvPr id="4" name="Rectangle 3"/>
          <p:cNvSpPr/>
          <p:nvPr/>
        </p:nvSpPr>
        <p:spPr>
          <a:xfrm>
            <a:off x="197481" y="3130113"/>
            <a:ext cx="2900153" cy="307777"/>
          </a:xfrm>
          <a:prstGeom prst="rect">
            <a:avLst/>
          </a:prstGeom>
        </p:spPr>
        <p:txBody>
          <a:bodyPr wrap="none">
            <a:spAutoFit/>
          </a:bodyPr>
          <a:lstStyle/>
          <a:p>
            <a:r>
              <a:rPr lang="en-US" b="1" dirty="0" smtClean="0">
                <a:latin typeface="TimesNewRomanPS-BoldMT"/>
                <a:ea typeface="Calibri" panose="020F0502020204030204" pitchFamily="34" charset="0"/>
                <a:cs typeface="Arial" panose="020B0604020202020204" pitchFamily="34" charset="0"/>
              </a:rPr>
              <a:t> </a:t>
            </a:r>
            <a:r>
              <a:rPr lang="en-US" b="1" dirty="0">
                <a:latin typeface="TimesNewRomanPS-BoldMT"/>
                <a:ea typeface="Calibri" panose="020F0502020204030204" pitchFamily="34" charset="0"/>
                <a:cs typeface="Arial" panose="020B0604020202020204" pitchFamily="34" charset="0"/>
              </a:rPr>
              <a:t>Elevator control system model</a:t>
            </a:r>
          </a:p>
        </p:txBody>
      </p:sp>
      <p:pic>
        <p:nvPicPr>
          <p:cNvPr id="5124"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10100" y="3032392"/>
            <a:ext cx="2552928" cy="35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27593" y="3715465"/>
            <a:ext cx="3261465" cy="70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07"/>
        <p:cNvGrpSpPr/>
        <p:nvPr/>
      </p:nvGrpSpPr>
      <p:grpSpPr>
        <a:xfrm>
          <a:off x="0" y="0"/>
          <a:ext cx="0" cy="0"/>
          <a:chOff x="0" y="0"/>
          <a:chExt cx="0" cy="0"/>
        </a:xfrm>
      </p:grpSpPr>
      <p:sp>
        <p:nvSpPr>
          <p:cNvPr id="1408" name="Google Shape;1408;p49"/>
          <p:cNvSpPr txBox="1">
            <a:spLocks noGrp="1"/>
          </p:cNvSpPr>
          <p:nvPr>
            <p:ph type="subTitle" idx="7"/>
          </p:nvPr>
        </p:nvSpPr>
        <p:spPr>
          <a:xfrm>
            <a:off x="707107" y="2377165"/>
            <a:ext cx="2211000" cy="371400"/>
          </a:xfrm>
          <a:prstGeom prst="rect">
            <a:avLst/>
          </a:prstGeom>
        </p:spPr>
        <p:txBody>
          <a:bodyPr spcFirstLastPara="1" wrap="square" lIns="91425" tIns="91425" rIns="91425" bIns="91425" anchor="ctr" anchorCtr="0">
            <a:noAutofit/>
          </a:bodyPr>
          <a:lstStyle/>
          <a:p>
            <a:r>
              <a:rPr lang="en-US" dirty="0"/>
              <a:t>weight sensor /Overload sensor</a:t>
            </a:r>
          </a:p>
        </p:txBody>
      </p:sp>
      <p:sp>
        <p:nvSpPr>
          <p:cNvPr id="1409" name="Google Shape;1409;p49"/>
          <p:cNvSpPr txBox="1">
            <a:spLocks noGrp="1"/>
          </p:cNvSpPr>
          <p:nvPr>
            <p:ph type="subTitle" idx="1"/>
          </p:nvPr>
        </p:nvSpPr>
        <p:spPr>
          <a:xfrm>
            <a:off x="720000" y="3754130"/>
            <a:ext cx="2211000" cy="371400"/>
          </a:xfrm>
          <a:prstGeom prst="rect">
            <a:avLst/>
          </a:prstGeom>
        </p:spPr>
        <p:txBody>
          <a:bodyPr spcFirstLastPara="1" wrap="square" lIns="91425" tIns="91425" rIns="91425" bIns="91425" anchor="ctr" anchorCtr="0">
            <a:noAutofit/>
          </a:bodyPr>
          <a:lstStyle/>
          <a:p>
            <a:r>
              <a:rPr lang="en-US" dirty="0"/>
              <a:t>speed sensor</a:t>
            </a:r>
          </a:p>
        </p:txBody>
      </p:sp>
      <p:sp>
        <p:nvSpPr>
          <p:cNvPr id="1415" name="Google Shape;1415;p49"/>
          <p:cNvSpPr txBox="1">
            <a:spLocks noGrp="1"/>
          </p:cNvSpPr>
          <p:nvPr>
            <p:ph type="subTitle" idx="9"/>
          </p:nvPr>
        </p:nvSpPr>
        <p:spPr>
          <a:xfrm>
            <a:off x="3347959" y="2272392"/>
            <a:ext cx="2211000" cy="371400"/>
          </a:xfrm>
          <a:prstGeom prst="rect">
            <a:avLst/>
          </a:prstGeom>
        </p:spPr>
        <p:txBody>
          <a:bodyPr spcFirstLastPara="1" wrap="square" lIns="91425" tIns="91425" rIns="91425" bIns="91425" anchor="ctr" anchorCtr="0">
            <a:noAutofit/>
          </a:bodyPr>
          <a:lstStyle/>
          <a:p>
            <a:r>
              <a:rPr lang="en-US" dirty="0"/>
              <a:t>Floor level sensor</a:t>
            </a:r>
          </a:p>
        </p:txBody>
      </p:sp>
      <p:sp>
        <p:nvSpPr>
          <p:cNvPr id="1416" name="Google Shape;1416;p49"/>
          <p:cNvSpPr txBox="1">
            <a:spLocks noGrp="1"/>
          </p:cNvSpPr>
          <p:nvPr>
            <p:ph type="subTitle" idx="14"/>
          </p:nvPr>
        </p:nvSpPr>
        <p:spPr>
          <a:xfrm>
            <a:off x="6201652" y="2212756"/>
            <a:ext cx="2211000" cy="371400"/>
          </a:xfrm>
          <a:prstGeom prst="rect">
            <a:avLst/>
          </a:prstGeom>
        </p:spPr>
        <p:txBody>
          <a:bodyPr spcFirstLastPara="1" wrap="square" lIns="91425" tIns="91425" rIns="91425" bIns="91425" anchor="ctr" anchorCtr="0">
            <a:noAutofit/>
          </a:bodyPr>
          <a:lstStyle/>
          <a:p>
            <a:r>
              <a:rPr lang="en-US" dirty="0"/>
              <a:t>Floor level sensor</a:t>
            </a:r>
          </a:p>
        </p:txBody>
      </p:sp>
      <p:sp>
        <p:nvSpPr>
          <p:cNvPr id="1420" name="Google Shape;1420;p49"/>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11.</a:t>
            </a:r>
            <a:r>
              <a:rPr lang="en-US" dirty="0" smtClean="0"/>
              <a:t>S</a:t>
            </a:r>
            <a:r>
              <a:rPr lang="en" dirty="0" smtClean="0"/>
              <a:t>ensors &amp; actuators</a:t>
            </a:r>
            <a:endParaRPr dirty="0"/>
          </a:p>
        </p:txBody>
      </p:sp>
      <p:pic>
        <p:nvPicPr>
          <p:cNvPr id="6146" name="Picture 40229" descr="Amazon.com: Infrared Proximity Sensor/IR Infrared Obstacle Avoidance Sensor  Module for Arduino Smart Car Robot detect Module : Industrial &amp;amp; Scientif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66" y="1380160"/>
            <a:ext cx="765841" cy="6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40230" descr="1000kg Weight Measuring car beam Sensor Elevator part Alloy Steel pressure  sensor,Electronic Force Transducer Analog Sensor|pressure sensor|sensor  sensorsensor pressure - AliExp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469" y="1276757"/>
            <a:ext cx="798237" cy="79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0231" descr="Elevator Floor Sensor, लिफ्ट का सेंसर in Subhanpura, Vadodara , Supratech  Elevators | ID: 119050082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4102" y="1095285"/>
            <a:ext cx="546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6"/>
          <p:cNvSpPr>
            <a:spLocks noGrp="1"/>
          </p:cNvSpPr>
          <p:nvPr>
            <p:ph type="subTitle" idx="3"/>
          </p:nvPr>
        </p:nvSpPr>
        <p:spPr>
          <a:xfrm>
            <a:off x="3466500" y="3676111"/>
            <a:ext cx="2211000" cy="371400"/>
          </a:xfrm>
        </p:spPr>
        <p:txBody>
          <a:bodyPr/>
          <a:lstStyle/>
          <a:p>
            <a:r>
              <a:rPr lang="en-US" dirty="0"/>
              <a:t>Flame detector</a:t>
            </a:r>
          </a:p>
        </p:txBody>
      </p:sp>
      <p:pic>
        <p:nvPicPr>
          <p:cNvPr id="6149" name="Picture 40232" descr="http://buhler.inloco.co.za/wp-content/uploads/2019/09/Elevator-Speed-Sens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2423" y="3016616"/>
            <a:ext cx="813684" cy="65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40233" descr="Fire Sensor, आग अलार्म in J. P. Nagar 8th phase, Bengaluru , Greeninnovior  Technosolutions Private Limited | ID: 64688633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2496" y="2773184"/>
            <a:ext cx="777210" cy="77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629" name="Google Shape;1629;p50"/>
          <p:cNvSpPr txBox="1">
            <a:spLocks noGrp="1"/>
          </p:cNvSpPr>
          <p:nvPr>
            <p:ph type="title"/>
          </p:nvPr>
        </p:nvSpPr>
        <p:spPr>
          <a:xfrm>
            <a:off x="370552" y="208278"/>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12.controller</a:t>
            </a:r>
            <a:endParaRPr dirty="0"/>
          </a:p>
        </p:txBody>
      </p:sp>
      <p:cxnSp>
        <p:nvCxnSpPr>
          <p:cNvPr id="1650" name="Google Shape;1650;p50"/>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pic>
        <p:nvPicPr>
          <p:cNvPr id="7170"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924" y="0"/>
            <a:ext cx="5022850" cy="481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75" y="183331"/>
            <a:ext cx="8613058"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975" y="2041628"/>
            <a:ext cx="8495072"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51"/>
          <p:cNvSpPr txBox="1">
            <a:spLocks noGrp="1"/>
          </p:cNvSpPr>
          <p:nvPr>
            <p:ph type="title"/>
          </p:nvPr>
        </p:nvSpPr>
        <p:spPr>
          <a:xfrm>
            <a:off x="523455" y="313858"/>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13. </a:t>
            </a:r>
            <a:r>
              <a:rPr lang="en-US" dirty="0" smtClean="0"/>
              <a:t>I</a:t>
            </a:r>
            <a:r>
              <a:rPr lang="en" dirty="0" smtClean="0"/>
              <a:t>n presence of disturbance</a:t>
            </a:r>
            <a:endParaRPr dirty="0"/>
          </a:p>
        </p:txBody>
      </p:sp>
      <p:pic>
        <p:nvPicPr>
          <p:cNvPr id="9218" name="Picture 21"/>
          <p:cNvPicPr>
            <a:picLocks noChangeAspect="1" noChangeArrowheads="1"/>
          </p:cNvPicPr>
          <p:nvPr/>
        </p:nvPicPr>
        <p:blipFill>
          <a:blip r:embed="rId3">
            <a:extLst>
              <a:ext uri="{28A0092B-C50C-407E-A947-70E740481C1C}">
                <a14:useLocalDpi xmlns:a14="http://schemas.microsoft.com/office/drawing/2010/main" val="0"/>
              </a:ext>
            </a:extLst>
          </a:blip>
          <a:srcRect t="4922" b="2245"/>
          <a:stretch>
            <a:fillRect/>
          </a:stretch>
        </p:blipFill>
        <p:spPr bwMode="auto">
          <a:xfrm>
            <a:off x="0" y="926458"/>
            <a:ext cx="5889625"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22"/>
          <p:cNvPicPr>
            <a:picLocks noChangeAspect="1" noChangeArrowheads="1"/>
          </p:cNvPicPr>
          <p:nvPr/>
        </p:nvPicPr>
        <p:blipFill>
          <a:blip r:embed="rId4">
            <a:extLst>
              <a:ext uri="{28A0092B-C50C-407E-A947-70E740481C1C}">
                <a14:useLocalDpi xmlns:a14="http://schemas.microsoft.com/office/drawing/2010/main" val="0"/>
              </a:ext>
            </a:extLst>
          </a:blip>
          <a:srcRect t="8258"/>
          <a:stretch>
            <a:fillRect/>
          </a:stretch>
        </p:blipFill>
        <p:spPr bwMode="auto">
          <a:xfrm>
            <a:off x="5889625" y="926458"/>
            <a:ext cx="3175615" cy="367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92"/>
        <p:cNvGrpSpPr/>
        <p:nvPr/>
      </p:nvGrpSpPr>
      <p:grpSpPr>
        <a:xfrm>
          <a:off x="0" y="0"/>
          <a:ext cx="0" cy="0"/>
          <a:chOff x="0" y="0"/>
          <a:chExt cx="0" cy="0"/>
        </a:xfrm>
      </p:grpSpPr>
      <p:sp>
        <p:nvSpPr>
          <p:cNvPr id="1793" name="Google Shape;1793;p52"/>
          <p:cNvSpPr txBox="1">
            <a:spLocks noGrp="1"/>
          </p:cNvSpPr>
          <p:nvPr>
            <p:ph type="title"/>
          </p:nvPr>
        </p:nvSpPr>
        <p:spPr>
          <a:xfrm>
            <a:off x="203807" y="147726"/>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a:t>
            </a:r>
            <a:r>
              <a:rPr lang="en" dirty="0" smtClean="0"/>
              <a:t>eedforward controler</a:t>
            </a:r>
            <a:endParaRPr dirty="0"/>
          </a:p>
        </p:txBody>
      </p:sp>
      <p:sp>
        <p:nvSpPr>
          <p:cNvPr id="2034" name="Google Shape;2034;p52"/>
          <p:cNvSpPr/>
          <p:nvPr/>
        </p:nvSpPr>
        <p:spPr>
          <a:xfrm>
            <a:off x="7224367" y="4208936"/>
            <a:ext cx="206400" cy="20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4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07" y="1000200"/>
            <a:ext cx="5753356" cy="3055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24"/>
          <p:cNvPicPr>
            <a:picLocks noChangeAspect="1" noChangeArrowheads="1"/>
          </p:cNvPicPr>
          <p:nvPr/>
        </p:nvPicPr>
        <p:blipFill>
          <a:blip r:embed="rId4">
            <a:extLst>
              <a:ext uri="{28A0092B-C50C-407E-A947-70E740481C1C}">
                <a14:useLocalDpi xmlns:a14="http://schemas.microsoft.com/office/drawing/2010/main" val="0"/>
              </a:ext>
            </a:extLst>
          </a:blip>
          <a:srcRect t="8694"/>
          <a:stretch>
            <a:fillRect/>
          </a:stretch>
        </p:blipFill>
        <p:spPr bwMode="auto">
          <a:xfrm>
            <a:off x="5957164" y="147726"/>
            <a:ext cx="3068850" cy="476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5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15. </a:t>
            </a:r>
            <a:r>
              <a:rPr lang="en-US" dirty="0" smtClean="0"/>
              <a:t>C</a:t>
            </a:r>
            <a:r>
              <a:rPr lang="en" dirty="0" smtClean="0"/>
              <a:t>ase of emergency?</a:t>
            </a:r>
            <a:endParaRPr dirty="0"/>
          </a:p>
        </p:txBody>
      </p:sp>
      <p:cxnSp>
        <p:nvCxnSpPr>
          <p:cNvPr id="2111" name="Google Shape;2111;p54"/>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sp>
        <p:nvSpPr>
          <p:cNvPr id="2" name="Subtitle 1"/>
          <p:cNvSpPr>
            <a:spLocks noGrp="1"/>
          </p:cNvSpPr>
          <p:nvPr>
            <p:ph type="subTitle" idx="2"/>
          </p:nvPr>
        </p:nvSpPr>
        <p:spPr>
          <a:xfrm>
            <a:off x="1120878" y="1669382"/>
            <a:ext cx="6372900" cy="753600"/>
          </a:xfrm>
        </p:spPr>
        <p:txBody>
          <a:bodyPr/>
          <a:lstStyle/>
          <a:p>
            <a:r>
              <a:rPr lang="en-US" sz="2000" dirty="0"/>
              <a:t>In case of power outage or any problem, it is necessary to ignore all previous elevator commands and stop the elevator on the lowest floor.</a:t>
            </a:r>
          </a:p>
          <a:p>
            <a:endParaRPr lang="en-US" dirty="0"/>
          </a:p>
        </p:txBody>
      </p:sp>
      <p:grpSp>
        <p:nvGrpSpPr>
          <p:cNvPr id="118" name="Google Shape;2315;p56"/>
          <p:cNvGrpSpPr/>
          <p:nvPr/>
        </p:nvGrpSpPr>
        <p:grpSpPr>
          <a:xfrm>
            <a:off x="6718121" y="693900"/>
            <a:ext cx="2036708" cy="3689956"/>
            <a:chOff x="3325992" y="914393"/>
            <a:chExt cx="2036708" cy="3689956"/>
          </a:xfrm>
        </p:grpSpPr>
        <p:grpSp>
          <p:nvGrpSpPr>
            <p:cNvPr id="119" name="Google Shape;2316;p56"/>
            <p:cNvGrpSpPr/>
            <p:nvPr/>
          </p:nvGrpSpPr>
          <p:grpSpPr>
            <a:xfrm>
              <a:off x="3325992" y="3392638"/>
              <a:ext cx="1156731" cy="1211711"/>
              <a:chOff x="3325992" y="3392638"/>
              <a:chExt cx="1156731" cy="1211711"/>
            </a:xfrm>
          </p:grpSpPr>
          <p:sp>
            <p:nvSpPr>
              <p:cNvPr id="135" name="Google Shape;2317;p56"/>
              <p:cNvSpPr/>
              <p:nvPr/>
            </p:nvSpPr>
            <p:spPr>
              <a:xfrm flipH="1">
                <a:off x="3325992" y="4467431"/>
                <a:ext cx="1156731" cy="136918"/>
              </a:xfrm>
              <a:custGeom>
                <a:avLst/>
                <a:gdLst/>
                <a:ahLst/>
                <a:cxnLst/>
                <a:rect l="l" t="t" r="r" b="b"/>
                <a:pathLst>
                  <a:path w="23892" h="2828" extrusionOk="0">
                    <a:moveTo>
                      <a:pt x="2281" y="1"/>
                    </a:moveTo>
                    <a:cubicBezTo>
                      <a:pt x="1034" y="1"/>
                      <a:pt x="1" y="1034"/>
                      <a:pt x="1" y="2281"/>
                    </a:cubicBezTo>
                    <a:lnTo>
                      <a:pt x="1" y="2828"/>
                    </a:lnTo>
                    <a:lnTo>
                      <a:pt x="23892" y="2828"/>
                    </a:lnTo>
                    <a:lnTo>
                      <a:pt x="23892" y="2281"/>
                    </a:lnTo>
                    <a:cubicBezTo>
                      <a:pt x="23892" y="1034"/>
                      <a:pt x="22889" y="1"/>
                      <a:pt x="21612"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318;p56"/>
              <p:cNvSpPr/>
              <p:nvPr/>
            </p:nvSpPr>
            <p:spPr>
              <a:xfrm flipH="1">
                <a:off x="3555531" y="3392638"/>
                <a:ext cx="722642" cy="1074861"/>
              </a:xfrm>
              <a:custGeom>
                <a:avLst/>
                <a:gdLst/>
                <a:ahLst/>
                <a:cxnLst/>
                <a:rect l="l" t="t" r="r" b="b"/>
                <a:pathLst>
                  <a:path w="14926" h="22201" extrusionOk="0">
                    <a:moveTo>
                      <a:pt x="7738" y="1"/>
                    </a:moveTo>
                    <a:cubicBezTo>
                      <a:pt x="7441" y="1"/>
                      <a:pt x="7143" y="168"/>
                      <a:pt x="7022" y="498"/>
                    </a:cubicBezTo>
                    <a:lnTo>
                      <a:pt x="1" y="22201"/>
                    </a:lnTo>
                    <a:lnTo>
                      <a:pt x="14925" y="22201"/>
                    </a:lnTo>
                    <a:lnTo>
                      <a:pt x="8451" y="529"/>
                    </a:lnTo>
                    <a:cubicBezTo>
                      <a:pt x="8343" y="175"/>
                      <a:pt x="8042" y="1"/>
                      <a:pt x="7738"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319;p56"/>
              <p:cNvSpPr/>
              <p:nvPr/>
            </p:nvSpPr>
            <p:spPr>
              <a:xfrm flipH="1">
                <a:off x="3645294" y="3758165"/>
                <a:ext cx="535712" cy="409155"/>
              </a:xfrm>
              <a:custGeom>
                <a:avLst/>
                <a:gdLst/>
                <a:ahLst/>
                <a:cxnLst/>
                <a:rect l="l" t="t" r="r" b="b"/>
                <a:pathLst>
                  <a:path w="11065" h="8451" extrusionOk="0">
                    <a:moveTo>
                      <a:pt x="2705" y="0"/>
                    </a:moveTo>
                    <a:lnTo>
                      <a:pt x="0" y="8450"/>
                    </a:lnTo>
                    <a:lnTo>
                      <a:pt x="11064" y="8450"/>
                    </a:lnTo>
                    <a:lnTo>
                      <a:pt x="8541" y="0"/>
                    </a:ln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2320;p56"/>
            <p:cNvSpPr/>
            <p:nvPr/>
          </p:nvSpPr>
          <p:spPr>
            <a:xfrm flipH="1">
              <a:off x="3765974" y="4414465"/>
              <a:ext cx="1596727" cy="189884"/>
            </a:xfrm>
            <a:custGeom>
              <a:avLst/>
              <a:gdLst/>
              <a:ahLst/>
              <a:cxnLst/>
              <a:rect l="l" t="t" r="r" b="b"/>
              <a:pathLst>
                <a:path w="32980" h="3922" extrusionOk="0">
                  <a:moveTo>
                    <a:pt x="3161" y="0"/>
                  </a:moveTo>
                  <a:cubicBezTo>
                    <a:pt x="1399" y="0"/>
                    <a:pt x="0" y="1398"/>
                    <a:pt x="0" y="3161"/>
                  </a:cubicBezTo>
                  <a:lnTo>
                    <a:pt x="0" y="3921"/>
                  </a:lnTo>
                  <a:lnTo>
                    <a:pt x="32980" y="3921"/>
                  </a:lnTo>
                  <a:lnTo>
                    <a:pt x="32980" y="3161"/>
                  </a:lnTo>
                  <a:cubicBezTo>
                    <a:pt x="32980" y="1398"/>
                    <a:pt x="31581" y="0"/>
                    <a:pt x="2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21;p56"/>
            <p:cNvSpPr/>
            <p:nvPr/>
          </p:nvSpPr>
          <p:spPr>
            <a:xfrm flipH="1">
              <a:off x="4083823" y="2931299"/>
              <a:ext cx="997833" cy="1483194"/>
            </a:xfrm>
            <a:custGeom>
              <a:avLst/>
              <a:gdLst/>
              <a:ahLst/>
              <a:cxnLst/>
              <a:rect l="l" t="t" r="r" b="b"/>
              <a:pathLst>
                <a:path w="20610" h="30635" extrusionOk="0">
                  <a:moveTo>
                    <a:pt x="10656" y="0"/>
                  </a:moveTo>
                  <a:cubicBezTo>
                    <a:pt x="10238" y="0"/>
                    <a:pt x="9818" y="243"/>
                    <a:pt x="9667" y="726"/>
                  </a:cubicBezTo>
                  <a:lnTo>
                    <a:pt x="1" y="30635"/>
                  </a:lnTo>
                  <a:lnTo>
                    <a:pt x="20609" y="30635"/>
                  </a:lnTo>
                  <a:lnTo>
                    <a:pt x="11642" y="756"/>
                  </a:lnTo>
                  <a:cubicBezTo>
                    <a:pt x="11505" y="251"/>
                    <a:pt x="11081" y="0"/>
                    <a:pt x="10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22;p56"/>
            <p:cNvSpPr/>
            <p:nvPr/>
          </p:nvSpPr>
          <p:spPr>
            <a:xfrm flipH="1">
              <a:off x="4207477" y="3438776"/>
              <a:ext cx="740265" cy="562195"/>
            </a:xfrm>
            <a:custGeom>
              <a:avLst/>
              <a:gdLst/>
              <a:ahLst/>
              <a:cxnLst/>
              <a:rect l="l" t="t" r="r" b="b"/>
              <a:pathLst>
                <a:path w="15290" h="11612" extrusionOk="0">
                  <a:moveTo>
                    <a:pt x="3740" y="1"/>
                  </a:moveTo>
                  <a:lnTo>
                    <a:pt x="1" y="11612"/>
                  </a:lnTo>
                  <a:lnTo>
                    <a:pt x="15290" y="11612"/>
                  </a:lnTo>
                  <a:lnTo>
                    <a:pt x="11794" y="1"/>
                  </a:lnTo>
                  <a:close/>
                </a:path>
              </a:pathLst>
            </a:custGeom>
            <a:solidFill>
              <a:srgbClr val="FFA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23;p56"/>
            <p:cNvSpPr/>
            <p:nvPr/>
          </p:nvSpPr>
          <p:spPr>
            <a:xfrm flipH="1">
              <a:off x="4083823" y="4293769"/>
              <a:ext cx="997833" cy="120699"/>
            </a:xfrm>
            <a:custGeom>
              <a:avLst/>
              <a:gdLst/>
              <a:ahLst/>
              <a:cxnLst/>
              <a:rect l="l" t="t" r="r" b="b"/>
              <a:pathLst>
                <a:path w="20610" h="2493" extrusionOk="0">
                  <a:moveTo>
                    <a:pt x="19880" y="1"/>
                  </a:moveTo>
                  <a:lnTo>
                    <a:pt x="396" y="1247"/>
                  </a:lnTo>
                  <a:lnTo>
                    <a:pt x="1" y="2493"/>
                  </a:lnTo>
                  <a:lnTo>
                    <a:pt x="20609" y="2493"/>
                  </a:lnTo>
                  <a:lnTo>
                    <a:pt x="198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24;p56"/>
            <p:cNvSpPr/>
            <p:nvPr/>
          </p:nvSpPr>
          <p:spPr>
            <a:xfrm flipH="1">
              <a:off x="4906492" y="4040660"/>
              <a:ext cx="94216" cy="254614"/>
            </a:xfrm>
            <a:custGeom>
              <a:avLst/>
              <a:gdLst/>
              <a:ahLst/>
              <a:cxnLst/>
              <a:rect l="l" t="t" r="r" b="b"/>
              <a:pathLst>
                <a:path w="1946" h="5259" extrusionOk="0">
                  <a:moveTo>
                    <a:pt x="1946" y="1"/>
                  </a:moveTo>
                  <a:cubicBezTo>
                    <a:pt x="1520" y="821"/>
                    <a:pt x="1186" y="1703"/>
                    <a:pt x="882" y="2584"/>
                  </a:cubicBezTo>
                  <a:cubicBezTo>
                    <a:pt x="517" y="3466"/>
                    <a:pt x="244" y="4347"/>
                    <a:pt x="1" y="5259"/>
                  </a:cubicBezTo>
                  <a:cubicBezTo>
                    <a:pt x="426" y="4408"/>
                    <a:pt x="761" y="3557"/>
                    <a:pt x="1065" y="2645"/>
                  </a:cubicBezTo>
                  <a:cubicBezTo>
                    <a:pt x="1429" y="1794"/>
                    <a:pt x="1703" y="912"/>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25;p56"/>
            <p:cNvSpPr/>
            <p:nvPr/>
          </p:nvSpPr>
          <p:spPr>
            <a:xfrm flipH="1">
              <a:off x="4579792" y="2978164"/>
              <a:ext cx="133964" cy="413609"/>
            </a:xfrm>
            <a:custGeom>
              <a:avLst/>
              <a:gdLst/>
              <a:ahLst/>
              <a:cxnLst/>
              <a:rect l="l" t="t" r="r" b="b"/>
              <a:pathLst>
                <a:path w="2767" h="8543" extrusionOk="0">
                  <a:moveTo>
                    <a:pt x="2767" y="1"/>
                  </a:moveTo>
                  <a:cubicBezTo>
                    <a:pt x="2554" y="366"/>
                    <a:pt x="2372" y="791"/>
                    <a:pt x="2250" y="1217"/>
                  </a:cubicBezTo>
                  <a:cubicBezTo>
                    <a:pt x="1977" y="1977"/>
                    <a:pt x="1581" y="3040"/>
                    <a:pt x="1217" y="4196"/>
                  </a:cubicBezTo>
                  <a:cubicBezTo>
                    <a:pt x="822" y="5381"/>
                    <a:pt x="518" y="6475"/>
                    <a:pt x="305" y="7235"/>
                  </a:cubicBezTo>
                  <a:cubicBezTo>
                    <a:pt x="153" y="7661"/>
                    <a:pt x="62" y="8086"/>
                    <a:pt x="1" y="8542"/>
                  </a:cubicBezTo>
                  <a:cubicBezTo>
                    <a:pt x="153" y="8117"/>
                    <a:pt x="305" y="7721"/>
                    <a:pt x="426" y="7296"/>
                  </a:cubicBezTo>
                  <a:cubicBezTo>
                    <a:pt x="700" y="6475"/>
                    <a:pt x="1004" y="5411"/>
                    <a:pt x="1399" y="4287"/>
                  </a:cubicBezTo>
                  <a:cubicBezTo>
                    <a:pt x="1764" y="3132"/>
                    <a:pt x="2098" y="2068"/>
                    <a:pt x="2372" y="1247"/>
                  </a:cubicBezTo>
                  <a:cubicBezTo>
                    <a:pt x="2524" y="852"/>
                    <a:pt x="2645" y="426"/>
                    <a:pt x="2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2326;p56"/>
            <p:cNvGrpSpPr/>
            <p:nvPr/>
          </p:nvGrpSpPr>
          <p:grpSpPr>
            <a:xfrm>
              <a:off x="3830262" y="914393"/>
              <a:ext cx="1483483" cy="1677403"/>
              <a:chOff x="6683175" y="622590"/>
              <a:chExt cx="2139125" cy="2418750"/>
            </a:xfrm>
          </p:grpSpPr>
          <p:grpSp>
            <p:nvGrpSpPr>
              <p:cNvPr id="127" name="Google Shape;2327;p56"/>
              <p:cNvGrpSpPr/>
              <p:nvPr/>
            </p:nvGrpSpPr>
            <p:grpSpPr>
              <a:xfrm>
                <a:off x="7374675" y="1558765"/>
                <a:ext cx="1447625" cy="1482575"/>
                <a:chOff x="4979200" y="1517075"/>
                <a:chExt cx="1447625" cy="1482575"/>
              </a:xfrm>
            </p:grpSpPr>
            <p:sp>
              <p:nvSpPr>
                <p:cNvPr id="133" name="Google Shape;2328;p56"/>
                <p:cNvSpPr/>
                <p:nvPr/>
              </p:nvSpPr>
              <p:spPr>
                <a:xfrm>
                  <a:off x="4979200" y="1517075"/>
                  <a:ext cx="1447625" cy="1482575"/>
                </a:xfrm>
                <a:custGeom>
                  <a:avLst/>
                  <a:gdLst/>
                  <a:ahLst/>
                  <a:cxnLst/>
                  <a:rect l="l" t="t" r="r" b="b"/>
                  <a:pathLst>
                    <a:path w="57905" h="59303" extrusionOk="0">
                      <a:moveTo>
                        <a:pt x="28378" y="16825"/>
                      </a:moveTo>
                      <a:cubicBezTo>
                        <a:pt x="32972" y="16825"/>
                        <a:pt x="37268" y="19270"/>
                        <a:pt x="39575" y="23314"/>
                      </a:cubicBezTo>
                      <a:cubicBezTo>
                        <a:pt x="43162" y="29515"/>
                        <a:pt x="41004" y="37418"/>
                        <a:pt x="34803" y="40974"/>
                      </a:cubicBezTo>
                      <a:cubicBezTo>
                        <a:pt x="32812" y="42110"/>
                        <a:pt x="30604" y="42670"/>
                        <a:pt x="28403" y="42670"/>
                      </a:cubicBezTo>
                      <a:cubicBezTo>
                        <a:pt x="25598" y="42670"/>
                        <a:pt x="22804" y="41760"/>
                        <a:pt x="20487" y="39971"/>
                      </a:cubicBezTo>
                      <a:cubicBezTo>
                        <a:pt x="16353" y="36780"/>
                        <a:pt x="14560" y="31430"/>
                        <a:pt x="15928" y="26384"/>
                      </a:cubicBezTo>
                      <a:cubicBezTo>
                        <a:pt x="17295" y="21339"/>
                        <a:pt x="21551" y="17630"/>
                        <a:pt x="26718" y="16931"/>
                      </a:cubicBezTo>
                      <a:cubicBezTo>
                        <a:pt x="27274" y="16860"/>
                        <a:pt x="27828" y="16825"/>
                        <a:pt x="28378" y="16825"/>
                      </a:cubicBezTo>
                      <a:close/>
                      <a:moveTo>
                        <a:pt x="29849" y="1"/>
                      </a:moveTo>
                      <a:lnTo>
                        <a:pt x="23253" y="700"/>
                      </a:lnTo>
                      <a:lnTo>
                        <a:pt x="22888" y="6262"/>
                      </a:lnTo>
                      <a:lnTo>
                        <a:pt x="17994" y="8725"/>
                      </a:lnTo>
                      <a:lnTo>
                        <a:pt x="12797" y="5077"/>
                      </a:lnTo>
                      <a:lnTo>
                        <a:pt x="7538" y="8907"/>
                      </a:lnTo>
                      <a:lnTo>
                        <a:pt x="10274" y="14773"/>
                      </a:lnTo>
                      <a:lnTo>
                        <a:pt x="7143" y="19485"/>
                      </a:lnTo>
                      <a:lnTo>
                        <a:pt x="1459" y="19211"/>
                      </a:lnTo>
                      <a:lnTo>
                        <a:pt x="0" y="26202"/>
                      </a:lnTo>
                      <a:lnTo>
                        <a:pt x="5411" y="28269"/>
                      </a:lnTo>
                      <a:lnTo>
                        <a:pt x="5867" y="34166"/>
                      </a:lnTo>
                      <a:lnTo>
                        <a:pt x="274" y="37388"/>
                      </a:lnTo>
                      <a:lnTo>
                        <a:pt x="2918" y="43467"/>
                      </a:lnTo>
                      <a:lnTo>
                        <a:pt x="8754" y="42555"/>
                      </a:lnTo>
                      <a:lnTo>
                        <a:pt x="12584" y="46993"/>
                      </a:lnTo>
                      <a:lnTo>
                        <a:pt x="10578" y="52525"/>
                      </a:lnTo>
                      <a:lnTo>
                        <a:pt x="15897" y="56294"/>
                      </a:lnTo>
                      <a:lnTo>
                        <a:pt x="20031" y="51795"/>
                      </a:lnTo>
                      <a:lnTo>
                        <a:pt x="25806" y="53345"/>
                      </a:lnTo>
                      <a:lnTo>
                        <a:pt x="27600" y="59303"/>
                      </a:lnTo>
                      <a:lnTo>
                        <a:pt x="33983" y="58877"/>
                      </a:lnTo>
                      <a:lnTo>
                        <a:pt x="34803" y="53558"/>
                      </a:lnTo>
                      <a:lnTo>
                        <a:pt x="40305" y="50397"/>
                      </a:lnTo>
                      <a:lnTo>
                        <a:pt x="44803" y="53984"/>
                      </a:lnTo>
                      <a:lnTo>
                        <a:pt x="50457" y="49759"/>
                      </a:lnTo>
                      <a:lnTo>
                        <a:pt x="47600" y="44743"/>
                      </a:lnTo>
                      <a:lnTo>
                        <a:pt x="50396" y="39728"/>
                      </a:lnTo>
                      <a:lnTo>
                        <a:pt x="56141" y="40154"/>
                      </a:lnTo>
                      <a:lnTo>
                        <a:pt x="57904" y="33649"/>
                      </a:lnTo>
                      <a:lnTo>
                        <a:pt x="52980" y="30974"/>
                      </a:lnTo>
                      <a:lnTo>
                        <a:pt x="52311" y="25017"/>
                      </a:lnTo>
                      <a:lnTo>
                        <a:pt x="57114" y="21764"/>
                      </a:lnTo>
                      <a:lnTo>
                        <a:pt x="53953" y="16293"/>
                      </a:lnTo>
                      <a:lnTo>
                        <a:pt x="49028" y="17023"/>
                      </a:lnTo>
                      <a:lnTo>
                        <a:pt x="44955" y="11886"/>
                      </a:lnTo>
                      <a:lnTo>
                        <a:pt x="47053" y="6779"/>
                      </a:lnTo>
                      <a:lnTo>
                        <a:pt x="41551" y="3132"/>
                      </a:lnTo>
                      <a:lnTo>
                        <a:pt x="37448" y="7296"/>
                      </a:lnTo>
                      <a:lnTo>
                        <a:pt x="32037" y="6354"/>
                      </a:lnTo>
                      <a:lnTo>
                        <a:pt x="29849" y="1"/>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29;p56"/>
                <p:cNvSpPr/>
                <p:nvPr/>
              </p:nvSpPr>
              <p:spPr>
                <a:xfrm>
                  <a:off x="5535425" y="2118575"/>
                  <a:ext cx="296400" cy="266675"/>
                </a:xfrm>
                <a:custGeom>
                  <a:avLst/>
                  <a:gdLst/>
                  <a:ahLst/>
                  <a:cxnLst/>
                  <a:rect l="l" t="t" r="r" b="b"/>
                  <a:pathLst>
                    <a:path w="11856" h="10667" extrusionOk="0">
                      <a:moveTo>
                        <a:pt x="5904" y="1"/>
                      </a:moveTo>
                      <a:cubicBezTo>
                        <a:pt x="3571" y="1"/>
                        <a:pt x="1418" y="1558"/>
                        <a:pt x="761" y="3935"/>
                      </a:cubicBezTo>
                      <a:cubicBezTo>
                        <a:pt x="1" y="6762"/>
                        <a:pt x="1673" y="9710"/>
                        <a:pt x="4499" y="10470"/>
                      </a:cubicBezTo>
                      <a:cubicBezTo>
                        <a:pt x="4979" y="10603"/>
                        <a:pt x="5461" y="10666"/>
                        <a:pt x="5934" y="10666"/>
                      </a:cubicBezTo>
                      <a:cubicBezTo>
                        <a:pt x="8277" y="10666"/>
                        <a:pt x="10407" y="9114"/>
                        <a:pt x="11065" y="6762"/>
                      </a:cubicBezTo>
                      <a:cubicBezTo>
                        <a:pt x="11855" y="3905"/>
                        <a:pt x="10183" y="987"/>
                        <a:pt x="7326" y="197"/>
                      </a:cubicBezTo>
                      <a:cubicBezTo>
                        <a:pt x="6852" y="64"/>
                        <a:pt x="6374" y="1"/>
                        <a:pt x="5904"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2330;p56"/>
              <p:cNvSpPr/>
              <p:nvPr/>
            </p:nvSpPr>
            <p:spPr>
              <a:xfrm>
                <a:off x="6683175" y="622590"/>
                <a:ext cx="1142125" cy="1170250"/>
              </a:xfrm>
              <a:custGeom>
                <a:avLst/>
                <a:gdLst/>
                <a:ahLst/>
                <a:cxnLst/>
                <a:rect l="l" t="t" r="r" b="b"/>
                <a:pathLst>
                  <a:path w="45685" h="46810" extrusionOk="0">
                    <a:moveTo>
                      <a:pt x="22432" y="13277"/>
                    </a:moveTo>
                    <a:cubicBezTo>
                      <a:pt x="25829" y="13277"/>
                      <a:pt x="29246" y="14930"/>
                      <a:pt x="31247" y="18420"/>
                    </a:cubicBezTo>
                    <a:cubicBezTo>
                      <a:pt x="34043" y="23314"/>
                      <a:pt x="32372" y="29545"/>
                      <a:pt x="27478" y="32342"/>
                    </a:cubicBezTo>
                    <a:cubicBezTo>
                      <a:pt x="25806" y="33299"/>
                      <a:pt x="24067" y="33730"/>
                      <a:pt x="22386" y="33730"/>
                    </a:cubicBezTo>
                    <a:cubicBezTo>
                      <a:pt x="16118" y="33730"/>
                      <a:pt x="10660" y="27748"/>
                      <a:pt x="12554" y="20822"/>
                    </a:cubicBezTo>
                    <a:cubicBezTo>
                      <a:pt x="13877" y="15917"/>
                      <a:pt x="18138" y="13277"/>
                      <a:pt x="22432" y="13277"/>
                    </a:cubicBezTo>
                    <a:close/>
                    <a:moveTo>
                      <a:pt x="23557" y="1"/>
                    </a:moveTo>
                    <a:lnTo>
                      <a:pt x="18390" y="548"/>
                    </a:lnTo>
                    <a:lnTo>
                      <a:pt x="18086" y="4925"/>
                    </a:lnTo>
                    <a:lnTo>
                      <a:pt x="14195" y="6900"/>
                    </a:lnTo>
                    <a:lnTo>
                      <a:pt x="10122" y="4013"/>
                    </a:lnTo>
                    <a:lnTo>
                      <a:pt x="5958" y="7052"/>
                    </a:lnTo>
                    <a:lnTo>
                      <a:pt x="8116" y="11703"/>
                    </a:lnTo>
                    <a:lnTo>
                      <a:pt x="5654" y="15411"/>
                    </a:lnTo>
                    <a:lnTo>
                      <a:pt x="1155" y="15168"/>
                    </a:lnTo>
                    <a:lnTo>
                      <a:pt x="0" y="20700"/>
                    </a:lnTo>
                    <a:lnTo>
                      <a:pt x="4256" y="22341"/>
                    </a:lnTo>
                    <a:lnTo>
                      <a:pt x="4651" y="26992"/>
                    </a:lnTo>
                    <a:lnTo>
                      <a:pt x="213" y="29515"/>
                    </a:lnTo>
                    <a:lnTo>
                      <a:pt x="2341" y="34317"/>
                    </a:lnTo>
                    <a:lnTo>
                      <a:pt x="6900" y="33618"/>
                    </a:lnTo>
                    <a:lnTo>
                      <a:pt x="9940" y="37114"/>
                    </a:lnTo>
                    <a:lnTo>
                      <a:pt x="8359" y="41460"/>
                    </a:lnTo>
                    <a:lnTo>
                      <a:pt x="12554" y="44439"/>
                    </a:lnTo>
                    <a:lnTo>
                      <a:pt x="15836" y="40883"/>
                    </a:lnTo>
                    <a:lnTo>
                      <a:pt x="20396" y="42129"/>
                    </a:lnTo>
                    <a:lnTo>
                      <a:pt x="21794" y="46810"/>
                    </a:lnTo>
                    <a:lnTo>
                      <a:pt x="26870" y="46475"/>
                    </a:lnTo>
                    <a:lnTo>
                      <a:pt x="27508" y="42250"/>
                    </a:lnTo>
                    <a:lnTo>
                      <a:pt x="31824" y="39788"/>
                    </a:lnTo>
                    <a:lnTo>
                      <a:pt x="35381" y="42615"/>
                    </a:lnTo>
                    <a:lnTo>
                      <a:pt x="39819" y="39272"/>
                    </a:lnTo>
                    <a:lnTo>
                      <a:pt x="37539" y="35320"/>
                    </a:lnTo>
                    <a:lnTo>
                      <a:pt x="39758" y="31369"/>
                    </a:lnTo>
                    <a:lnTo>
                      <a:pt x="44317" y="31703"/>
                    </a:lnTo>
                    <a:lnTo>
                      <a:pt x="45685" y="26566"/>
                    </a:lnTo>
                    <a:lnTo>
                      <a:pt x="41794" y="24439"/>
                    </a:lnTo>
                    <a:lnTo>
                      <a:pt x="41277" y="19758"/>
                    </a:lnTo>
                    <a:lnTo>
                      <a:pt x="45077" y="17205"/>
                    </a:lnTo>
                    <a:lnTo>
                      <a:pt x="42585" y="12858"/>
                    </a:lnTo>
                    <a:lnTo>
                      <a:pt x="38694" y="13435"/>
                    </a:lnTo>
                    <a:lnTo>
                      <a:pt x="35472" y="9423"/>
                    </a:lnTo>
                    <a:lnTo>
                      <a:pt x="37144" y="5381"/>
                    </a:lnTo>
                    <a:lnTo>
                      <a:pt x="32797" y="2493"/>
                    </a:lnTo>
                    <a:lnTo>
                      <a:pt x="29575" y="5776"/>
                    </a:lnTo>
                    <a:lnTo>
                      <a:pt x="25289" y="5016"/>
                    </a:lnTo>
                    <a:lnTo>
                      <a:pt x="2355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331;p56"/>
              <p:cNvSpPr/>
              <p:nvPr/>
            </p:nvSpPr>
            <p:spPr>
              <a:xfrm>
                <a:off x="7137588" y="1102715"/>
                <a:ext cx="233300" cy="210000"/>
              </a:xfrm>
              <a:custGeom>
                <a:avLst/>
                <a:gdLst/>
                <a:ahLst/>
                <a:cxnLst/>
                <a:rect l="l" t="t" r="r" b="b"/>
                <a:pathLst>
                  <a:path w="9332" h="8400" extrusionOk="0">
                    <a:moveTo>
                      <a:pt x="4657" y="1"/>
                    </a:moveTo>
                    <a:cubicBezTo>
                      <a:pt x="4284" y="1"/>
                      <a:pt x="3904" y="50"/>
                      <a:pt x="3526" y="152"/>
                    </a:cubicBezTo>
                    <a:cubicBezTo>
                      <a:pt x="1307" y="790"/>
                      <a:pt x="0" y="3100"/>
                      <a:pt x="638" y="5350"/>
                    </a:cubicBezTo>
                    <a:cubicBezTo>
                      <a:pt x="1167" y="7187"/>
                      <a:pt x="2842" y="8399"/>
                      <a:pt x="4662" y="8399"/>
                    </a:cubicBezTo>
                    <a:cubicBezTo>
                      <a:pt x="5040" y="8399"/>
                      <a:pt x="5424" y="8347"/>
                      <a:pt x="5806" y="8237"/>
                    </a:cubicBezTo>
                    <a:cubicBezTo>
                      <a:pt x="8055" y="7599"/>
                      <a:pt x="9332" y="5289"/>
                      <a:pt x="8724" y="3070"/>
                    </a:cubicBezTo>
                    <a:cubicBezTo>
                      <a:pt x="8193" y="1199"/>
                      <a:pt x="6505" y="1"/>
                      <a:pt x="465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2332;p56"/>
              <p:cNvGrpSpPr/>
              <p:nvPr/>
            </p:nvGrpSpPr>
            <p:grpSpPr>
              <a:xfrm>
                <a:off x="8047925" y="961515"/>
                <a:ext cx="481050" cy="492425"/>
                <a:chOff x="5652450" y="919825"/>
                <a:chExt cx="481050" cy="492425"/>
              </a:xfrm>
            </p:grpSpPr>
            <p:sp>
              <p:nvSpPr>
                <p:cNvPr id="131" name="Google Shape;2333;p56"/>
                <p:cNvSpPr/>
                <p:nvPr/>
              </p:nvSpPr>
              <p:spPr>
                <a:xfrm>
                  <a:off x="5652450" y="919825"/>
                  <a:ext cx="481050" cy="492425"/>
                </a:xfrm>
                <a:custGeom>
                  <a:avLst/>
                  <a:gdLst/>
                  <a:ahLst/>
                  <a:cxnLst/>
                  <a:rect l="l" t="t" r="r" b="b"/>
                  <a:pathLst>
                    <a:path w="19242" h="19697" extrusionOk="0">
                      <a:moveTo>
                        <a:pt x="9456" y="5598"/>
                      </a:moveTo>
                      <a:cubicBezTo>
                        <a:pt x="10883" y="5598"/>
                        <a:pt x="12318" y="6290"/>
                        <a:pt x="13162" y="7751"/>
                      </a:cubicBezTo>
                      <a:cubicBezTo>
                        <a:pt x="14348" y="9818"/>
                        <a:pt x="13618" y="12432"/>
                        <a:pt x="11582" y="13617"/>
                      </a:cubicBezTo>
                      <a:lnTo>
                        <a:pt x="11582" y="13648"/>
                      </a:lnTo>
                      <a:cubicBezTo>
                        <a:pt x="10878" y="14044"/>
                        <a:pt x="10147" y="14223"/>
                        <a:pt x="9441" y="14223"/>
                      </a:cubicBezTo>
                      <a:cubicBezTo>
                        <a:pt x="6794" y="14223"/>
                        <a:pt x="4498" y="11712"/>
                        <a:pt x="5290" y="8784"/>
                      </a:cubicBezTo>
                      <a:cubicBezTo>
                        <a:pt x="5850" y="6711"/>
                        <a:pt x="7646" y="5598"/>
                        <a:pt x="9456" y="5598"/>
                      </a:cubicBezTo>
                      <a:close/>
                      <a:moveTo>
                        <a:pt x="9940" y="0"/>
                      </a:moveTo>
                      <a:lnTo>
                        <a:pt x="7752" y="213"/>
                      </a:lnTo>
                      <a:lnTo>
                        <a:pt x="7600" y="2067"/>
                      </a:lnTo>
                      <a:lnTo>
                        <a:pt x="5989" y="2888"/>
                      </a:lnTo>
                      <a:lnTo>
                        <a:pt x="4256" y="1672"/>
                      </a:lnTo>
                      <a:lnTo>
                        <a:pt x="2524" y="2948"/>
                      </a:lnTo>
                      <a:lnTo>
                        <a:pt x="3436" y="4894"/>
                      </a:lnTo>
                      <a:lnTo>
                        <a:pt x="2372" y="6505"/>
                      </a:lnTo>
                      <a:lnTo>
                        <a:pt x="487" y="6383"/>
                      </a:lnTo>
                      <a:lnTo>
                        <a:pt x="1" y="8724"/>
                      </a:lnTo>
                      <a:lnTo>
                        <a:pt x="1794" y="9423"/>
                      </a:lnTo>
                      <a:lnTo>
                        <a:pt x="1946" y="11368"/>
                      </a:lnTo>
                      <a:lnTo>
                        <a:pt x="92" y="12432"/>
                      </a:lnTo>
                      <a:lnTo>
                        <a:pt x="973" y="14468"/>
                      </a:lnTo>
                      <a:lnTo>
                        <a:pt x="2888" y="14164"/>
                      </a:lnTo>
                      <a:lnTo>
                        <a:pt x="4195" y="15623"/>
                      </a:lnTo>
                      <a:lnTo>
                        <a:pt x="3527" y="17447"/>
                      </a:lnTo>
                      <a:lnTo>
                        <a:pt x="5290" y="18693"/>
                      </a:lnTo>
                      <a:lnTo>
                        <a:pt x="6657" y="17204"/>
                      </a:lnTo>
                      <a:lnTo>
                        <a:pt x="8572" y="17721"/>
                      </a:lnTo>
                      <a:lnTo>
                        <a:pt x="9150" y="19696"/>
                      </a:lnTo>
                      <a:lnTo>
                        <a:pt x="11278" y="19544"/>
                      </a:lnTo>
                      <a:lnTo>
                        <a:pt x="11551" y="17781"/>
                      </a:lnTo>
                      <a:lnTo>
                        <a:pt x="13375" y="16718"/>
                      </a:lnTo>
                      <a:lnTo>
                        <a:pt x="14895" y="17933"/>
                      </a:lnTo>
                      <a:lnTo>
                        <a:pt x="16779" y="16505"/>
                      </a:lnTo>
                      <a:lnTo>
                        <a:pt x="15837" y="14864"/>
                      </a:lnTo>
                      <a:lnTo>
                        <a:pt x="16749" y="13192"/>
                      </a:lnTo>
                      <a:lnTo>
                        <a:pt x="18664" y="13344"/>
                      </a:lnTo>
                      <a:lnTo>
                        <a:pt x="19241" y="11155"/>
                      </a:lnTo>
                      <a:lnTo>
                        <a:pt x="17600" y="10304"/>
                      </a:lnTo>
                      <a:lnTo>
                        <a:pt x="17387" y="8328"/>
                      </a:lnTo>
                      <a:lnTo>
                        <a:pt x="18998" y="7265"/>
                      </a:lnTo>
                      <a:lnTo>
                        <a:pt x="17934" y="5441"/>
                      </a:lnTo>
                      <a:lnTo>
                        <a:pt x="16293" y="5654"/>
                      </a:lnTo>
                      <a:lnTo>
                        <a:pt x="14956" y="3982"/>
                      </a:lnTo>
                      <a:lnTo>
                        <a:pt x="15624" y="2249"/>
                      </a:lnTo>
                      <a:lnTo>
                        <a:pt x="13800" y="1034"/>
                      </a:lnTo>
                      <a:lnTo>
                        <a:pt x="12433" y="2432"/>
                      </a:lnTo>
                      <a:lnTo>
                        <a:pt x="10639" y="2097"/>
                      </a:lnTo>
                      <a:lnTo>
                        <a:pt x="9940" y="0"/>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334;p56"/>
                <p:cNvSpPr/>
                <p:nvPr/>
              </p:nvSpPr>
              <p:spPr>
                <a:xfrm>
                  <a:off x="5830275" y="1119750"/>
                  <a:ext cx="112725" cy="88825"/>
                </a:xfrm>
                <a:custGeom>
                  <a:avLst/>
                  <a:gdLst/>
                  <a:ahLst/>
                  <a:cxnLst/>
                  <a:rect l="l" t="t" r="r" b="b"/>
                  <a:pathLst>
                    <a:path w="4509" h="3553" extrusionOk="0">
                      <a:moveTo>
                        <a:pt x="2269" y="0"/>
                      </a:moveTo>
                      <a:cubicBezTo>
                        <a:pt x="1963" y="0"/>
                        <a:pt x="1652" y="78"/>
                        <a:pt x="1368" y="240"/>
                      </a:cubicBezTo>
                      <a:cubicBezTo>
                        <a:pt x="0" y="1031"/>
                        <a:pt x="274" y="3067"/>
                        <a:pt x="1794" y="3493"/>
                      </a:cubicBezTo>
                      <a:cubicBezTo>
                        <a:pt x="1950" y="3533"/>
                        <a:pt x="2104" y="3552"/>
                        <a:pt x="2254" y="3552"/>
                      </a:cubicBezTo>
                      <a:cubicBezTo>
                        <a:pt x="3555" y="3552"/>
                        <a:pt x="4509" y="2105"/>
                        <a:pt x="3800" y="879"/>
                      </a:cubicBezTo>
                      <a:cubicBezTo>
                        <a:pt x="3476" y="311"/>
                        <a:pt x="2881" y="0"/>
                        <a:pt x="2269" y="0"/>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13"/>
        <p:cNvGrpSpPr/>
        <p:nvPr/>
      </p:nvGrpSpPr>
      <p:grpSpPr>
        <a:xfrm>
          <a:off x="0" y="0"/>
          <a:ext cx="0" cy="0"/>
          <a:chOff x="0" y="0"/>
          <a:chExt cx="0" cy="0"/>
        </a:xfrm>
      </p:grpSpPr>
      <p:sp>
        <p:nvSpPr>
          <p:cNvPr id="2214" name="Google Shape;2214;p55"/>
          <p:cNvSpPr txBox="1">
            <a:spLocks noGrp="1"/>
          </p:cNvSpPr>
          <p:nvPr>
            <p:ph type="title"/>
          </p:nvPr>
        </p:nvSpPr>
        <p:spPr>
          <a:xfrm>
            <a:off x="25990" y="118655"/>
            <a:ext cx="8426851" cy="1046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17.</a:t>
            </a:r>
            <a:r>
              <a:rPr lang="en-US" dirty="0" smtClean="0"/>
              <a:t>C</a:t>
            </a:r>
            <a:r>
              <a:rPr lang="en" dirty="0" smtClean="0"/>
              <a:t>hoosing plc</a:t>
            </a:r>
            <a:endParaRPr dirty="0"/>
          </a:p>
        </p:txBody>
      </p:sp>
      <p:sp>
        <p:nvSpPr>
          <p:cNvPr id="2215" name="Google Shape;2215;p55"/>
          <p:cNvSpPr txBox="1">
            <a:spLocks noGrp="1"/>
          </p:cNvSpPr>
          <p:nvPr>
            <p:ph type="subTitle" idx="1"/>
          </p:nvPr>
        </p:nvSpPr>
        <p:spPr>
          <a:xfrm flipH="1">
            <a:off x="402301" y="1240158"/>
            <a:ext cx="5422281" cy="3363592"/>
          </a:xfrm>
          <a:prstGeom prst="rect">
            <a:avLst/>
          </a:prstGeom>
        </p:spPr>
        <p:txBody>
          <a:bodyPr spcFirstLastPara="1" wrap="square" lIns="91425" tIns="91425" rIns="91425" bIns="91425" anchor="t" anchorCtr="0">
            <a:noAutofit/>
          </a:bodyPr>
          <a:lstStyle/>
          <a:p>
            <a:pPr marL="0" lvl="0" indent="0">
              <a:spcAft>
                <a:spcPts val="1600"/>
              </a:spcAft>
            </a:pPr>
            <a:r>
              <a:rPr lang="en-US" dirty="0"/>
              <a:t>In this project, the used PLC-unit is s7313c as shown in figure</a:t>
            </a:r>
            <a:br>
              <a:rPr lang="en-US" dirty="0"/>
            </a:br>
            <a:r>
              <a:rPr lang="en-US" dirty="0"/>
              <a:t>and has the following features:</a:t>
            </a:r>
            <a:br>
              <a:rPr lang="en-US" dirty="0"/>
            </a:br>
            <a:r>
              <a:rPr lang="en-US" dirty="0">
                <a:sym typeface="Symbol" panose="05050102010706020507" pitchFamily="18" charset="2"/>
              </a:rPr>
              <a:t></a:t>
            </a:r>
            <a:r>
              <a:rPr lang="en-US" dirty="0"/>
              <a:t> 16 digital inputs</a:t>
            </a:r>
            <a:br>
              <a:rPr lang="en-US" dirty="0"/>
            </a:br>
            <a:r>
              <a:rPr lang="en-US" dirty="0">
                <a:sym typeface="Symbol" panose="05050102010706020507" pitchFamily="18" charset="2"/>
              </a:rPr>
              <a:t></a:t>
            </a:r>
            <a:r>
              <a:rPr lang="en-US" dirty="0"/>
              <a:t> 16 digital outputs</a:t>
            </a:r>
            <a:br>
              <a:rPr lang="en-US" dirty="0"/>
            </a:br>
            <a:r>
              <a:rPr lang="en-US" dirty="0">
                <a:sym typeface="Symbol" panose="05050102010706020507" pitchFamily="18" charset="2"/>
              </a:rPr>
              <a:t></a:t>
            </a:r>
            <a:r>
              <a:rPr lang="en-US" dirty="0"/>
              <a:t> Memory:</a:t>
            </a:r>
            <a:br>
              <a:rPr lang="en-US" dirty="0"/>
            </a:br>
            <a:r>
              <a:rPr lang="en-US" dirty="0"/>
              <a:t>o Ram</a:t>
            </a:r>
            <a:br>
              <a:rPr lang="en-US" dirty="0"/>
            </a:br>
            <a:r>
              <a:rPr lang="en-US" dirty="0">
                <a:sym typeface="Wingdings" panose="05000000000000000000" pitchFamily="2" charset="2"/>
              </a:rPr>
              <a:t></a:t>
            </a:r>
            <a:r>
              <a:rPr lang="en-US" dirty="0"/>
              <a:t> Integrated: 32KB for program and data</a:t>
            </a:r>
            <a:br>
              <a:rPr lang="en-US" dirty="0"/>
            </a:br>
            <a:r>
              <a:rPr lang="en-US" dirty="0">
                <a:sym typeface="Wingdings" panose="05000000000000000000" pitchFamily="2" charset="2"/>
              </a:rPr>
              <a:t></a:t>
            </a:r>
            <a:r>
              <a:rPr lang="en-US" dirty="0"/>
              <a:t> Expandable: no</a:t>
            </a:r>
            <a:br>
              <a:rPr lang="en-US" dirty="0"/>
            </a:br>
            <a:r>
              <a:rPr lang="en-US" dirty="0"/>
              <a:t>o Load memory</a:t>
            </a:r>
            <a:endParaRPr dirty="0"/>
          </a:p>
        </p:txBody>
      </p:sp>
      <p:cxnSp>
        <p:nvCxnSpPr>
          <p:cNvPr id="2216" name="Google Shape;2216;p55"/>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grpSp>
        <p:nvGrpSpPr>
          <p:cNvPr id="2217" name="Google Shape;2217;p55"/>
          <p:cNvGrpSpPr/>
          <p:nvPr/>
        </p:nvGrpSpPr>
        <p:grpSpPr>
          <a:xfrm>
            <a:off x="5869856" y="1164755"/>
            <a:ext cx="3111912" cy="3435241"/>
            <a:chOff x="5145148" y="506737"/>
            <a:chExt cx="3006335" cy="4093119"/>
          </a:xfrm>
        </p:grpSpPr>
        <p:sp>
          <p:nvSpPr>
            <p:cNvPr id="2218" name="Google Shape;2218;p55"/>
            <p:cNvSpPr/>
            <p:nvPr/>
          </p:nvSpPr>
          <p:spPr>
            <a:xfrm>
              <a:off x="6890714" y="876389"/>
              <a:ext cx="1224254" cy="3717491"/>
            </a:xfrm>
            <a:custGeom>
              <a:avLst/>
              <a:gdLst/>
              <a:ahLst/>
              <a:cxnLst/>
              <a:rect l="l" t="t" r="r" b="b"/>
              <a:pathLst>
                <a:path w="31612" h="95991" extrusionOk="0">
                  <a:moveTo>
                    <a:pt x="0" y="1"/>
                  </a:moveTo>
                  <a:lnTo>
                    <a:pt x="0" y="95990"/>
                  </a:lnTo>
                  <a:lnTo>
                    <a:pt x="31612" y="95990"/>
                  </a:lnTo>
                  <a:lnTo>
                    <a:pt x="31612" y="1"/>
                  </a:lnTo>
                  <a:close/>
                </a:path>
              </a:pathLst>
            </a:custGeom>
            <a:solidFill>
              <a:srgbClr val="E06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5"/>
            <p:cNvSpPr/>
            <p:nvPr/>
          </p:nvSpPr>
          <p:spPr>
            <a:xfrm>
              <a:off x="7502875" y="876450"/>
              <a:ext cx="612127" cy="3717409"/>
            </a:xfrm>
            <a:custGeom>
              <a:avLst/>
              <a:gdLst/>
              <a:ahLst/>
              <a:cxnLst/>
              <a:rect l="l" t="t" r="r" b="b"/>
              <a:pathLst>
                <a:path w="15806" h="95717" extrusionOk="0">
                  <a:moveTo>
                    <a:pt x="0" y="1"/>
                  </a:moveTo>
                  <a:lnTo>
                    <a:pt x="0" y="95717"/>
                  </a:lnTo>
                  <a:lnTo>
                    <a:pt x="15806" y="95717"/>
                  </a:lnTo>
                  <a:lnTo>
                    <a:pt x="158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5"/>
            <p:cNvSpPr/>
            <p:nvPr/>
          </p:nvSpPr>
          <p:spPr>
            <a:xfrm>
              <a:off x="7030797" y="506737"/>
              <a:ext cx="432044" cy="380227"/>
            </a:xfrm>
            <a:custGeom>
              <a:avLst/>
              <a:gdLst/>
              <a:ahLst/>
              <a:cxnLst/>
              <a:rect l="l" t="t" r="r" b="b"/>
              <a:pathLst>
                <a:path w="11156" h="9818" extrusionOk="0">
                  <a:moveTo>
                    <a:pt x="0" y="0"/>
                  </a:moveTo>
                  <a:lnTo>
                    <a:pt x="0" y="9818"/>
                  </a:lnTo>
                  <a:lnTo>
                    <a:pt x="11156" y="9818"/>
                  </a:lnTo>
                  <a:lnTo>
                    <a:pt x="11156" y="0"/>
                  </a:lnTo>
                  <a:close/>
                </a:path>
              </a:pathLst>
            </a:custGeom>
            <a:solidFill>
              <a:srgbClr val="E06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5"/>
            <p:cNvSpPr/>
            <p:nvPr/>
          </p:nvSpPr>
          <p:spPr>
            <a:xfrm>
              <a:off x="7360422" y="506737"/>
              <a:ext cx="102434" cy="380227"/>
            </a:xfrm>
            <a:custGeom>
              <a:avLst/>
              <a:gdLst/>
              <a:ahLst/>
              <a:cxnLst/>
              <a:rect l="l" t="t" r="r" b="b"/>
              <a:pathLst>
                <a:path w="2645" h="9818" extrusionOk="0">
                  <a:moveTo>
                    <a:pt x="0" y="0"/>
                  </a:moveTo>
                  <a:lnTo>
                    <a:pt x="0" y="9818"/>
                  </a:lnTo>
                  <a:lnTo>
                    <a:pt x="2645" y="9818"/>
                  </a:lnTo>
                  <a:lnTo>
                    <a:pt x="26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5"/>
            <p:cNvSpPr/>
            <p:nvPr/>
          </p:nvSpPr>
          <p:spPr>
            <a:xfrm>
              <a:off x="6789475" y="864595"/>
              <a:ext cx="1362007" cy="22384"/>
            </a:xfrm>
            <a:custGeom>
              <a:avLst/>
              <a:gdLst/>
              <a:ahLst/>
              <a:cxnLst/>
              <a:rect l="l" t="t" r="r" b="b"/>
              <a:pathLst>
                <a:path w="35169" h="578" extrusionOk="0">
                  <a:moveTo>
                    <a:pt x="0" y="0"/>
                  </a:moveTo>
                  <a:lnTo>
                    <a:pt x="0" y="578"/>
                  </a:lnTo>
                  <a:lnTo>
                    <a:pt x="35168" y="578"/>
                  </a:lnTo>
                  <a:lnTo>
                    <a:pt x="351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5"/>
            <p:cNvSpPr/>
            <p:nvPr/>
          </p:nvSpPr>
          <p:spPr>
            <a:xfrm>
              <a:off x="7133197" y="1054135"/>
              <a:ext cx="103635" cy="217803"/>
            </a:xfrm>
            <a:custGeom>
              <a:avLst/>
              <a:gdLst/>
              <a:ahLst/>
              <a:cxnLst/>
              <a:rect l="l" t="t" r="r" b="b"/>
              <a:pathLst>
                <a:path w="2676" h="5624" extrusionOk="0">
                  <a:moveTo>
                    <a:pt x="1" y="0"/>
                  </a:moveTo>
                  <a:lnTo>
                    <a:pt x="1" y="5623"/>
                  </a:lnTo>
                  <a:lnTo>
                    <a:pt x="2676" y="5623"/>
                  </a:lnTo>
                  <a:lnTo>
                    <a:pt x="26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5"/>
            <p:cNvSpPr/>
            <p:nvPr/>
          </p:nvSpPr>
          <p:spPr>
            <a:xfrm>
              <a:off x="7750077" y="1054135"/>
              <a:ext cx="103596" cy="217803"/>
            </a:xfrm>
            <a:custGeom>
              <a:avLst/>
              <a:gdLst/>
              <a:ahLst/>
              <a:cxnLst/>
              <a:rect l="l" t="t" r="r" b="b"/>
              <a:pathLst>
                <a:path w="2675" h="5624" extrusionOk="0">
                  <a:moveTo>
                    <a:pt x="0" y="0"/>
                  </a:moveTo>
                  <a:lnTo>
                    <a:pt x="0" y="5623"/>
                  </a:lnTo>
                  <a:lnTo>
                    <a:pt x="2675" y="5623"/>
                  </a:lnTo>
                  <a:lnTo>
                    <a:pt x="2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5"/>
            <p:cNvSpPr/>
            <p:nvPr/>
          </p:nvSpPr>
          <p:spPr>
            <a:xfrm>
              <a:off x="7750077" y="1487321"/>
              <a:ext cx="103596" cy="219004"/>
            </a:xfrm>
            <a:custGeom>
              <a:avLst/>
              <a:gdLst/>
              <a:ahLst/>
              <a:cxnLst/>
              <a:rect l="l" t="t" r="r" b="b"/>
              <a:pathLst>
                <a:path w="2675" h="5655" extrusionOk="0">
                  <a:moveTo>
                    <a:pt x="0" y="1"/>
                  </a:moveTo>
                  <a:lnTo>
                    <a:pt x="0" y="5654"/>
                  </a:lnTo>
                  <a:lnTo>
                    <a:pt x="2675" y="5654"/>
                  </a:lnTo>
                  <a:lnTo>
                    <a:pt x="2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5"/>
            <p:cNvSpPr/>
            <p:nvPr/>
          </p:nvSpPr>
          <p:spPr>
            <a:xfrm>
              <a:off x="7750077" y="1934644"/>
              <a:ext cx="103596" cy="219004"/>
            </a:xfrm>
            <a:custGeom>
              <a:avLst/>
              <a:gdLst/>
              <a:ahLst/>
              <a:cxnLst/>
              <a:rect l="l" t="t" r="r" b="b"/>
              <a:pathLst>
                <a:path w="2675" h="5655" extrusionOk="0">
                  <a:moveTo>
                    <a:pt x="0" y="1"/>
                  </a:moveTo>
                  <a:lnTo>
                    <a:pt x="0" y="5655"/>
                  </a:lnTo>
                  <a:lnTo>
                    <a:pt x="2675" y="5655"/>
                  </a:lnTo>
                  <a:lnTo>
                    <a:pt x="2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5"/>
            <p:cNvSpPr/>
            <p:nvPr/>
          </p:nvSpPr>
          <p:spPr>
            <a:xfrm>
              <a:off x="7750077" y="2382005"/>
              <a:ext cx="103596" cy="217803"/>
            </a:xfrm>
            <a:custGeom>
              <a:avLst/>
              <a:gdLst/>
              <a:ahLst/>
              <a:cxnLst/>
              <a:rect l="l" t="t" r="r" b="b"/>
              <a:pathLst>
                <a:path w="2675" h="5624" extrusionOk="0">
                  <a:moveTo>
                    <a:pt x="0" y="0"/>
                  </a:moveTo>
                  <a:lnTo>
                    <a:pt x="0" y="5623"/>
                  </a:lnTo>
                  <a:lnTo>
                    <a:pt x="2675" y="5623"/>
                  </a:lnTo>
                  <a:lnTo>
                    <a:pt x="26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5"/>
            <p:cNvSpPr/>
            <p:nvPr/>
          </p:nvSpPr>
          <p:spPr>
            <a:xfrm>
              <a:off x="7750077" y="2815191"/>
              <a:ext cx="103596" cy="219004"/>
            </a:xfrm>
            <a:custGeom>
              <a:avLst/>
              <a:gdLst/>
              <a:ahLst/>
              <a:cxnLst/>
              <a:rect l="l" t="t" r="r" b="b"/>
              <a:pathLst>
                <a:path w="2675" h="5655" extrusionOk="0">
                  <a:moveTo>
                    <a:pt x="0" y="1"/>
                  </a:moveTo>
                  <a:lnTo>
                    <a:pt x="0" y="5654"/>
                  </a:lnTo>
                  <a:lnTo>
                    <a:pt x="2675" y="5654"/>
                  </a:lnTo>
                  <a:lnTo>
                    <a:pt x="2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5"/>
            <p:cNvSpPr/>
            <p:nvPr/>
          </p:nvSpPr>
          <p:spPr>
            <a:xfrm>
              <a:off x="7750077" y="3251940"/>
              <a:ext cx="103596" cy="217803"/>
            </a:xfrm>
            <a:custGeom>
              <a:avLst/>
              <a:gdLst/>
              <a:ahLst/>
              <a:cxnLst/>
              <a:rect l="l" t="t" r="r" b="b"/>
              <a:pathLst>
                <a:path w="2675" h="5624" extrusionOk="0">
                  <a:moveTo>
                    <a:pt x="0" y="1"/>
                  </a:moveTo>
                  <a:lnTo>
                    <a:pt x="0" y="5624"/>
                  </a:lnTo>
                  <a:lnTo>
                    <a:pt x="2675" y="5624"/>
                  </a:lnTo>
                  <a:lnTo>
                    <a:pt x="2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5"/>
            <p:cNvSpPr/>
            <p:nvPr/>
          </p:nvSpPr>
          <p:spPr>
            <a:xfrm>
              <a:off x="7750077" y="3693375"/>
              <a:ext cx="103596" cy="219004"/>
            </a:xfrm>
            <a:custGeom>
              <a:avLst/>
              <a:gdLst/>
              <a:ahLst/>
              <a:cxnLst/>
              <a:rect l="l" t="t" r="r" b="b"/>
              <a:pathLst>
                <a:path w="2675" h="5655" extrusionOk="0">
                  <a:moveTo>
                    <a:pt x="0" y="1"/>
                  </a:moveTo>
                  <a:lnTo>
                    <a:pt x="0" y="5655"/>
                  </a:lnTo>
                  <a:lnTo>
                    <a:pt x="2675" y="5655"/>
                  </a:lnTo>
                  <a:lnTo>
                    <a:pt x="2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5"/>
            <p:cNvSpPr/>
            <p:nvPr/>
          </p:nvSpPr>
          <p:spPr>
            <a:xfrm>
              <a:off x="7133197" y="1494409"/>
              <a:ext cx="103635" cy="217803"/>
            </a:xfrm>
            <a:custGeom>
              <a:avLst/>
              <a:gdLst/>
              <a:ahLst/>
              <a:cxnLst/>
              <a:rect l="l" t="t" r="r" b="b"/>
              <a:pathLst>
                <a:path w="2676" h="5624" extrusionOk="0">
                  <a:moveTo>
                    <a:pt x="1" y="0"/>
                  </a:moveTo>
                  <a:lnTo>
                    <a:pt x="1" y="5623"/>
                  </a:lnTo>
                  <a:lnTo>
                    <a:pt x="2676" y="5623"/>
                  </a:lnTo>
                  <a:lnTo>
                    <a:pt x="26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5"/>
            <p:cNvSpPr/>
            <p:nvPr/>
          </p:nvSpPr>
          <p:spPr>
            <a:xfrm>
              <a:off x="7133197" y="3696939"/>
              <a:ext cx="103635" cy="218965"/>
            </a:xfrm>
            <a:custGeom>
              <a:avLst/>
              <a:gdLst/>
              <a:ahLst/>
              <a:cxnLst/>
              <a:rect l="l" t="t" r="r" b="b"/>
              <a:pathLst>
                <a:path w="2676" h="5654" extrusionOk="0">
                  <a:moveTo>
                    <a:pt x="1" y="0"/>
                  </a:moveTo>
                  <a:lnTo>
                    <a:pt x="1" y="5654"/>
                  </a:lnTo>
                  <a:lnTo>
                    <a:pt x="2676" y="5654"/>
                  </a:lnTo>
                  <a:lnTo>
                    <a:pt x="267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5"/>
            <p:cNvSpPr/>
            <p:nvPr/>
          </p:nvSpPr>
          <p:spPr>
            <a:xfrm>
              <a:off x="6198506" y="1615631"/>
              <a:ext cx="14174" cy="784038"/>
            </a:xfrm>
            <a:custGeom>
              <a:avLst/>
              <a:gdLst/>
              <a:ahLst/>
              <a:cxnLst/>
              <a:rect l="l" t="t" r="r" b="b"/>
              <a:pathLst>
                <a:path w="366" h="20245" extrusionOk="0">
                  <a:moveTo>
                    <a:pt x="1" y="1"/>
                  </a:moveTo>
                  <a:lnTo>
                    <a:pt x="1" y="20244"/>
                  </a:lnTo>
                  <a:lnTo>
                    <a:pt x="365" y="20244"/>
                  </a:lnTo>
                  <a:lnTo>
                    <a:pt x="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5"/>
            <p:cNvSpPr/>
            <p:nvPr/>
          </p:nvSpPr>
          <p:spPr>
            <a:xfrm>
              <a:off x="5948934" y="1627405"/>
              <a:ext cx="14174" cy="784038"/>
            </a:xfrm>
            <a:custGeom>
              <a:avLst/>
              <a:gdLst/>
              <a:ahLst/>
              <a:cxnLst/>
              <a:rect l="l" t="t" r="r" b="b"/>
              <a:pathLst>
                <a:path w="366" h="20245" extrusionOk="0">
                  <a:moveTo>
                    <a:pt x="1" y="1"/>
                  </a:moveTo>
                  <a:lnTo>
                    <a:pt x="1" y="20244"/>
                  </a:lnTo>
                  <a:lnTo>
                    <a:pt x="365" y="20244"/>
                  </a:lnTo>
                  <a:lnTo>
                    <a:pt x="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5"/>
            <p:cNvSpPr/>
            <p:nvPr/>
          </p:nvSpPr>
          <p:spPr>
            <a:xfrm>
              <a:off x="5699363" y="1613269"/>
              <a:ext cx="15336" cy="784038"/>
            </a:xfrm>
            <a:custGeom>
              <a:avLst/>
              <a:gdLst/>
              <a:ahLst/>
              <a:cxnLst/>
              <a:rect l="l" t="t" r="r" b="b"/>
              <a:pathLst>
                <a:path w="396" h="20245" extrusionOk="0">
                  <a:moveTo>
                    <a:pt x="1" y="1"/>
                  </a:moveTo>
                  <a:lnTo>
                    <a:pt x="1" y="20244"/>
                  </a:lnTo>
                  <a:lnTo>
                    <a:pt x="396" y="20244"/>
                  </a:lnTo>
                  <a:lnTo>
                    <a:pt x="3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5"/>
            <p:cNvSpPr/>
            <p:nvPr/>
          </p:nvSpPr>
          <p:spPr>
            <a:xfrm>
              <a:off x="5449792" y="1627405"/>
              <a:ext cx="15375" cy="784038"/>
            </a:xfrm>
            <a:custGeom>
              <a:avLst/>
              <a:gdLst/>
              <a:ahLst/>
              <a:cxnLst/>
              <a:rect l="l" t="t" r="r" b="b"/>
              <a:pathLst>
                <a:path w="397" h="20245" extrusionOk="0">
                  <a:moveTo>
                    <a:pt x="1" y="1"/>
                  </a:moveTo>
                  <a:lnTo>
                    <a:pt x="1" y="20244"/>
                  </a:lnTo>
                  <a:lnTo>
                    <a:pt x="396" y="20244"/>
                  </a:lnTo>
                  <a:lnTo>
                    <a:pt x="3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5"/>
            <p:cNvSpPr/>
            <p:nvPr/>
          </p:nvSpPr>
          <p:spPr>
            <a:xfrm>
              <a:off x="5441581" y="2236034"/>
              <a:ext cx="1786926" cy="2357846"/>
            </a:xfrm>
            <a:custGeom>
              <a:avLst/>
              <a:gdLst/>
              <a:ahLst/>
              <a:cxnLst/>
              <a:rect l="l" t="t" r="r" b="b"/>
              <a:pathLst>
                <a:path w="46141" h="60883" extrusionOk="0">
                  <a:moveTo>
                    <a:pt x="0" y="0"/>
                  </a:moveTo>
                  <a:lnTo>
                    <a:pt x="0" y="60883"/>
                  </a:lnTo>
                  <a:lnTo>
                    <a:pt x="46141" y="60883"/>
                  </a:lnTo>
                  <a:lnTo>
                    <a:pt x="46141" y="0"/>
                  </a:lnTo>
                  <a:close/>
                </a:path>
              </a:pathLst>
            </a:custGeom>
            <a:solidFill>
              <a:srgbClr val="E06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5"/>
            <p:cNvSpPr/>
            <p:nvPr/>
          </p:nvSpPr>
          <p:spPr>
            <a:xfrm>
              <a:off x="6390409" y="2236034"/>
              <a:ext cx="838141" cy="2357846"/>
            </a:xfrm>
            <a:custGeom>
              <a:avLst/>
              <a:gdLst/>
              <a:ahLst/>
              <a:cxnLst/>
              <a:rect l="l" t="t" r="r" b="b"/>
              <a:pathLst>
                <a:path w="21642" h="60883" extrusionOk="0">
                  <a:moveTo>
                    <a:pt x="0" y="0"/>
                  </a:moveTo>
                  <a:lnTo>
                    <a:pt x="0" y="60883"/>
                  </a:lnTo>
                  <a:lnTo>
                    <a:pt x="21642" y="60883"/>
                  </a:lnTo>
                  <a:lnTo>
                    <a:pt x="216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5"/>
            <p:cNvSpPr/>
            <p:nvPr/>
          </p:nvSpPr>
          <p:spPr>
            <a:xfrm>
              <a:off x="5815900" y="2555047"/>
              <a:ext cx="161339" cy="390838"/>
            </a:xfrm>
            <a:custGeom>
              <a:avLst/>
              <a:gdLst/>
              <a:ahLst/>
              <a:cxnLst/>
              <a:rect l="l" t="t" r="r" b="b"/>
              <a:pathLst>
                <a:path w="4166" h="10092" extrusionOk="0">
                  <a:moveTo>
                    <a:pt x="1" y="0"/>
                  </a:moveTo>
                  <a:lnTo>
                    <a:pt x="1" y="10092"/>
                  </a:lnTo>
                  <a:lnTo>
                    <a:pt x="4165" y="10092"/>
                  </a:lnTo>
                  <a:lnTo>
                    <a:pt x="4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5"/>
            <p:cNvSpPr/>
            <p:nvPr/>
          </p:nvSpPr>
          <p:spPr>
            <a:xfrm>
              <a:off x="5815900" y="4084231"/>
              <a:ext cx="161339" cy="390838"/>
            </a:xfrm>
            <a:custGeom>
              <a:avLst/>
              <a:gdLst/>
              <a:ahLst/>
              <a:cxnLst/>
              <a:rect l="l" t="t" r="r" b="b"/>
              <a:pathLst>
                <a:path w="4166" h="10092" extrusionOk="0">
                  <a:moveTo>
                    <a:pt x="1" y="0"/>
                  </a:moveTo>
                  <a:lnTo>
                    <a:pt x="1" y="10092"/>
                  </a:lnTo>
                  <a:lnTo>
                    <a:pt x="4165" y="10092"/>
                  </a:lnTo>
                  <a:lnTo>
                    <a:pt x="4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5"/>
            <p:cNvSpPr/>
            <p:nvPr/>
          </p:nvSpPr>
          <p:spPr>
            <a:xfrm>
              <a:off x="5815900" y="3326106"/>
              <a:ext cx="161339" cy="389676"/>
            </a:xfrm>
            <a:custGeom>
              <a:avLst/>
              <a:gdLst/>
              <a:ahLst/>
              <a:cxnLst/>
              <a:rect l="l" t="t" r="r" b="b"/>
              <a:pathLst>
                <a:path w="4166" h="10062" extrusionOk="0">
                  <a:moveTo>
                    <a:pt x="1" y="1"/>
                  </a:moveTo>
                  <a:lnTo>
                    <a:pt x="1" y="10061"/>
                  </a:lnTo>
                  <a:lnTo>
                    <a:pt x="4165" y="10061"/>
                  </a:lnTo>
                  <a:lnTo>
                    <a:pt x="41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5"/>
            <p:cNvSpPr/>
            <p:nvPr/>
          </p:nvSpPr>
          <p:spPr>
            <a:xfrm>
              <a:off x="6569338" y="2555047"/>
              <a:ext cx="160138" cy="390838"/>
            </a:xfrm>
            <a:custGeom>
              <a:avLst/>
              <a:gdLst/>
              <a:ahLst/>
              <a:cxnLst/>
              <a:rect l="l" t="t" r="r" b="b"/>
              <a:pathLst>
                <a:path w="4135" h="10092" extrusionOk="0">
                  <a:moveTo>
                    <a:pt x="0" y="0"/>
                  </a:moveTo>
                  <a:lnTo>
                    <a:pt x="0" y="10092"/>
                  </a:lnTo>
                  <a:lnTo>
                    <a:pt x="4134" y="10092"/>
                  </a:lnTo>
                  <a:lnTo>
                    <a:pt x="4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5"/>
            <p:cNvSpPr/>
            <p:nvPr/>
          </p:nvSpPr>
          <p:spPr>
            <a:xfrm>
              <a:off x="6917785" y="2555047"/>
              <a:ext cx="160138" cy="390838"/>
            </a:xfrm>
            <a:custGeom>
              <a:avLst/>
              <a:gdLst/>
              <a:ahLst/>
              <a:cxnLst/>
              <a:rect l="l" t="t" r="r" b="b"/>
              <a:pathLst>
                <a:path w="4135" h="10092" extrusionOk="0">
                  <a:moveTo>
                    <a:pt x="0" y="0"/>
                  </a:moveTo>
                  <a:lnTo>
                    <a:pt x="0" y="10092"/>
                  </a:lnTo>
                  <a:lnTo>
                    <a:pt x="4134" y="10092"/>
                  </a:lnTo>
                  <a:lnTo>
                    <a:pt x="4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5"/>
            <p:cNvSpPr/>
            <p:nvPr/>
          </p:nvSpPr>
          <p:spPr>
            <a:xfrm>
              <a:off x="6569338" y="3296672"/>
              <a:ext cx="160138" cy="390838"/>
            </a:xfrm>
            <a:custGeom>
              <a:avLst/>
              <a:gdLst/>
              <a:ahLst/>
              <a:cxnLst/>
              <a:rect l="l" t="t" r="r" b="b"/>
              <a:pathLst>
                <a:path w="4135" h="10092" extrusionOk="0">
                  <a:moveTo>
                    <a:pt x="0" y="1"/>
                  </a:moveTo>
                  <a:lnTo>
                    <a:pt x="0" y="10092"/>
                  </a:lnTo>
                  <a:lnTo>
                    <a:pt x="4134" y="10092"/>
                  </a:lnTo>
                  <a:lnTo>
                    <a:pt x="4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5"/>
            <p:cNvSpPr/>
            <p:nvPr/>
          </p:nvSpPr>
          <p:spPr>
            <a:xfrm>
              <a:off x="6917785" y="3296672"/>
              <a:ext cx="160138" cy="390838"/>
            </a:xfrm>
            <a:custGeom>
              <a:avLst/>
              <a:gdLst/>
              <a:ahLst/>
              <a:cxnLst/>
              <a:rect l="l" t="t" r="r" b="b"/>
              <a:pathLst>
                <a:path w="4135" h="10092" extrusionOk="0">
                  <a:moveTo>
                    <a:pt x="0" y="1"/>
                  </a:moveTo>
                  <a:lnTo>
                    <a:pt x="0" y="10092"/>
                  </a:lnTo>
                  <a:lnTo>
                    <a:pt x="4134" y="10092"/>
                  </a:lnTo>
                  <a:lnTo>
                    <a:pt x="4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5"/>
            <p:cNvSpPr/>
            <p:nvPr/>
          </p:nvSpPr>
          <p:spPr>
            <a:xfrm>
              <a:off x="6569338" y="4037136"/>
              <a:ext cx="160138" cy="390838"/>
            </a:xfrm>
            <a:custGeom>
              <a:avLst/>
              <a:gdLst/>
              <a:ahLst/>
              <a:cxnLst/>
              <a:rect l="l" t="t" r="r" b="b"/>
              <a:pathLst>
                <a:path w="4135" h="10092" extrusionOk="0">
                  <a:moveTo>
                    <a:pt x="0" y="0"/>
                  </a:moveTo>
                  <a:lnTo>
                    <a:pt x="0" y="10092"/>
                  </a:lnTo>
                  <a:lnTo>
                    <a:pt x="4134" y="10092"/>
                  </a:lnTo>
                  <a:lnTo>
                    <a:pt x="4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5"/>
            <p:cNvSpPr/>
            <p:nvPr/>
          </p:nvSpPr>
          <p:spPr>
            <a:xfrm>
              <a:off x="6917785" y="4037136"/>
              <a:ext cx="160138" cy="390838"/>
            </a:xfrm>
            <a:custGeom>
              <a:avLst/>
              <a:gdLst/>
              <a:ahLst/>
              <a:cxnLst/>
              <a:rect l="l" t="t" r="r" b="b"/>
              <a:pathLst>
                <a:path w="4135" h="10092" extrusionOk="0">
                  <a:moveTo>
                    <a:pt x="0" y="0"/>
                  </a:moveTo>
                  <a:lnTo>
                    <a:pt x="0" y="10092"/>
                  </a:lnTo>
                  <a:lnTo>
                    <a:pt x="4134" y="10092"/>
                  </a:lnTo>
                  <a:lnTo>
                    <a:pt x="413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5"/>
            <p:cNvSpPr/>
            <p:nvPr/>
          </p:nvSpPr>
          <p:spPr>
            <a:xfrm>
              <a:off x="6390409" y="1842855"/>
              <a:ext cx="838141" cy="433206"/>
            </a:xfrm>
            <a:custGeom>
              <a:avLst/>
              <a:gdLst/>
              <a:ahLst/>
              <a:cxnLst/>
              <a:rect l="l" t="t" r="r" b="b"/>
              <a:pathLst>
                <a:path w="21642" h="11186" extrusionOk="0">
                  <a:moveTo>
                    <a:pt x="10821" y="0"/>
                  </a:moveTo>
                  <a:lnTo>
                    <a:pt x="10821" y="2705"/>
                  </a:lnTo>
                  <a:lnTo>
                    <a:pt x="4620" y="2705"/>
                  </a:lnTo>
                  <a:lnTo>
                    <a:pt x="4620" y="5715"/>
                  </a:lnTo>
                  <a:lnTo>
                    <a:pt x="0" y="5715"/>
                  </a:lnTo>
                  <a:lnTo>
                    <a:pt x="0" y="11186"/>
                  </a:lnTo>
                  <a:lnTo>
                    <a:pt x="21642" y="10760"/>
                  </a:lnTo>
                  <a:lnTo>
                    <a:pt x="216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5"/>
            <p:cNvSpPr/>
            <p:nvPr/>
          </p:nvSpPr>
          <p:spPr>
            <a:xfrm>
              <a:off x="6390409" y="1496733"/>
              <a:ext cx="14174" cy="784038"/>
            </a:xfrm>
            <a:custGeom>
              <a:avLst/>
              <a:gdLst/>
              <a:ahLst/>
              <a:cxnLst/>
              <a:rect l="l" t="t" r="r" b="b"/>
              <a:pathLst>
                <a:path w="366" h="20245" extrusionOk="0">
                  <a:moveTo>
                    <a:pt x="1" y="1"/>
                  </a:moveTo>
                  <a:lnTo>
                    <a:pt x="1" y="20244"/>
                  </a:lnTo>
                  <a:lnTo>
                    <a:pt x="365" y="20244"/>
                  </a:lnTo>
                  <a:lnTo>
                    <a:pt x="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5"/>
            <p:cNvSpPr/>
            <p:nvPr/>
          </p:nvSpPr>
          <p:spPr>
            <a:xfrm>
              <a:off x="6561089" y="1496733"/>
              <a:ext cx="15336" cy="784038"/>
            </a:xfrm>
            <a:custGeom>
              <a:avLst/>
              <a:gdLst/>
              <a:ahLst/>
              <a:cxnLst/>
              <a:rect l="l" t="t" r="r" b="b"/>
              <a:pathLst>
                <a:path w="396" h="20245" extrusionOk="0">
                  <a:moveTo>
                    <a:pt x="0" y="1"/>
                  </a:moveTo>
                  <a:lnTo>
                    <a:pt x="0" y="20244"/>
                  </a:lnTo>
                  <a:lnTo>
                    <a:pt x="396" y="20244"/>
                  </a:lnTo>
                  <a:lnTo>
                    <a:pt x="3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5"/>
            <p:cNvSpPr/>
            <p:nvPr/>
          </p:nvSpPr>
          <p:spPr>
            <a:xfrm>
              <a:off x="6802411" y="1387284"/>
              <a:ext cx="15336" cy="782838"/>
            </a:xfrm>
            <a:custGeom>
              <a:avLst/>
              <a:gdLst/>
              <a:ahLst/>
              <a:cxnLst/>
              <a:rect l="l" t="t" r="r" b="b"/>
              <a:pathLst>
                <a:path w="396" h="20214" extrusionOk="0">
                  <a:moveTo>
                    <a:pt x="1" y="0"/>
                  </a:moveTo>
                  <a:lnTo>
                    <a:pt x="1" y="20213"/>
                  </a:lnTo>
                  <a:lnTo>
                    <a:pt x="396" y="20213"/>
                  </a:lnTo>
                  <a:lnTo>
                    <a:pt x="3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5"/>
            <p:cNvSpPr/>
            <p:nvPr/>
          </p:nvSpPr>
          <p:spPr>
            <a:xfrm>
              <a:off x="7209726" y="1387284"/>
              <a:ext cx="14174" cy="782838"/>
            </a:xfrm>
            <a:custGeom>
              <a:avLst/>
              <a:gdLst/>
              <a:ahLst/>
              <a:cxnLst/>
              <a:rect l="l" t="t" r="r" b="b"/>
              <a:pathLst>
                <a:path w="366" h="20214" extrusionOk="0">
                  <a:moveTo>
                    <a:pt x="0" y="0"/>
                  </a:moveTo>
                  <a:lnTo>
                    <a:pt x="0" y="20213"/>
                  </a:lnTo>
                  <a:lnTo>
                    <a:pt x="365" y="20213"/>
                  </a:lnTo>
                  <a:lnTo>
                    <a:pt x="3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5"/>
            <p:cNvSpPr/>
            <p:nvPr/>
          </p:nvSpPr>
          <p:spPr>
            <a:xfrm>
              <a:off x="7006088" y="1387284"/>
              <a:ext cx="14136" cy="782838"/>
            </a:xfrm>
            <a:custGeom>
              <a:avLst/>
              <a:gdLst/>
              <a:ahLst/>
              <a:cxnLst/>
              <a:rect l="l" t="t" r="r" b="b"/>
              <a:pathLst>
                <a:path w="365" h="20214" extrusionOk="0">
                  <a:moveTo>
                    <a:pt x="0" y="0"/>
                  </a:moveTo>
                  <a:lnTo>
                    <a:pt x="0" y="20213"/>
                  </a:lnTo>
                  <a:lnTo>
                    <a:pt x="365" y="20213"/>
                  </a:lnTo>
                  <a:lnTo>
                    <a:pt x="3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5"/>
            <p:cNvSpPr/>
            <p:nvPr/>
          </p:nvSpPr>
          <p:spPr>
            <a:xfrm>
              <a:off x="5463928" y="2026471"/>
              <a:ext cx="926478" cy="15336"/>
            </a:xfrm>
            <a:custGeom>
              <a:avLst/>
              <a:gdLst/>
              <a:ahLst/>
              <a:cxnLst/>
              <a:rect l="l" t="t" r="r" b="b"/>
              <a:pathLst>
                <a:path w="23923" h="396" extrusionOk="0">
                  <a:moveTo>
                    <a:pt x="1" y="1"/>
                  </a:moveTo>
                  <a:lnTo>
                    <a:pt x="1" y="396"/>
                  </a:lnTo>
                  <a:lnTo>
                    <a:pt x="23922" y="396"/>
                  </a:lnTo>
                  <a:lnTo>
                    <a:pt x="239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5"/>
            <p:cNvSpPr/>
            <p:nvPr/>
          </p:nvSpPr>
          <p:spPr>
            <a:xfrm>
              <a:off x="5466291" y="1835768"/>
              <a:ext cx="1345510" cy="14174"/>
            </a:xfrm>
            <a:custGeom>
              <a:avLst/>
              <a:gdLst/>
              <a:ahLst/>
              <a:cxnLst/>
              <a:rect l="l" t="t" r="r" b="b"/>
              <a:pathLst>
                <a:path w="34743" h="366" extrusionOk="0">
                  <a:moveTo>
                    <a:pt x="0" y="1"/>
                  </a:moveTo>
                  <a:lnTo>
                    <a:pt x="0" y="366"/>
                  </a:lnTo>
                  <a:lnTo>
                    <a:pt x="34743" y="366"/>
                  </a:lnTo>
                  <a:lnTo>
                    <a:pt x="347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5"/>
            <p:cNvSpPr/>
            <p:nvPr/>
          </p:nvSpPr>
          <p:spPr>
            <a:xfrm>
              <a:off x="5741772" y="1625352"/>
              <a:ext cx="209555" cy="218694"/>
            </a:xfrm>
            <a:custGeom>
              <a:avLst/>
              <a:gdLst/>
              <a:ahLst/>
              <a:cxnLst/>
              <a:rect l="l" t="t" r="r" b="b"/>
              <a:pathLst>
                <a:path w="5411" h="5647" extrusionOk="0">
                  <a:moveTo>
                    <a:pt x="3648" y="1"/>
                  </a:moveTo>
                  <a:cubicBezTo>
                    <a:pt x="3108" y="1"/>
                    <a:pt x="2568" y="282"/>
                    <a:pt x="2310" y="844"/>
                  </a:cubicBezTo>
                  <a:lnTo>
                    <a:pt x="0" y="1057"/>
                  </a:lnTo>
                  <a:lnTo>
                    <a:pt x="2341" y="5647"/>
                  </a:lnTo>
                  <a:lnTo>
                    <a:pt x="3800" y="2941"/>
                  </a:lnTo>
                  <a:cubicBezTo>
                    <a:pt x="4803" y="2850"/>
                    <a:pt x="5410" y="1786"/>
                    <a:pt x="4985" y="844"/>
                  </a:cubicBezTo>
                  <a:cubicBezTo>
                    <a:pt x="4727" y="282"/>
                    <a:pt x="4187" y="1"/>
                    <a:pt x="3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5"/>
            <p:cNvSpPr/>
            <p:nvPr/>
          </p:nvSpPr>
          <p:spPr>
            <a:xfrm>
              <a:off x="5225046" y="1313311"/>
              <a:ext cx="251845" cy="184653"/>
            </a:xfrm>
            <a:custGeom>
              <a:avLst/>
              <a:gdLst/>
              <a:ahLst/>
              <a:cxnLst/>
              <a:rect l="l" t="t" r="r" b="b"/>
              <a:pathLst>
                <a:path w="6503" h="4768" extrusionOk="0">
                  <a:moveTo>
                    <a:pt x="1638" y="0"/>
                  </a:moveTo>
                  <a:cubicBezTo>
                    <a:pt x="966" y="0"/>
                    <a:pt x="306" y="443"/>
                    <a:pt x="181" y="1211"/>
                  </a:cubicBezTo>
                  <a:cubicBezTo>
                    <a:pt x="0" y="2202"/>
                    <a:pt x="789" y="2977"/>
                    <a:pt x="1642" y="2977"/>
                  </a:cubicBezTo>
                  <a:cubicBezTo>
                    <a:pt x="1940" y="2977"/>
                    <a:pt x="2246" y="2882"/>
                    <a:pt x="2521" y="2670"/>
                  </a:cubicBezTo>
                  <a:lnTo>
                    <a:pt x="5986" y="4767"/>
                  </a:lnTo>
                  <a:lnTo>
                    <a:pt x="4983" y="2244"/>
                  </a:lnTo>
                  <a:lnTo>
                    <a:pt x="6503" y="1606"/>
                  </a:lnTo>
                  <a:lnTo>
                    <a:pt x="2886" y="694"/>
                  </a:lnTo>
                  <a:cubicBezTo>
                    <a:pt x="2585" y="218"/>
                    <a:pt x="2109" y="0"/>
                    <a:pt x="1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5"/>
            <p:cNvSpPr/>
            <p:nvPr/>
          </p:nvSpPr>
          <p:spPr>
            <a:xfrm>
              <a:off x="5421558" y="1337827"/>
              <a:ext cx="1377305" cy="2681570"/>
            </a:xfrm>
            <a:custGeom>
              <a:avLst/>
              <a:gdLst/>
              <a:ahLst/>
              <a:cxnLst/>
              <a:rect l="l" t="t" r="r" b="b"/>
              <a:pathLst>
                <a:path w="35564" h="69242" extrusionOk="0">
                  <a:moveTo>
                    <a:pt x="3587" y="852"/>
                  </a:moveTo>
                  <a:lnTo>
                    <a:pt x="3496" y="4286"/>
                  </a:lnTo>
                  <a:lnTo>
                    <a:pt x="882" y="2098"/>
                  </a:lnTo>
                  <a:lnTo>
                    <a:pt x="3587" y="852"/>
                  </a:lnTo>
                  <a:close/>
                  <a:moveTo>
                    <a:pt x="3952" y="1429"/>
                  </a:moveTo>
                  <a:lnTo>
                    <a:pt x="7174" y="7387"/>
                  </a:lnTo>
                  <a:lnTo>
                    <a:pt x="7174" y="7387"/>
                  </a:lnTo>
                  <a:lnTo>
                    <a:pt x="3861" y="4621"/>
                  </a:lnTo>
                  <a:lnTo>
                    <a:pt x="3952" y="1429"/>
                  </a:lnTo>
                  <a:close/>
                  <a:moveTo>
                    <a:pt x="1034" y="2736"/>
                  </a:moveTo>
                  <a:lnTo>
                    <a:pt x="3466" y="4803"/>
                  </a:lnTo>
                  <a:lnTo>
                    <a:pt x="3344" y="8846"/>
                  </a:lnTo>
                  <a:lnTo>
                    <a:pt x="1034" y="2736"/>
                  </a:lnTo>
                  <a:close/>
                  <a:moveTo>
                    <a:pt x="3861" y="5137"/>
                  </a:moveTo>
                  <a:lnTo>
                    <a:pt x="7022" y="7782"/>
                  </a:lnTo>
                  <a:lnTo>
                    <a:pt x="3739" y="9301"/>
                  </a:lnTo>
                  <a:lnTo>
                    <a:pt x="3861" y="5137"/>
                  </a:lnTo>
                  <a:close/>
                  <a:moveTo>
                    <a:pt x="7691" y="8694"/>
                  </a:moveTo>
                  <a:lnTo>
                    <a:pt x="7174" y="12341"/>
                  </a:lnTo>
                  <a:lnTo>
                    <a:pt x="4134" y="10305"/>
                  </a:lnTo>
                  <a:lnTo>
                    <a:pt x="7691" y="8694"/>
                  </a:lnTo>
                  <a:close/>
                  <a:moveTo>
                    <a:pt x="8055" y="9028"/>
                  </a:moveTo>
                  <a:lnTo>
                    <a:pt x="11308" y="15107"/>
                  </a:lnTo>
                  <a:lnTo>
                    <a:pt x="11308" y="15107"/>
                  </a:lnTo>
                  <a:lnTo>
                    <a:pt x="7539" y="12584"/>
                  </a:lnTo>
                  <a:lnTo>
                    <a:pt x="8055" y="9028"/>
                  </a:lnTo>
                  <a:close/>
                  <a:moveTo>
                    <a:pt x="4073" y="10730"/>
                  </a:moveTo>
                  <a:lnTo>
                    <a:pt x="7113" y="12767"/>
                  </a:lnTo>
                  <a:lnTo>
                    <a:pt x="6505" y="17174"/>
                  </a:lnTo>
                  <a:lnTo>
                    <a:pt x="4073" y="10730"/>
                  </a:lnTo>
                  <a:close/>
                  <a:moveTo>
                    <a:pt x="7478" y="13010"/>
                  </a:moveTo>
                  <a:lnTo>
                    <a:pt x="11156" y="15472"/>
                  </a:lnTo>
                  <a:lnTo>
                    <a:pt x="6870" y="17417"/>
                  </a:lnTo>
                  <a:lnTo>
                    <a:pt x="7478" y="13010"/>
                  </a:lnTo>
                  <a:close/>
                  <a:moveTo>
                    <a:pt x="11855" y="16353"/>
                  </a:moveTo>
                  <a:lnTo>
                    <a:pt x="10852" y="20517"/>
                  </a:lnTo>
                  <a:lnTo>
                    <a:pt x="7143" y="18511"/>
                  </a:lnTo>
                  <a:lnTo>
                    <a:pt x="11855" y="16353"/>
                  </a:lnTo>
                  <a:close/>
                  <a:moveTo>
                    <a:pt x="12189" y="16718"/>
                  </a:moveTo>
                  <a:lnTo>
                    <a:pt x="15563" y="23040"/>
                  </a:lnTo>
                  <a:lnTo>
                    <a:pt x="15533" y="23040"/>
                  </a:lnTo>
                  <a:lnTo>
                    <a:pt x="11247" y="20730"/>
                  </a:lnTo>
                  <a:lnTo>
                    <a:pt x="12189" y="16718"/>
                  </a:lnTo>
                  <a:close/>
                  <a:moveTo>
                    <a:pt x="7204" y="18998"/>
                  </a:moveTo>
                  <a:lnTo>
                    <a:pt x="10760" y="20913"/>
                  </a:lnTo>
                  <a:lnTo>
                    <a:pt x="9666" y="25472"/>
                  </a:lnTo>
                  <a:lnTo>
                    <a:pt x="7204" y="18998"/>
                  </a:lnTo>
                  <a:close/>
                  <a:moveTo>
                    <a:pt x="11125" y="21095"/>
                  </a:moveTo>
                  <a:lnTo>
                    <a:pt x="15077" y="23253"/>
                  </a:lnTo>
                  <a:lnTo>
                    <a:pt x="10061" y="25533"/>
                  </a:lnTo>
                  <a:lnTo>
                    <a:pt x="10061" y="25533"/>
                  </a:lnTo>
                  <a:lnTo>
                    <a:pt x="11125" y="21095"/>
                  </a:lnTo>
                  <a:close/>
                  <a:moveTo>
                    <a:pt x="15897" y="24074"/>
                  </a:moveTo>
                  <a:lnTo>
                    <a:pt x="14469" y="28390"/>
                  </a:lnTo>
                  <a:lnTo>
                    <a:pt x="10365" y="26627"/>
                  </a:lnTo>
                  <a:lnTo>
                    <a:pt x="15897" y="24074"/>
                  </a:lnTo>
                  <a:close/>
                  <a:moveTo>
                    <a:pt x="16262" y="24317"/>
                  </a:moveTo>
                  <a:lnTo>
                    <a:pt x="19636" y="30639"/>
                  </a:lnTo>
                  <a:lnTo>
                    <a:pt x="19636" y="30639"/>
                  </a:lnTo>
                  <a:lnTo>
                    <a:pt x="14834" y="28542"/>
                  </a:lnTo>
                  <a:lnTo>
                    <a:pt x="16262" y="24317"/>
                  </a:lnTo>
                  <a:close/>
                  <a:moveTo>
                    <a:pt x="10244" y="26992"/>
                  </a:moveTo>
                  <a:lnTo>
                    <a:pt x="14347" y="28755"/>
                  </a:lnTo>
                  <a:lnTo>
                    <a:pt x="12706" y="33588"/>
                  </a:lnTo>
                  <a:lnTo>
                    <a:pt x="10244" y="26992"/>
                  </a:lnTo>
                  <a:close/>
                  <a:moveTo>
                    <a:pt x="14712" y="28937"/>
                  </a:moveTo>
                  <a:lnTo>
                    <a:pt x="19302" y="30913"/>
                  </a:lnTo>
                  <a:lnTo>
                    <a:pt x="13071" y="33740"/>
                  </a:lnTo>
                  <a:lnTo>
                    <a:pt x="14712" y="28937"/>
                  </a:lnTo>
                  <a:close/>
                  <a:moveTo>
                    <a:pt x="20062" y="31764"/>
                  </a:moveTo>
                  <a:lnTo>
                    <a:pt x="18116" y="36384"/>
                  </a:lnTo>
                  <a:lnTo>
                    <a:pt x="13496" y="34773"/>
                  </a:lnTo>
                  <a:lnTo>
                    <a:pt x="20062" y="31764"/>
                  </a:lnTo>
                  <a:close/>
                  <a:moveTo>
                    <a:pt x="20366" y="32007"/>
                  </a:moveTo>
                  <a:lnTo>
                    <a:pt x="23770" y="38360"/>
                  </a:lnTo>
                  <a:lnTo>
                    <a:pt x="18511" y="36506"/>
                  </a:lnTo>
                  <a:lnTo>
                    <a:pt x="20366" y="32007"/>
                  </a:lnTo>
                  <a:close/>
                  <a:moveTo>
                    <a:pt x="13314" y="35107"/>
                  </a:moveTo>
                  <a:lnTo>
                    <a:pt x="17964" y="36749"/>
                  </a:lnTo>
                  <a:lnTo>
                    <a:pt x="15867" y="41794"/>
                  </a:lnTo>
                  <a:lnTo>
                    <a:pt x="13314" y="35107"/>
                  </a:lnTo>
                  <a:close/>
                  <a:moveTo>
                    <a:pt x="18359" y="36870"/>
                  </a:moveTo>
                  <a:lnTo>
                    <a:pt x="23375" y="38633"/>
                  </a:lnTo>
                  <a:lnTo>
                    <a:pt x="16262" y="41855"/>
                  </a:lnTo>
                  <a:lnTo>
                    <a:pt x="16262" y="41855"/>
                  </a:lnTo>
                  <a:lnTo>
                    <a:pt x="18359" y="36870"/>
                  </a:lnTo>
                  <a:close/>
                  <a:moveTo>
                    <a:pt x="24104" y="39484"/>
                  </a:moveTo>
                  <a:lnTo>
                    <a:pt x="21733" y="44256"/>
                  </a:lnTo>
                  <a:lnTo>
                    <a:pt x="16688" y="42858"/>
                  </a:lnTo>
                  <a:lnTo>
                    <a:pt x="24104" y="39484"/>
                  </a:lnTo>
                  <a:close/>
                  <a:moveTo>
                    <a:pt x="24469" y="39667"/>
                  </a:moveTo>
                  <a:lnTo>
                    <a:pt x="27843" y="45959"/>
                  </a:lnTo>
                  <a:lnTo>
                    <a:pt x="22128" y="44378"/>
                  </a:lnTo>
                  <a:lnTo>
                    <a:pt x="24469" y="39667"/>
                  </a:lnTo>
                  <a:close/>
                  <a:moveTo>
                    <a:pt x="16384" y="43193"/>
                  </a:moveTo>
                  <a:lnTo>
                    <a:pt x="21551" y="44621"/>
                  </a:lnTo>
                  <a:lnTo>
                    <a:pt x="18937" y="49910"/>
                  </a:lnTo>
                  <a:lnTo>
                    <a:pt x="16384" y="43193"/>
                  </a:lnTo>
                  <a:close/>
                  <a:moveTo>
                    <a:pt x="21946" y="44712"/>
                  </a:moveTo>
                  <a:lnTo>
                    <a:pt x="27569" y="46293"/>
                  </a:lnTo>
                  <a:lnTo>
                    <a:pt x="19302" y="50062"/>
                  </a:lnTo>
                  <a:lnTo>
                    <a:pt x="21946" y="44712"/>
                  </a:lnTo>
                  <a:close/>
                  <a:moveTo>
                    <a:pt x="28390" y="47995"/>
                  </a:moveTo>
                  <a:lnTo>
                    <a:pt x="25776" y="53102"/>
                  </a:lnTo>
                  <a:lnTo>
                    <a:pt x="20244" y="51673"/>
                  </a:lnTo>
                  <a:lnTo>
                    <a:pt x="28390" y="47995"/>
                  </a:lnTo>
                  <a:close/>
                  <a:moveTo>
                    <a:pt x="28755" y="48147"/>
                  </a:moveTo>
                  <a:lnTo>
                    <a:pt x="30639" y="54348"/>
                  </a:lnTo>
                  <a:lnTo>
                    <a:pt x="26171" y="53223"/>
                  </a:lnTo>
                  <a:lnTo>
                    <a:pt x="28755" y="48147"/>
                  </a:lnTo>
                  <a:close/>
                  <a:moveTo>
                    <a:pt x="19970" y="52007"/>
                  </a:moveTo>
                  <a:lnTo>
                    <a:pt x="25594" y="53436"/>
                  </a:lnTo>
                  <a:lnTo>
                    <a:pt x="23466" y="57600"/>
                  </a:lnTo>
                  <a:lnTo>
                    <a:pt x="19970" y="52007"/>
                  </a:lnTo>
                  <a:close/>
                  <a:moveTo>
                    <a:pt x="25989" y="53557"/>
                  </a:moveTo>
                  <a:lnTo>
                    <a:pt x="30578" y="54743"/>
                  </a:lnTo>
                  <a:lnTo>
                    <a:pt x="23770" y="57843"/>
                  </a:lnTo>
                  <a:lnTo>
                    <a:pt x="25989" y="53557"/>
                  </a:lnTo>
                  <a:close/>
                  <a:moveTo>
                    <a:pt x="31308" y="56475"/>
                  </a:moveTo>
                  <a:lnTo>
                    <a:pt x="31369" y="56719"/>
                  </a:lnTo>
                  <a:lnTo>
                    <a:pt x="29545" y="61430"/>
                  </a:lnTo>
                  <a:lnTo>
                    <a:pt x="24803" y="59697"/>
                  </a:lnTo>
                  <a:lnTo>
                    <a:pt x="24682" y="59515"/>
                  </a:lnTo>
                  <a:lnTo>
                    <a:pt x="31308" y="56475"/>
                  </a:lnTo>
                  <a:close/>
                  <a:moveTo>
                    <a:pt x="31551" y="57326"/>
                  </a:moveTo>
                  <a:lnTo>
                    <a:pt x="33223" y="62798"/>
                  </a:lnTo>
                  <a:lnTo>
                    <a:pt x="33223" y="62798"/>
                  </a:lnTo>
                  <a:lnTo>
                    <a:pt x="29910" y="61582"/>
                  </a:lnTo>
                  <a:lnTo>
                    <a:pt x="31551" y="57326"/>
                  </a:lnTo>
                  <a:close/>
                  <a:moveTo>
                    <a:pt x="25138" y="60244"/>
                  </a:moveTo>
                  <a:lnTo>
                    <a:pt x="29393" y="61825"/>
                  </a:lnTo>
                  <a:lnTo>
                    <a:pt x="28147" y="65017"/>
                  </a:lnTo>
                  <a:lnTo>
                    <a:pt x="25138" y="60244"/>
                  </a:lnTo>
                  <a:close/>
                  <a:moveTo>
                    <a:pt x="3921" y="0"/>
                  </a:moveTo>
                  <a:lnTo>
                    <a:pt x="0" y="1794"/>
                  </a:lnTo>
                  <a:lnTo>
                    <a:pt x="18846" y="51399"/>
                  </a:lnTo>
                  <a:lnTo>
                    <a:pt x="18846" y="51430"/>
                  </a:lnTo>
                  <a:lnTo>
                    <a:pt x="30031" y="69242"/>
                  </a:lnTo>
                  <a:lnTo>
                    <a:pt x="30275" y="69211"/>
                  </a:lnTo>
                  <a:lnTo>
                    <a:pt x="30518" y="69181"/>
                  </a:lnTo>
                  <a:lnTo>
                    <a:pt x="30730" y="69150"/>
                  </a:lnTo>
                  <a:lnTo>
                    <a:pt x="28420" y="65473"/>
                  </a:lnTo>
                  <a:lnTo>
                    <a:pt x="29758" y="61977"/>
                  </a:lnTo>
                  <a:lnTo>
                    <a:pt x="33344" y="63314"/>
                  </a:lnTo>
                  <a:lnTo>
                    <a:pt x="34925" y="68542"/>
                  </a:lnTo>
                  <a:lnTo>
                    <a:pt x="35107" y="68512"/>
                  </a:lnTo>
                  <a:lnTo>
                    <a:pt x="35351" y="68451"/>
                  </a:lnTo>
                  <a:lnTo>
                    <a:pt x="35563" y="68421"/>
                  </a:lnTo>
                  <a:lnTo>
                    <a:pt x="29028" y="46810"/>
                  </a:lnTo>
                  <a:lnTo>
                    <a:pt x="29028" y="46779"/>
                  </a:lnTo>
                  <a:lnTo>
                    <a:pt x="4073" y="244"/>
                  </a:lnTo>
                  <a:lnTo>
                    <a:pt x="39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5"/>
            <p:cNvSpPr/>
            <p:nvPr/>
          </p:nvSpPr>
          <p:spPr>
            <a:xfrm>
              <a:off x="5272063" y="1321328"/>
              <a:ext cx="2432010" cy="2416712"/>
            </a:xfrm>
            <a:custGeom>
              <a:avLst/>
              <a:gdLst/>
              <a:ahLst/>
              <a:cxnLst/>
              <a:rect l="l" t="t" r="r" b="b"/>
              <a:pathLst>
                <a:path w="62798" h="62403" extrusionOk="0">
                  <a:moveTo>
                    <a:pt x="7052" y="1"/>
                  </a:moveTo>
                  <a:lnTo>
                    <a:pt x="31" y="761"/>
                  </a:lnTo>
                  <a:cubicBezTo>
                    <a:pt x="31" y="751"/>
                    <a:pt x="31" y="741"/>
                    <a:pt x="31" y="730"/>
                  </a:cubicBezTo>
                  <a:lnTo>
                    <a:pt x="15" y="761"/>
                  </a:lnTo>
                  <a:lnTo>
                    <a:pt x="0" y="761"/>
                  </a:lnTo>
                  <a:lnTo>
                    <a:pt x="0" y="791"/>
                  </a:lnTo>
                  <a:cubicBezTo>
                    <a:pt x="31" y="7478"/>
                    <a:pt x="31" y="12980"/>
                    <a:pt x="31" y="16779"/>
                  </a:cubicBezTo>
                  <a:lnTo>
                    <a:pt x="31" y="16718"/>
                  </a:lnTo>
                  <a:cubicBezTo>
                    <a:pt x="31" y="12930"/>
                    <a:pt x="31" y="7479"/>
                    <a:pt x="31" y="788"/>
                  </a:cubicBezTo>
                  <a:lnTo>
                    <a:pt x="31" y="788"/>
                  </a:lnTo>
                  <a:lnTo>
                    <a:pt x="6966" y="67"/>
                  </a:lnTo>
                  <a:lnTo>
                    <a:pt x="6966" y="67"/>
                  </a:lnTo>
                  <a:lnTo>
                    <a:pt x="25198" y="20427"/>
                  </a:lnTo>
                  <a:lnTo>
                    <a:pt x="51764" y="50123"/>
                  </a:lnTo>
                  <a:cubicBezTo>
                    <a:pt x="55168" y="53923"/>
                    <a:pt x="57934" y="56993"/>
                    <a:pt x="59819" y="59090"/>
                  </a:cubicBezTo>
                  <a:lnTo>
                    <a:pt x="62007" y="61552"/>
                  </a:lnTo>
                  <a:lnTo>
                    <a:pt x="62585" y="62190"/>
                  </a:lnTo>
                  <a:cubicBezTo>
                    <a:pt x="62707" y="62312"/>
                    <a:pt x="62798" y="62403"/>
                    <a:pt x="62798" y="62403"/>
                  </a:cubicBezTo>
                  <a:cubicBezTo>
                    <a:pt x="62798" y="62403"/>
                    <a:pt x="62737" y="62312"/>
                    <a:pt x="62585" y="62160"/>
                  </a:cubicBezTo>
                  <a:lnTo>
                    <a:pt x="62038" y="61522"/>
                  </a:lnTo>
                  <a:lnTo>
                    <a:pt x="59849" y="59090"/>
                  </a:lnTo>
                  <a:lnTo>
                    <a:pt x="51855" y="50093"/>
                  </a:lnTo>
                  <a:lnTo>
                    <a:pt x="25320" y="20396"/>
                  </a:lnTo>
                  <a:lnTo>
                    <a:pt x="7082" y="31"/>
                  </a:lnTo>
                  <a:lnTo>
                    <a:pt x="70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5"/>
            <p:cNvSpPr/>
            <p:nvPr/>
          </p:nvSpPr>
          <p:spPr>
            <a:xfrm>
              <a:off x="5248516" y="1958191"/>
              <a:ext cx="43568" cy="93062"/>
            </a:xfrm>
            <a:custGeom>
              <a:avLst/>
              <a:gdLst/>
              <a:ahLst/>
              <a:cxnLst/>
              <a:rect l="l" t="t" r="r" b="b"/>
              <a:pathLst>
                <a:path w="1125" h="2403" extrusionOk="0">
                  <a:moveTo>
                    <a:pt x="152" y="1"/>
                  </a:moveTo>
                  <a:cubicBezTo>
                    <a:pt x="61" y="1"/>
                    <a:pt x="0" y="62"/>
                    <a:pt x="0" y="153"/>
                  </a:cubicBezTo>
                  <a:lnTo>
                    <a:pt x="0" y="2250"/>
                  </a:lnTo>
                  <a:cubicBezTo>
                    <a:pt x="0" y="2341"/>
                    <a:pt x="61" y="2402"/>
                    <a:pt x="152" y="2402"/>
                  </a:cubicBezTo>
                  <a:lnTo>
                    <a:pt x="973" y="2402"/>
                  </a:lnTo>
                  <a:cubicBezTo>
                    <a:pt x="1034" y="2402"/>
                    <a:pt x="1125" y="2341"/>
                    <a:pt x="1125" y="2250"/>
                  </a:cubicBezTo>
                  <a:lnTo>
                    <a:pt x="1125" y="153"/>
                  </a:lnTo>
                  <a:cubicBezTo>
                    <a:pt x="1125" y="62"/>
                    <a:pt x="1034" y="1"/>
                    <a:pt x="9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5"/>
            <p:cNvSpPr/>
            <p:nvPr/>
          </p:nvSpPr>
          <p:spPr>
            <a:xfrm>
              <a:off x="5184923" y="2034604"/>
              <a:ext cx="174274" cy="30750"/>
            </a:xfrm>
            <a:custGeom>
              <a:avLst/>
              <a:gdLst/>
              <a:ahLst/>
              <a:cxnLst/>
              <a:rect l="l" t="t" r="r" b="b"/>
              <a:pathLst>
                <a:path w="4500" h="794" extrusionOk="0">
                  <a:moveTo>
                    <a:pt x="374" y="0"/>
                  </a:moveTo>
                  <a:cubicBezTo>
                    <a:pt x="157" y="0"/>
                    <a:pt x="1" y="173"/>
                    <a:pt x="1" y="399"/>
                  </a:cubicBezTo>
                  <a:cubicBezTo>
                    <a:pt x="1" y="612"/>
                    <a:pt x="183" y="794"/>
                    <a:pt x="426" y="794"/>
                  </a:cubicBezTo>
                  <a:lnTo>
                    <a:pt x="4104" y="794"/>
                  </a:lnTo>
                  <a:cubicBezTo>
                    <a:pt x="4317" y="794"/>
                    <a:pt x="4499" y="612"/>
                    <a:pt x="4499" y="399"/>
                  </a:cubicBezTo>
                  <a:cubicBezTo>
                    <a:pt x="4499" y="173"/>
                    <a:pt x="4343" y="0"/>
                    <a:pt x="4151" y="0"/>
                  </a:cubicBezTo>
                  <a:cubicBezTo>
                    <a:pt x="4135" y="0"/>
                    <a:pt x="4120" y="1"/>
                    <a:pt x="4104" y="4"/>
                  </a:cubicBezTo>
                  <a:lnTo>
                    <a:pt x="426" y="4"/>
                  </a:lnTo>
                  <a:cubicBezTo>
                    <a:pt x="409" y="1"/>
                    <a:pt x="391"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5"/>
            <p:cNvSpPr/>
            <p:nvPr/>
          </p:nvSpPr>
          <p:spPr>
            <a:xfrm>
              <a:off x="5227331" y="2299589"/>
              <a:ext cx="96548" cy="122456"/>
            </a:xfrm>
            <a:custGeom>
              <a:avLst/>
              <a:gdLst/>
              <a:ahLst/>
              <a:cxnLst/>
              <a:rect l="l" t="t" r="r" b="b"/>
              <a:pathLst>
                <a:path w="2493" h="3162" extrusionOk="0">
                  <a:moveTo>
                    <a:pt x="1429" y="1"/>
                  </a:moveTo>
                  <a:lnTo>
                    <a:pt x="882" y="244"/>
                  </a:lnTo>
                  <a:cubicBezTo>
                    <a:pt x="882" y="426"/>
                    <a:pt x="882" y="639"/>
                    <a:pt x="882" y="821"/>
                  </a:cubicBezTo>
                  <a:cubicBezTo>
                    <a:pt x="882" y="852"/>
                    <a:pt x="882" y="882"/>
                    <a:pt x="912" y="912"/>
                  </a:cubicBezTo>
                  <a:cubicBezTo>
                    <a:pt x="942" y="943"/>
                    <a:pt x="1003" y="973"/>
                    <a:pt x="1034" y="1004"/>
                  </a:cubicBezTo>
                  <a:cubicBezTo>
                    <a:pt x="1277" y="1095"/>
                    <a:pt x="1490" y="1277"/>
                    <a:pt x="1611" y="1490"/>
                  </a:cubicBezTo>
                  <a:cubicBezTo>
                    <a:pt x="1763" y="1855"/>
                    <a:pt x="1581" y="2280"/>
                    <a:pt x="1216" y="2371"/>
                  </a:cubicBezTo>
                  <a:cubicBezTo>
                    <a:pt x="1145" y="2395"/>
                    <a:pt x="1075" y="2406"/>
                    <a:pt x="1006" y="2406"/>
                  </a:cubicBezTo>
                  <a:cubicBezTo>
                    <a:pt x="720" y="2406"/>
                    <a:pt x="469" y="2216"/>
                    <a:pt x="395" y="1946"/>
                  </a:cubicBezTo>
                  <a:cubicBezTo>
                    <a:pt x="395" y="1855"/>
                    <a:pt x="395" y="1733"/>
                    <a:pt x="274" y="1703"/>
                  </a:cubicBezTo>
                  <a:cubicBezTo>
                    <a:pt x="91" y="1703"/>
                    <a:pt x="0" y="1946"/>
                    <a:pt x="0" y="2098"/>
                  </a:cubicBezTo>
                  <a:cubicBezTo>
                    <a:pt x="61" y="2675"/>
                    <a:pt x="517" y="3131"/>
                    <a:pt x="1094" y="3162"/>
                  </a:cubicBezTo>
                  <a:cubicBezTo>
                    <a:pt x="1307" y="3162"/>
                    <a:pt x="1550" y="3101"/>
                    <a:pt x="1733" y="3010"/>
                  </a:cubicBezTo>
                  <a:cubicBezTo>
                    <a:pt x="2037" y="2827"/>
                    <a:pt x="2249" y="2554"/>
                    <a:pt x="2310" y="2189"/>
                  </a:cubicBezTo>
                  <a:cubicBezTo>
                    <a:pt x="2493" y="1156"/>
                    <a:pt x="1368" y="609"/>
                    <a:pt x="1429" y="548"/>
                  </a:cubicBezTo>
                  <a:lnTo>
                    <a:pt x="1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5"/>
            <p:cNvSpPr/>
            <p:nvPr/>
          </p:nvSpPr>
          <p:spPr>
            <a:xfrm>
              <a:off x="5145148" y="2049979"/>
              <a:ext cx="255021" cy="279651"/>
            </a:xfrm>
            <a:custGeom>
              <a:avLst/>
              <a:gdLst/>
              <a:ahLst/>
              <a:cxnLst/>
              <a:rect l="l" t="t" r="r" b="b"/>
              <a:pathLst>
                <a:path w="6585" h="7221" extrusionOk="0">
                  <a:moveTo>
                    <a:pt x="895" y="1"/>
                  </a:moveTo>
                  <a:cubicBezTo>
                    <a:pt x="370" y="1"/>
                    <a:pt x="1" y="562"/>
                    <a:pt x="238" y="1066"/>
                  </a:cubicBezTo>
                  <a:lnTo>
                    <a:pt x="2578" y="6719"/>
                  </a:lnTo>
                  <a:cubicBezTo>
                    <a:pt x="2700" y="7054"/>
                    <a:pt x="2996" y="7221"/>
                    <a:pt x="3292" y="7221"/>
                  </a:cubicBezTo>
                  <a:cubicBezTo>
                    <a:pt x="3589" y="7221"/>
                    <a:pt x="3885" y="7054"/>
                    <a:pt x="4007" y="6719"/>
                  </a:cubicBezTo>
                  <a:lnTo>
                    <a:pt x="6347" y="1066"/>
                  </a:lnTo>
                  <a:cubicBezTo>
                    <a:pt x="6584" y="562"/>
                    <a:pt x="6215" y="1"/>
                    <a:pt x="5689" y="1"/>
                  </a:cubicBezTo>
                  <a:cubicBezTo>
                    <a:pt x="5676" y="1"/>
                    <a:pt x="5662" y="1"/>
                    <a:pt x="5648" y="2"/>
                  </a:cubicBezTo>
                  <a:lnTo>
                    <a:pt x="937" y="2"/>
                  </a:lnTo>
                  <a:cubicBezTo>
                    <a:pt x="923" y="1"/>
                    <a:pt x="909" y="1"/>
                    <a:pt x="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5"/>
            <p:cNvSpPr/>
            <p:nvPr/>
          </p:nvSpPr>
          <p:spPr>
            <a:xfrm>
              <a:off x="5167262" y="2065316"/>
              <a:ext cx="51856" cy="44769"/>
            </a:xfrm>
            <a:custGeom>
              <a:avLst/>
              <a:gdLst/>
              <a:ahLst/>
              <a:cxnLst/>
              <a:rect l="l" t="t" r="r" b="b"/>
              <a:pathLst>
                <a:path w="1339" h="1156" extrusionOk="0">
                  <a:moveTo>
                    <a:pt x="609" y="1"/>
                  </a:moveTo>
                  <a:lnTo>
                    <a:pt x="1" y="609"/>
                  </a:lnTo>
                  <a:lnTo>
                    <a:pt x="1" y="670"/>
                  </a:lnTo>
                  <a:lnTo>
                    <a:pt x="214" y="1156"/>
                  </a:lnTo>
                  <a:lnTo>
                    <a:pt x="13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5"/>
            <p:cNvSpPr/>
            <p:nvPr/>
          </p:nvSpPr>
          <p:spPr>
            <a:xfrm>
              <a:off x="5184923" y="2065316"/>
              <a:ext cx="94224" cy="85975"/>
            </a:xfrm>
            <a:custGeom>
              <a:avLst/>
              <a:gdLst/>
              <a:ahLst/>
              <a:cxnLst/>
              <a:rect l="l" t="t" r="r" b="b"/>
              <a:pathLst>
                <a:path w="2433" h="2220" extrusionOk="0">
                  <a:moveTo>
                    <a:pt x="1673" y="1"/>
                  </a:moveTo>
                  <a:lnTo>
                    <a:pt x="1" y="1703"/>
                  </a:lnTo>
                  <a:lnTo>
                    <a:pt x="214" y="2220"/>
                  </a:lnTo>
                  <a:lnTo>
                    <a:pt x="2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5"/>
            <p:cNvSpPr/>
            <p:nvPr/>
          </p:nvSpPr>
          <p:spPr>
            <a:xfrm>
              <a:off x="5235542" y="2128909"/>
              <a:ext cx="127181" cy="146003"/>
            </a:xfrm>
            <a:custGeom>
              <a:avLst/>
              <a:gdLst/>
              <a:ahLst/>
              <a:cxnLst/>
              <a:rect l="l" t="t" r="r" b="b"/>
              <a:pathLst>
                <a:path w="3284" h="3770" extrusionOk="0">
                  <a:moveTo>
                    <a:pt x="3284" y="0"/>
                  </a:moveTo>
                  <a:lnTo>
                    <a:pt x="1" y="3253"/>
                  </a:lnTo>
                  <a:lnTo>
                    <a:pt x="244" y="3769"/>
                  </a:lnTo>
                  <a:lnTo>
                    <a:pt x="2737" y="1277"/>
                  </a:lnTo>
                  <a:lnTo>
                    <a:pt x="3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5"/>
            <p:cNvSpPr/>
            <p:nvPr/>
          </p:nvSpPr>
          <p:spPr>
            <a:xfrm>
              <a:off x="5253202" y="2228947"/>
              <a:ext cx="67153" cy="83613"/>
            </a:xfrm>
            <a:custGeom>
              <a:avLst/>
              <a:gdLst/>
              <a:ahLst/>
              <a:cxnLst/>
              <a:rect l="l" t="t" r="r" b="b"/>
              <a:pathLst>
                <a:path w="1734" h="2159" extrusionOk="0">
                  <a:moveTo>
                    <a:pt x="1733" y="1"/>
                  </a:moveTo>
                  <a:lnTo>
                    <a:pt x="1" y="1733"/>
                  </a:lnTo>
                  <a:lnTo>
                    <a:pt x="62" y="1885"/>
                  </a:lnTo>
                  <a:cubicBezTo>
                    <a:pt x="122" y="2007"/>
                    <a:pt x="214" y="2098"/>
                    <a:pt x="335" y="2159"/>
                  </a:cubicBezTo>
                  <a:lnTo>
                    <a:pt x="1217" y="1277"/>
                  </a:lnTo>
                  <a:lnTo>
                    <a:pt x="17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5"/>
            <p:cNvSpPr/>
            <p:nvPr/>
          </p:nvSpPr>
          <p:spPr>
            <a:xfrm>
              <a:off x="5201421" y="2065316"/>
              <a:ext cx="136592" cy="127181"/>
            </a:xfrm>
            <a:custGeom>
              <a:avLst/>
              <a:gdLst/>
              <a:ahLst/>
              <a:cxnLst/>
              <a:rect l="l" t="t" r="r" b="b"/>
              <a:pathLst>
                <a:path w="3527" h="3284" extrusionOk="0">
                  <a:moveTo>
                    <a:pt x="2766" y="1"/>
                  </a:moveTo>
                  <a:lnTo>
                    <a:pt x="0" y="2767"/>
                  </a:lnTo>
                  <a:lnTo>
                    <a:pt x="213" y="3284"/>
                  </a:lnTo>
                  <a:lnTo>
                    <a:pt x="35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5"/>
            <p:cNvSpPr/>
            <p:nvPr/>
          </p:nvSpPr>
          <p:spPr>
            <a:xfrm>
              <a:off x="5217881" y="2066517"/>
              <a:ext cx="161339" cy="168348"/>
            </a:xfrm>
            <a:custGeom>
              <a:avLst/>
              <a:gdLst/>
              <a:ahLst/>
              <a:cxnLst/>
              <a:rect l="l" t="t" r="r" b="b"/>
              <a:pathLst>
                <a:path w="4166" h="4347" extrusionOk="0">
                  <a:moveTo>
                    <a:pt x="3800" y="0"/>
                  </a:moveTo>
                  <a:lnTo>
                    <a:pt x="1" y="3800"/>
                  </a:lnTo>
                  <a:lnTo>
                    <a:pt x="214" y="4347"/>
                  </a:lnTo>
                  <a:lnTo>
                    <a:pt x="4165" y="426"/>
                  </a:lnTo>
                  <a:cubicBezTo>
                    <a:pt x="4165" y="335"/>
                    <a:pt x="4135" y="243"/>
                    <a:pt x="4074" y="183"/>
                  </a:cubicBezTo>
                  <a:cubicBezTo>
                    <a:pt x="4013" y="91"/>
                    <a:pt x="3922" y="31"/>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5"/>
            <p:cNvSpPr/>
            <p:nvPr/>
          </p:nvSpPr>
          <p:spPr>
            <a:xfrm>
              <a:off x="7591132" y="3691052"/>
              <a:ext cx="197820" cy="91862"/>
            </a:xfrm>
            <a:custGeom>
              <a:avLst/>
              <a:gdLst/>
              <a:ahLst/>
              <a:cxnLst/>
              <a:rect l="l" t="t" r="r" b="b"/>
              <a:pathLst>
                <a:path w="5108" h="2372" extrusionOk="0">
                  <a:moveTo>
                    <a:pt x="1004" y="0"/>
                  </a:moveTo>
                  <a:cubicBezTo>
                    <a:pt x="457" y="0"/>
                    <a:pt x="1" y="456"/>
                    <a:pt x="1" y="1003"/>
                  </a:cubicBezTo>
                  <a:lnTo>
                    <a:pt x="1" y="2371"/>
                  </a:lnTo>
                  <a:lnTo>
                    <a:pt x="5107" y="2371"/>
                  </a:lnTo>
                  <a:lnTo>
                    <a:pt x="5107" y="1003"/>
                  </a:lnTo>
                  <a:cubicBezTo>
                    <a:pt x="5107" y="456"/>
                    <a:pt x="4682" y="0"/>
                    <a:pt x="4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5"/>
            <p:cNvSpPr/>
            <p:nvPr/>
          </p:nvSpPr>
          <p:spPr>
            <a:xfrm>
              <a:off x="7213251" y="3491209"/>
              <a:ext cx="41245" cy="269311"/>
            </a:xfrm>
            <a:custGeom>
              <a:avLst/>
              <a:gdLst/>
              <a:ahLst/>
              <a:cxnLst/>
              <a:rect l="l" t="t" r="r" b="b"/>
              <a:pathLst>
                <a:path w="1065" h="6954" extrusionOk="0">
                  <a:moveTo>
                    <a:pt x="548" y="1"/>
                  </a:moveTo>
                  <a:cubicBezTo>
                    <a:pt x="533" y="1"/>
                    <a:pt x="517" y="8"/>
                    <a:pt x="517" y="23"/>
                  </a:cubicBezTo>
                  <a:lnTo>
                    <a:pt x="92" y="1300"/>
                  </a:lnTo>
                  <a:cubicBezTo>
                    <a:pt x="31" y="1513"/>
                    <a:pt x="1" y="1756"/>
                    <a:pt x="1" y="1969"/>
                  </a:cubicBezTo>
                  <a:lnTo>
                    <a:pt x="1" y="6954"/>
                  </a:lnTo>
                  <a:lnTo>
                    <a:pt x="821" y="6954"/>
                  </a:lnTo>
                  <a:lnTo>
                    <a:pt x="821" y="1969"/>
                  </a:lnTo>
                  <a:cubicBezTo>
                    <a:pt x="821" y="1725"/>
                    <a:pt x="882" y="1513"/>
                    <a:pt x="943" y="1300"/>
                  </a:cubicBezTo>
                  <a:lnTo>
                    <a:pt x="1065" y="874"/>
                  </a:lnTo>
                  <a:lnTo>
                    <a:pt x="578" y="23"/>
                  </a:lnTo>
                  <a:cubicBezTo>
                    <a:pt x="578" y="8"/>
                    <a:pt x="563"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5"/>
            <p:cNvSpPr/>
            <p:nvPr/>
          </p:nvSpPr>
          <p:spPr>
            <a:xfrm>
              <a:off x="6389209" y="3585089"/>
              <a:ext cx="1682206" cy="593305"/>
            </a:xfrm>
            <a:custGeom>
              <a:avLst/>
              <a:gdLst/>
              <a:ahLst/>
              <a:cxnLst/>
              <a:rect l="l" t="t" r="r" b="b"/>
              <a:pathLst>
                <a:path w="43437" h="15320" extrusionOk="0">
                  <a:moveTo>
                    <a:pt x="15958" y="1520"/>
                  </a:moveTo>
                  <a:cubicBezTo>
                    <a:pt x="16354" y="1520"/>
                    <a:pt x="16627" y="1855"/>
                    <a:pt x="16597" y="2219"/>
                  </a:cubicBezTo>
                  <a:lnTo>
                    <a:pt x="16597" y="2250"/>
                  </a:lnTo>
                  <a:lnTo>
                    <a:pt x="16050" y="7296"/>
                  </a:lnTo>
                  <a:cubicBezTo>
                    <a:pt x="16050" y="7356"/>
                    <a:pt x="16050" y="7417"/>
                    <a:pt x="16019" y="7478"/>
                  </a:cubicBezTo>
                  <a:cubicBezTo>
                    <a:pt x="15781" y="8491"/>
                    <a:pt x="14901" y="9211"/>
                    <a:pt x="13864" y="9211"/>
                  </a:cubicBezTo>
                  <a:cubicBezTo>
                    <a:pt x="13843" y="9211"/>
                    <a:pt x="13822" y="9211"/>
                    <a:pt x="13800" y="9210"/>
                  </a:cubicBezTo>
                  <a:lnTo>
                    <a:pt x="11338" y="9210"/>
                  </a:lnTo>
                  <a:cubicBezTo>
                    <a:pt x="11323" y="9211"/>
                    <a:pt x="11308" y="9212"/>
                    <a:pt x="11292" y="9212"/>
                  </a:cubicBezTo>
                  <a:cubicBezTo>
                    <a:pt x="10800" y="9212"/>
                    <a:pt x="10460" y="8741"/>
                    <a:pt x="10578" y="8299"/>
                  </a:cubicBezTo>
                  <a:lnTo>
                    <a:pt x="11733" y="2219"/>
                  </a:lnTo>
                  <a:cubicBezTo>
                    <a:pt x="11825" y="1824"/>
                    <a:pt x="12159" y="1520"/>
                    <a:pt x="12554" y="1520"/>
                  </a:cubicBezTo>
                  <a:close/>
                  <a:moveTo>
                    <a:pt x="9454" y="1"/>
                  </a:moveTo>
                  <a:cubicBezTo>
                    <a:pt x="9089" y="1"/>
                    <a:pt x="8755" y="244"/>
                    <a:pt x="8663" y="578"/>
                  </a:cubicBezTo>
                  <a:lnTo>
                    <a:pt x="8359" y="1551"/>
                  </a:lnTo>
                  <a:lnTo>
                    <a:pt x="9484" y="1551"/>
                  </a:lnTo>
                  <a:cubicBezTo>
                    <a:pt x="9758" y="1551"/>
                    <a:pt x="10001" y="1642"/>
                    <a:pt x="10153" y="1855"/>
                  </a:cubicBezTo>
                  <a:cubicBezTo>
                    <a:pt x="10335" y="2037"/>
                    <a:pt x="10396" y="2311"/>
                    <a:pt x="10335" y="2554"/>
                  </a:cubicBezTo>
                  <a:lnTo>
                    <a:pt x="9271" y="7691"/>
                  </a:lnTo>
                  <a:cubicBezTo>
                    <a:pt x="9180" y="8086"/>
                    <a:pt x="8815" y="8390"/>
                    <a:pt x="8420" y="8390"/>
                  </a:cubicBezTo>
                  <a:lnTo>
                    <a:pt x="6262" y="8390"/>
                  </a:lnTo>
                  <a:cubicBezTo>
                    <a:pt x="6232" y="8724"/>
                    <a:pt x="6232" y="9028"/>
                    <a:pt x="6323" y="9362"/>
                  </a:cubicBezTo>
                  <a:lnTo>
                    <a:pt x="6445" y="9879"/>
                  </a:lnTo>
                  <a:lnTo>
                    <a:pt x="882" y="10973"/>
                  </a:lnTo>
                  <a:cubicBezTo>
                    <a:pt x="791" y="10973"/>
                    <a:pt x="730" y="11065"/>
                    <a:pt x="700" y="11156"/>
                  </a:cubicBezTo>
                  <a:lnTo>
                    <a:pt x="183" y="12554"/>
                  </a:lnTo>
                  <a:cubicBezTo>
                    <a:pt x="153" y="12615"/>
                    <a:pt x="122" y="12676"/>
                    <a:pt x="92" y="12736"/>
                  </a:cubicBezTo>
                  <a:cubicBezTo>
                    <a:pt x="1" y="13223"/>
                    <a:pt x="61" y="13983"/>
                    <a:pt x="365" y="13983"/>
                  </a:cubicBezTo>
                  <a:lnTo>
                    <a:pt x="6293" y="13983"/>
                  </a:lnTo>
                  <a:lnTo>
                    <a:pt x="6049" y="14287"/>
                  </a:lnTo>
                  <a:lnTo>
                    <a:pt x="5715" y="15320"/>
                  </a:lnTo>
                  <a:lnTo>
                    <a:pt x="43436" y="15320"/>
                  </a:lnTo>
                  <a:cubicBezTo>
                    <a:pt x="43436" y="11946"/>
                    <a:pt x="43345" y="6840"/>
                    <a:pt x="42767" y="5441"/>
                  </a:cubicBezTo>
                  <a:cubicBezTo>
                    <a:pt x="42524" y="4864"/>
                    <a:pt x="42008" y="4438"/>
                    <a:pt x="41400" y="4347"/>
                  </a:cubicBezTo>
                  <a:lnTo>
                    <a:pt x="20427" y="4347"/>
                  </a:lnTo>
                  <a:lnTo>
                    <a:pt x="20427" y="852"/>
                  </a:lnTo>
                  <a:cubicBezTo>
                    <a:pt x="20427" y="365"/>
                    <a:pt x="20062" y="1"/>
                    <a:pt x="19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5"/>
            <p:cNvSpPr/>
            <p:nvPr/>
          </p:nvSpPr>
          <p:spPr>
            <a:xfrm>
              <a:off x="6758840" y="4191356"/>
              <a:ext cx="640437" cy="93023"/>
            </a:xfrm>
            <a:custGeom>
              <a:avLst/>
              <a:gdLst/>
              <a:ahLst/>
              <a:cxnLst/>
              <a:rect l="l" t="t" r="r" b="b"/>
              <a:pathLst>
                <a:path w="16537" h="2402" extrusionOk="0">
                  <a:moveTo>
                    <a:pt x="183" y="0"/>
                  </a:moveTo>
                  <a:cubicBezTo>
                    <a:pt x="62" y="0"/>
                    <a:pt x="1" y="91"/>
                    <a:pt x="1" y="213"/>
                  </a:cubicBezTo>
                  <a:lnTo>
                    <a:pt x="1" y="2006"/>
                  </a:lnTo>
                  <a:cubicBezTo>
                    <a:pt x="1" y="2098"/>
                    <a:pt x="183" y="2402"/>
                    <a:pt x="274" y="2402"/>
                  </a:cubicBezTo>
                  <a:lnTo>
                    <a:pt x="16354" y="2189"/>
                  </a:lnTo>
                  <a:cubicBezTo>
                    <a:pt x="16445" y="2189"/>
                    <a:pt x="16536" y="2098"/>
                    <a:pt x="16536" y="2006"/>
                  </a:cubicBezTo>
                  <a:lnTo>
                    <a:pt x="16536" y="213"/>
                  </a:lnTo>
                  <a:cubicBezTo>
                    <a:pt x="16536" y="91"/>
                    <a:pt x="16445" y="0"/>
                    <a:pt x="163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5"/>
            <p:cNvSpPr/>
            <p:nvPr/>
          </p:nvSpPr>
          <p:spPr>
            <a:xfrm>
              <a:off x="6794316" y="3643957"/>
              <a:ext cx="238871" cy="297892"/>
            </a:xfrm>
            <a:custGeom>
              <a:avLst/>
              <a:gdLst/>
              <a:ahLst/>
              <a:cxnLst/>
              <a:rect l="l" t="t" r="r" b="b"/>
              <a:pathLst>
                <a:path w="6168" h="7692" extrusionOk="0">
                  <a:moveTo>
                    <a:pt x="2094" y="0"/>
                  </a:moveTo>
                  <a:cubicBezTo>
                    <a:pt x="1699" y="0"/>
                    <a:pt x="1365" y="304"/>
                    <a:pt x="1273" y="699"/>
                  </a:cubicBezTo>
                  <a:lnTo>
                    <a:pt x="118" y="6779"/>
                  </a:lnTo>
                  <a:cubicBezTo>
                    <a:pt x="1" y="7249"/>
                    <a:pt x="339" y="7692"/>
                    <a:pt x="830" y="7692"/>
                  </a:cubicBezTo>
                  <a:cubicBezTo>
                    <a:pt x="846" y="7692"/>
                    <a:pt x="862" y="7691"/>
                    <a:pt x="878" y="7690"/>
                  </a:cubicBezTo>
                  <a:lnTo>
                    <a:pt x="3340" y="7690"/>
                  </a:lnTo>
                  <a:cubicBezTo>
                    <a:pt x="3362" y="7691"/>
                    <a:pt x="3383" y="7691"/>
                    <a:pt x="3404" y="7691"/>
                  </a:cubicBezTo>
                  <a:cubicBezTo>
                    <a:pt x="4441" y="7691"/>
                    <a:pt x="5321" y="6971"/>
                    <a:pt x="5559" y="5958"/>
                  </a:cubicBezTo>
                  <a:cubicBezTo>
                    <a:pt x="5590" y="5897"/>
                    <a:pt x="5590" y="5836"/>
                    <a:pt x="5590" y="5776"/>
                  </a:cubicBezTo>
                  <a:lnTo>
                    <a:pt x="6137" y="730"/>
                  </a:lnTo>
                  <a:cubicBezTo>
                    <a:pt x="6167" y="335"/>
                    <a:pt x="5894" y="0"/>
                    <a:pt x="5498"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5"/>
            <p:cNvSpPr/>
            <p:nvPr/>
          </p:nvSpPr>
          <p:spPr>
            <a:xfrm>
              <a:off x="6609346" y="4179582"/>
              <a:ext cx="1463241" cy="15336"/>
            </a:xfrm>
            <a:custGeom>
              <a:avLst/>
              <a:gdLst/>
              <a:ahLst/>
              <a:cxnLst/>
              <a:rect l="l" t="t" r="r" b="b"/>
              <a:pathLst>
                <a:path w="37783" h="396" extrusionOk="0">
                  <a:moveTo>
                    <a:pt x="61" y="0"/>
                  </a:moveTo>
                  <a:cubicBezTo>
                    <a:pt x="1" y="122"/>
                    <a:pt x="1" y="274"/>
                    <a:pt x="1" y="395"/>
                  </a:cubicBezTo>
                  <a:lnTo>
                    <a:pt x="37752" y="395"/>
                  </a:lnTo>
                  <a:cubicBezTo>
                    <a:pt x="37783" y="274"/>
                    <a:pt x="37752" y="122"/>
                    <a:pt x="37722"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5"/>
            <p:cNvSpPr/>
            <p:nvPr/>
          </p:nvSpPr>
          <p:spPr>
            <a:xfrm>
              <a:off x="6628207" y="3583927"/>
              <a:ext cx="553261" cy="537964"/>
            </a:xfrm>
            <a:custGeom>
              <a:avLst/>
              <a:gdLst/>
              <a:ahLst/>
              <a:cxnLst/>
              <a:rect l="l" t="t" r="r" b="b"/>
              <a:pathLst>
                <a:path w="14286" h="13891" extrusionOk="0">
                  <a:moveTo>
                    <a:pt x="3283" y="0"/>
                  </a:moveTo>
                  <a:cubicBezTo>
                    <a:pt x="2918" y="31"/>
                    <a:pt x="2614" y="243"/>
                    <a:pt x="2492" y="608"/>
                  </a:cubicBezTo>
                  <a:lnTo>
                    <a:pt x="213" y="7629"/>
                  </a:lnTo>
                  <a:cubicBezTo>
                    <a:pt x="30" y="8207"/>
                    <a:pt x="0" y="8815"/>
                    <a:pt x="122" y="9392"/>
                  </a:cubicBezTo>
                  <a:lnTo>
                    <a:pt x="1094" y="13891"/>
                  </a:lnTo>
                  <a:lnTo>
                    <a:pt x="14286" y="13891"/>
                  </a:lnTo>
                  <a:lnTo>
                    <a:pt x="14286" y="851"/>
                  </a:lnTo>
                  <a:cubicBezTo>
                    <a:pt x="14286" y="395"/>
                    <a:pt x="13891" y="0"/>
                    <a:pt x="1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5"/>
            <p:cNvSpPr/>
            <p:nvPr/>
          </p:nvSpPr>
          <p:spPr>
            <a:xfrm>
              <a:off x="6794316" y="3643957"/>
              <a:ext cx="238871" cy="297892"/>
            </a:xfrm>
            <a:custGeom>
              <a:avLst/>
              <a:gdLst/>
              <a:ahLst/>
              <a:cxnLst/>
              <a:rect l="l" t="t" r="r" b="b"/>
              <a:pathLst>
                <a:path w="6168" h="7692" extrusionOk="0">
                  <a:moveTo>
                    <a:pt x="2094" y="0"/>
                  </a:moveTo>
                  <a:cubicBezTo>
                    <a:pt x="1699" y="0"/>
                    <a:pt x="1365" y="304"/>
                    <a:pt x="1273" y="699"/>
                  </a:cubicBezTo>
                  <a:lnTo>
                    <a:pt x="118" y="6779"/>
                  </a:lnTo>
                  <a:cubicBezTo>
                    <a:pt x="0" y="7221"/>
                    <a:pt x="340" y="7692"/>
                    <a:pt x="832" y="7692"/>
                  </a:cubicBezTo>
                  <a:cubicBezTo>
                    <a:pt x="848" y="7692"/>
                    <a:pt x="863" y="7691"/>
                    <a:pt x="878" y="7690"/>
                  </a:cubicBezTo>
                  <a:lnTo>
                    <a:pt x="3340" y="7690"/>
                  </a:lnTo>
                  <a:cubicBezTo>
                    <a:pt x="4404" y="7690"/>
                    <a:pt x="5316" y="6991"/>
                    <a:pt x="5559" y="5958"/>
                  </a:cubicBezTo>
                  <a:cubicBezTo>
                    <a:pt x="5590" y="5897"/>
                    <a:pt x="5590" y="5836"/>
                    <a:pt x="5590" y="5776"/>
                  </a:cubicBezTo>
                  <a:lnTo>
                    <a:pt x="6137" y="730"/>
                  </a:lnTo>
                  <a:cubicBezTo>
                    <a:pt x="6167" y="335"/>
                    <a:pt x="5894" y="0"/>
                    <a:pt x="5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5"/>
            <p:cNvSpPr/>
            <p:nvPr/>
          </p:nvSpPr>
          <p:spPr>
            <a:xfrm>
              <a:off x="6630530" y="3645119"/>
              <a:ext cx="161300" cy="264896"/>
            </a:xfrm>
            <a:custGeom>
              <a:avLst/>
              <a:gdLst/>
              <a:ahLst/>
              <a:cxnLst/>
              <a:rect l="l" t="t" r="r" b="b"/>
              <a:pathLst>
                <a:path w="4165" h="6840" extrusionOk="0">
                  <a:moveTo>
                    <a:pt x="2128" y="1"/>
                  </a:moveTo>
                  <a:lnTo>
                    <a:pt x="153" y="6110"/>
                  </a:lnTo>
                  <a:cubicBezTo>
                    <a:pt x="92" y="6353"/>
                    <a:pt x="31" y="6597"/>
                    <a:pt x="1" y="6840"/>
                  </a:cubicBezTo>
                  <a:lnTo>
                    <a:pt x="2189" y="6840"/>
                  </a:lnTo>
                  <a:cubicBezTo>
                    <a:pt x="2584" y="6840"/>
                    <a:pt x="2949" y="6566"/>
                    <a:pt x="3040" y="6141"/>
                  </a:cubicBezTo>
                  <a:lnTo>
                    <a:pt x="4104" y="1004"/>
                  </a:lnTo>
                  <a:cubicBezTo>
                    <a:pt x="4165" y="761"/>
                    <a:pt x="4104" y="487"/>
                    <a:pt x="3952" y="305"/>
                  </a:cubicBezTo>
                  <a:cubicBezTo>
                    <a:pt x="3770" y="92"/>
                    <a:pt x="3527" y="1"/>
                    <a:pt x="3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5"/>
            <p:cNvSpPr/>
            <p:nvPr/>
          </p:nvSpPr>
          <p:spPr>
            <a:xfrm>
              <a:off x="6599934" y="4176058"/>
              <a:ext cx="1484425" cy="41206"/>
            </a:xfrm>
            <a:custGeom>
              <a:avLst/>
              <a:gdLst/>
              <a:ahLst/>
              <a:cxnLst/>
              <a:rect l="l" t="t" r="r" b="b"/>
              <a:pathLst>
                <a:path w="38330" h="1064" extrusionOk="0">
                  <a:moveTo>
                    <a:pt x="304" y="0"/>
                  </a:moveTo>
                  <a:cubicBezTo>
                    <a:pt x="1" y="0"/>
                    <a:pt x="1" y="1064"/>
                    <a:pt x="304" y="1064"/>
                  </a:cubicBezTo>
                  <a:lnTo>
                    <a:pt x="38026" y="1064"/>
                  </a:lnTo>
                  <a:cubicBezTo>
                    <a:pt x="38329" y="1064"/>
                    <a:pt x="38329" y="0"/>
                    <a:pt x="38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5"/>
            <p:cNvSpPr/>
            <p:nvPr/>
          </p:nvSpPr>
          <p:spPr>
            <a:xfrm>
              <a:off x="6678826" y="3772267"/>
              <a:ext cx="502644" cy="353505"/>
            </a:xfrm>
            <a:custGeom>
              <a:avLst/>
              <a:gdLst/>
              <a:ahLst/>
              <a:cxnLst/>
              <a:rect l="l" t="t" r="r" b="b"/>
              <a:pathLst>
                <a:path w="12979" h="9128" extrusionOk="0">
                  <a:moveTo>
                    <a:pt x="12979" y="0"/>
                  </a:moveTo>
                  <a:cubicBezTo>
                    <a:pt x="12979" y="152"/>
                    <a:pt x="12949" y="365"/>
                    <a:pt x="12949" y="608"/>
                  </a:cubicBezTo>
                  <a:cubicBezTo>
                    <a:pt x="12918" y="1186"/>
                    <a:pt x="12888" y="1946"/>
                    <a:pt x="12827" y="2918"/>
                  </a:cubicBezTo>
                  <a:cubicBezTo>
                    <a:pt x="12797" y="3891"/>
                    <a:pt x="12736" y="5046"/>
                    <a:pt x="12705" y="6353"/>
                  </a:cubicBezTo>
                  <a:cubicBezTo>
                    <a:pt x="12675" y="6657"/>
                    <a:pt x="12645" y="6991"/>
                    <a:pt x="12645" y="7326"/>
                  </a:cubicBezTo>
                  <a:cubicBezTo>
                    <a:pt x="12645" y="7660"/>
                    <a:pt x="12584" y="7995"/>
                    <a:pt x="12432" y="8329"/>
                  </a:cubicBezTo>
                  <a:cubicBezTo>
                    <a:pt x="12249" y="8602"/>
                    <a:pt x="11976" y="8815"/>
                    <a:pt x="11642" y="8906"/>
                  </a:cubicBezTo>
                  <a:cubicBezTo>
                    <a:pt x="11341" y="8981"/>
                    <a:pt x="11041" y="9036"/>
                    <a:pt x="10741" y="9036"/>
                  </a:cubicBezTo>
                  <a:cubicBezTo>
                    <a:pt x="10677" y="9036"/>
                    <a:pt x="10612" y="9033"/>
                    <a:pt x="10547" y="9028"/>
                  </a:cubicBezTo>
                  <a:lnTo>
                    <a:pt x="2948" y="8937"/>
                  </a:lnTo>
                  <a:lnTo>
                    <a:pt x="608" y="8906"/>
                  </a:lnTo>
                  <a:lnTo>
                    <a:pt x="0" y="8906"/>
                  </a:lnTo>
                  <a:lnTo>
                    <a:pt x="608" y="8937"/>
                  </a:lnTo>
                  <a:lnTo>
                    <a:pt x="2918" y="8998"/>
                  </a:lnTo>
                  <a:lnTo>
                    <a:pt x="10547" y="9119"/>
                  </a:lnTo>
                  <a:cubicBezTo>
                    <a:pt x="10617" y="9125"/>
                    <a:pt x="10686" y="9127"/>
                    <a:pt x="10755" y="9127"/>
                  </a:cubicBezTo>
                  <a:cubicBezTo>
                    <a:pt x="11072" y="9127"/>
                    <a:pt x="11372" y="9073"/>
                    <a:pt x="11672" y="8998"/>
                  </a:cubicBezTo>
                  <a:cubicBezTo>
                    <a:pt x="12037" y="8906"/>
                    <a:pt x="12341" y="8663"/>
                    <a:pt x="12523" y="8359"/>
                  </a:cubicBezTo>
                  <a:cubicBezTo>
                    <a:pt x="12705" y="8025"/>
                    <a:pt x="12766" y="7660"/>
                    <a:pt x="12766" y="7326"/>
                  </a:cubicBezTo>
                  <a:cubicBezTo>
                    <a:pt x="12766" y="6991"/>
                    <a:pt x="12797" y="6657"/>
                    <a:pt x="12797" y="6323"/>
                  </a:cubicBezTo>
                  <a:cubicBezTo>
                    <a:pt x="12827" y="5046"/>
                    <a:pt x="12888" y="3891"/>
                    <a:pt x="12918" y="2918"/>
                  </a:cubicBezTo>
                  <a:cubicBezTo>
                    <a:pt x="12949" y="1946"/>
                    <a:pt x="12979" y="1156"/>
                    <a:pt x="12979" y="608"/>
                  </a:cubicBezTo>
                  <a:lnTo>
                    <a:pt x="1297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5"/>
            <p:cNvSpPr/>
            <p:nvPr/>
          </p:nvSpPr>
          <p:spPr>
            <a:xfrm>
              <a:off x="6763565" y="3932373"/>
              <a:ext cx="3563" cy="191895"/>
            </a:xfrm>
            <a:custGeom>
              <a:avLst/>
              <a:gdLst/>
              <a:ahLst/>
              <a:cxnLst/>
              <a:rect l="l" t="t" r="r" b="b"/>
              <a:pathLst>
                <a:path w="92" h="4955" extrusionOk="0">
                  <a:moveTo>
                    <a:pt x="61" y="0"/>
                  </a:moveTo>
                  <a:cubicBezTo>
                    <a:pt x="31" y="0"/>
                    <a:pt x="1" y="1125"/>
                    <a:pt x="1" y="2493"/>
                  </a:cubicBezTo>
                  <a:cubicBezTo>
                    <a:pt x="1" y="3861"/>
                    <a:pt x="1" y="4955"/>
                    <a:pt x="61" y="4955"/>
                  </a:cubicBezTo>
                  <a:cubicBezTo>
                    <a:pt x="92" y="4955"/>
                    <a:pt x="92" y="3861"/>
                    <a:pt x="92" y="2493"/>
                  </a:cubicBezTo>
                  <a:cubicBezTo>
                    <a:pt x="92" y="1125"/>
                    <a:pt x="92"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5"/>
            <p:cNvSpPr/>
            <p:nvPr/>
          </p:nvSpPr>
          <p:spPr>
            <a:xfrm>
              <a:off x="6765928" y="3586251"/>
              <a:ext cx="76564" cy="344946"/>
            </a:xfrm>
            <a:custGeom>
              <a:avLst/>
              <a:gdLst/>
              <a:ahLst/>
              <a:cxnLst/>
              <a:rect l="l" t="t" r="r" b="b"/>
              <a:pathLst>
                <a:path w="1977" h="8907" extrusionOk="0">
                  <a:moveTo>
                    <a:pt x="1976" y="1"/>
                  </a:moveTo>
                  <a:lnTo>
                    <a:pt x="1976" y="1"/>
                  </a:lnTo>
                  <a:cubicBezTo>
                    <a:pt x="1946" y="92"/>
                    <a:pt x="1915" y="214"/>
                    <a:pt x="1915" y="335"/>
                  </a:cubicBezTo>
                  <a:cubicBezTo>
                    <a:pt x="1854" y="579"/>
                    <a:pt x="1794" y="913"/>
                    <a:pt x="1702" y="1308"/>
                  </a:cubicBezTo>
                  <a:cubicBezTo>
                    <a:pt x="1550" y="2098"/>
                    <a:pt x="1307" y="3223"/>
                    <a:pt x="1034" y="4469"/>
                  </a:cubicBezTo>
                  <a:cubicBezTo>
                    <a:pt x="760" y="5685"/>
                    <a:pt x="487" y="6810"/>
                    <a:pt x="304" y="7600"/>
                  </a:cubicBezTo>
                  <a:cubicBezTo>
                    <a:pt x="213" y="7995"/>
                    <a:pt x="122" y="8299"/>
                    <a:pt x="61" y="8542"/>
                  </a:cubicBezTo>
                  <a:cubicBezTo>
                    <a:pt x="31" y="8664"/>
                    <a:pt x="0" y="8785"/>
                    <a:pt x="0" y="8907"/>
                  </a:cubicBezTo>
                  <a:cubicBezTo>
                    <a:pt x="31" y="8785"/>
                    <a:pt x="91" y="8664"/>
                    <a:pt x="122" y="8573"/>
                  </a:cubicBezTo>
                  <a:cubicBezTo>
                    <a:pt x="183" y="8329"/>
                    <a:pt x="274" y="7995"/>
                    <a:pt x="365" y="7630"/>
                  </a:cubicBezTo>
                  <a:cubicBezTo>
                    <a:pt x="578" y="6810"/>
                    <a:pt x="851" y="5715"/>
                    <a:pt x="1125" y="4469"/>
                  </a:cubicBezTo>
                  <a:cubicBezTo>
                    <a:pt x="1429" y="3253"/>
                    <a:pt x="1642" y="2129"/>
                    <a:pt x="1763" y="1308"/>
                  </a:cubicBezTo>
                  <a:cubicBezTo>
                    <a:pt x="1854" y="913"/>
                    <a:pt x="1885" y="579"/>
                    <a:pt x="1946" y="366"/>
                  </a:cubicBezTo>
                  <a:cubicBezTo>
                    <a:pt x="1946" y="244"/>
                    <a:pt x="1976" y="123"/>
                    <a:pt x="1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5"/>
            <p:cNvSpPr/>
            <p:nvPr/>
          </p:nvSpPr>
          <p:spPr>
            <a:xfrm>
              <a:off x="6923672" y="3985123"/>
              <a:ext cx="102434" cy="36752"/>
            </a:xfrm>
            <a:custGeom>
              <a:avLst/>
              <a:gdLst/>
              <a:ahLst/>
              <a:cxnLst/>
              <a:rect l="l" t="t" r="r" b="b"/>
              <a:pathLst>
                <a:path w="2645" h="949" extrusionOk="0">
                  <a:moveTo>
                    <a:pt x="2614" y="614"/>
                  </a:moveTo>
                  <a:lnTo>
                    <a:pt x="2614" y="614"/>
                  </a:lnTo>
                  <a:cubicBezTo>
                    <a:pt x="2584" y="675"/>
                    <a:pt x="2523" y="766"/>
                    <a:pt x="2462" y="796"/>
                  </a:cubicBezTo>
                  <a:cubicBezTo>
                    <a:pt x="2440" y="819"/>
                    <a:pt x="2417" y="837"/>
                    <a:pt x="2393" y="852"/>
                  </a:cubicBezTo>
                  <a:lnTo>
                    <a:pt x="2393" y="852"/>
                  </a:lnTo>
                  <a:cubicBezTo>
                    <a:pt x="2416" y="846"/>
                    <a:pt x="2439" y="838"/>
                    <a:pt x="2462" y="827"/>
                  </a:cubicBezTo>
                  <a:cubicBezTo>
                    <a:pt x="2523" y="766"/>
                    <a:pt x="2614" y="705"/>
                    <a:pt x="2614" y="614"/>
                  </a:cubicBezTo>
                  <a:close/>
                  <a:moveTo>
                    <a:pt x="2393" y="852"/>
                  </a:moveTo>
                  <a:lnTo>
                    <a:pt x="2393" y="852"/>
                  </a:lnTo>
                  <a:cubicBezTo>
                    <a:pt x="2356" y="861"/>
                    <a:pt x="2320" y="868"/>
                    <a:pt x="2283" y="886"/>
                  </a:cubicBezTo>
                  <a:lnTo>
                    <a:pt x="2283" y="886"/>
                  </a:lnTo>
                  <a:cubicBezTo>
                    <a:pt x="2325" y="882"/>
                    <a:pt x="2360" y="871"/>
                    <a:pt x="2393" y="852"/>
                  </a:cubicBezTo>
                  <a:close/>
                  <a:moveTo>
                    <a:pt x="2283" y="886"/>
                  </a:moveTo>
                  <a:cubicBezTo>
                    <a:pt x="2272" y="887"/>
                    <a:pt x="2261" y="888"/>
                    <a:pt x="2250" y="888"/>
                  </a:cubicBezTo>
                  <a:cubicBezTo>
                    <a:pt x="2250" y="888"/>
                    <a:pt x="2263" y="901"/>
                    <a:pt x="2272" y="901"/>
                  </a:cubicBezTo>
                  <a:cubicBezTo>
                    <a:pt x="2277" y="901"/>
                    <a:pt x="2280" y="898"/>
                    <a:pt x="2280" y="888"/>
                  </a:cubicBezTo>
                  <a:cubicBezTo>
                    <a:pt x="2281" y="887"/>
                    <a:pt x="2282" y="887"/>
                    <a:pt x="2283" y="886"/>
                  </a:cubicBezTo>
                  <a:close/>
                  <a:moveTo>
                    <a:pt x="2258" y="0"/>
                  </a:moveTo>
                  <a:cubicBezTo>
                    <a:pt x="2235" y="0"/>
                    <a:pt x="2212" y="2"/>
                    <a:pt x="2189" y="6"/>
                  </a:cubicBezTo>
                  <a:lnTo>
                    <a:pt x="578" y="6"/>
                  </a:lnTo>
                  <a:cubicBezTo>
                    <a:pt x="0" y="36"/>
                    <a:pt x="0" y="888"/>
                    <a:pt x="578" y="948"/>
                  </a:cubicBezTo>
                  <a:lnTo>
                    <a:pt x="943" y="948"/>
                  </a:lnTo>
                  <a:lnTo>
                    <a:pt x="1399" y="888"/>
                  </a:lnTo>
                  <a:lnTo>
                    <a:pt x="2037" y="888"/>
                  </a:lnTo>
                  <a:cubicBezTo>
                    <a:pt x="2128" y="888"/>
                    <a:pt x="2189" y="857"/>
                    <a:pt x="2280" y="857"/>
                  </a:cubicBezTo>
                  <a:cubicBezTo>
                    <a:pt x="2189" y="827"/>
                    <a:pt x="2128" y="827"/>
                    <a:pt x="2037" y="827"/>
                  </a:cubicBezTo>
                  <a:lnTo>
                    <a:pt x="608" y="827"/>
                  </a:lnTo>
                  <a:cubicBezTo>
                    <a:pt x="547" y="827"/>
                    <a:pt x="517" y="827"/>
                    <a:pt x="487" y="796"/>
                  </a:cubicBezTo>
                  <a:cubicBezTo>
                    <a:pt x="335" y="736"/>
                    <a:pt x="243" y="584"/>
                    <a:pt x="274" y="432"/>
                  </a:cubicBezTo>
                  <a:cubicBezTo>
                    <a:pt x="274" y="265"/>
                    <a:pt x="401" y="124"/>
                    <a:pt x="562" y="124"/>
                  </a:cubicBezTo>
                  <a:cubicBezTo>
                    <a:pt x="577" y="124"/>
                    <a:pt x="592" y="125"/>
                    <a:pt x="608" y="128"/>
                  </a:cubicBezTo>
                  <a:lnTo>
                    <a:pt x="2250" y="128"/>
                  </a:lnTo>
                  <a:cubicBezTo>
                    <a:pt x="2270" y="122"/>
                    <a:pt x="2291" y="120"/>
                    <a:pt x="2312" y="120"/>
                  </a:cubicBezTo>
                  <a:cubicBezTo>
                    <a:pt x="2411" y="120"/>
                    <a:pt x="2503" y="179"/>
                    <a:pt x="2554" y="280"/>
                  </a:cubicBezTo>
                  <a:cubicBezTo>
                    <a:pt x="2614" y="371"/>
                    <a:pt x="2645" y="492"/>
                    <a:pt x="2614" y="614"/>
                  </a:cubicBezTo>
                  <a:cubicBezTo>
                    <a:pt x="2645" y="553"/>
                    <a:pt x="2645" y="492"/>
                    <a:pt x="2645" y="432"/>
                  </a:cubicBezTo>
                  <a:cubicBezTo>
                    <a:pt x="2645" y="340"/>
                    <a:pt x="2645" y="280"/>
                    <a:pt x="2584" y="219"/>
                  </a:cubicBezTo>
                  <a:cubicBezTo>
                    <a:pt x="2531" y="87"/>
                    <a:pt x="2409" y="0"/>
                    <a:pt x="2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5"/>
            <p:cNvSpPr/>
            <p:nvPr/>
          </p:nvSpPr>
          <p:spPr>
            <a:xfrm>
              <a:off x="7710031" y="3807588"/>
              <a:ext cx="266097" cy="4725"/>
            </a:xfrm>
            <a:custGeom>
              <a:avLst/>
              <a:gdLst/>
              <a:ahLst/>
              <a:cxnLst/>
              <a:rect l="l" t="t" r="r" b="b"/>
              <a:pathLst>
                <a:path w="6871" h="122" extrusionOk="0">
                  <a:moveTo>
                    <a:pt x="3435" y="0"/>
                  </a:moveTo>
                  <a:cubicBezTo>
                    <a:pt x="1520" y="0"/>
                    <a:pt x="1" y="31"/>
                    <a:pt x="1" y="61"/>
                  </a:cubicBezTo>
                  <a:cubicBezTo>
                    <a:pt x="1" y="92"/>
                    <a:pt x="1520" y="122"/>
                    <a:pt x="3435" y="122"/>
                  </a:cubicBezTo>
                  <a:cubicBezTo>
                    <a:pt x="5350" y="122"/>
                    <a:pt x="6870" y="92"/>
                    <a:pt x="6870" y="61"/>
                  </a:cubicBezTo>
                  <a:cubicBezTo>
                    <a:pt x="6870" y="31"/>
                    <a:pt x="5350" y="0"/>
                    <a:pt x="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5"/>
            <p:cNvSpPr/>
            <p:nvPr/>
          </p:nvSpPr>
          <p:spPr>
            <a:xfrm>
              <a:off x="7710031" y="3833498"/>
              <a:ext cx="266097" cy="4725"/>
            </a:xfrm>
            <a:custGeom>
              <a:avLst/>
              <a:gdLst/>
              <a:ahLst/>
              <a:cxnLst/>
              <a:rect l="l" t="t" r="r" b="b"/>
              <a:pathLst>
                <a:path w="6871" h="122" extrusionOk="0">
                  <a:moveTo>
                    <a:pt x="3435" y="0"/>
                  </a:moveTo>
                  <a:cubicBezTo>
                    <a:pt x="1520" y="0"/>
                    <a:pt x="1" y="30"/>
                    <a:pt x="1" y="61"/>
                  </a:cubicBezTo>
                  <a:cubicBezTo>
                    <a:pt x="1" y="91"/>
                    <a:pt x="1520" y="122"/>
                    <a:pt x="3435" y="122"/>
                  </a:cubicBezTo>
                  <a:cubicBezTo>
                    <a:pt x="5350" y="122"/>
                    <a:pt x="6870" y="91"/>
                    <a:pt x="6870" y="61"/>
                  </a:cubicBezTo>
                  <a:cubicBezTo>
                    <a:pt x="6870" y="30"/>
                    <a:pt x="5350" y="0"/>
                    <a:pt x="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5"/>
            <p:cNvSpPr/>
            <p:nvPr/>
          </p:nvSpPr>
          <p:spPr>
            <a:xfrm>
              <a:off x="7710031" y="3860569"/>
              <a:ext cx="266097" cy="4725"/>
            </a:xfrm>
            <a:custGeom>
              <a:avLst/>
              <a:gdLst/>
              <a:ahLst/>
              <a:cxnLst/>
              <a:rect l="l" t="t" r="r" b="b"/>
              <a:pathLst>
                <a:path w="6871" h="122" extrusionOk="0">
                  <a:moveTo>
                    <a:pt x="3435" y="0"/>
                  </a:moveTo>
                  <a:cubicBezTo>
                    <a:pt x="1520" y="0"/>
                    <a:pt x="1" y="31"/>
                    <a:pt x="1" y="61"/>
                  </a:cubicBezTo>
                  <a:cubicBezTo>
                    <a:pt x="1" y="91"/>
                    <a:pt x="1520" y="122"/>
                    <a:pt x="3435" y="122"/>
                  </a:cubicBezTo>
                  <a:cubicBezTo>
                    <a:pt x="5350" y="122"/>
                    <a:pt x="6870" y="91"/>
                    <a:pt x="6870" y="61"/>
                  </a:cubicBezTo>
                  <a:cubicBezTo>
                    <a:pt x="6870" y="31"/>
                    <a:pt x="5350" y="0"/>
                    <a:pt x="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5"/>
            <p:cNvSpPr/>
            <p:nvPr/>
          </p:nvSpPr>
          <p:spPr>
            <a:xfrm>
              <a:off x="7710031" y="3886441"/>
              <a:ext cx="266097" cy="4763"/>
            </a:xfrm>
            <a:custGeom>
              <a:avLst/>
              <a:gdLst/>
              <a:ahLst/>
              <a:cxnLst/>
              <a:rect l="l" t="t" r="r" b="b"/>
              <a:pathLst>
                <a:path w="6871" h="123" extrusionOk="0">
                  <a:moveTo>
                    <a:pt x="3435" y="1"/>
                  </a:moveTo>
                  <a:cubicBezTo>
                    <a:pt x="1520" y="1"/>
                    <a:pt x="1" y="31"/>
                    <a:pt x="1" y="62"/>
                  </a:cubicBezTo>
                  <a:cubicBezTo>
                    <a:pt x="1" y="92"/>
                    <a:pt x="1520" y="122"/>
                    <a:pt x="3435" y="122"/>
                  </a:cubicBezTo>
                  <a:cubicBezTo>
                    <a:pt x="5350" y="122"/>
                    <a:pt x="6870" y="92"/>
                    <a:pt x="6870" y="62"/>
                  </a:cubicBezTo>
                  <a:cubicBezTo>
                    <a:pt x="6870" y="31"/>
                    <a:pt x="5350" y="1"/>
                    <a:pt x="3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5"/>
            <p:cNvSpPr/>
            <p:nvPr/>
          </p:nvSpPr>
          <p:spPr>
            <a:xfrm>
              <a:off x="7710031" y="3913512"/>
              <a:ext cx="266097" cy="4763"/>
            </a:xfrm>
            <a:custGeom>
              <a:avLst/>
              <a:gdLst/>
              <a:ahLst/>
              <a:cxnLst/>
              <a:rect l="l" t="t" r="r" b="b"/>
              <a:pathLst>
                <a:path w="6871" h="123" extrusionOk="0">
                  <a:moveTo>
                    <a:pt x="3435" y="1"/>
                  </a:moveTo>
                  <a:cubicBezTo>
                    <a:pt x="1520" y="1"/>
                    <a:pt x="1" y="31"/>
                    <a:pt x="1" y="62"/>
                  </a:cubicBezTo>
                  <a:cubicBezTo>
                    <a:pt x="1" y="92"/>
                    <a:pt x="1520" y="123"/>
                    <a:pt x="3435" y="123"/>
                  </a:cubicBezTo>
                  <a:cubicBezTo>
                    <a:pt x="5350" y="123"/>
                    <a:pt x="6870" y="92"/>
                    <a:pt x="6870" y="62"/>
                  </a:cubicBezTo>
                  <a:cubicBezTo>
                    <a:pt x="6870" y="31"/>
                    <a:pt x="5350" y="1"/>
                    <a:pt x="3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5"/>
            <p:cNvSpPr/>
            <p:nvPr/>
          </p:nvSpPr>
          <p:spPr>
            <a:xfrm>
              <a:off x="7710031" y="3940623"/>
              <a:ext cx="266097" cy="3563"/>
            </a:xfrm>
            <a:custGeom>
              <a:avLst/>
              <a:gdLst/>
              <a:ahLst/>
              <a:cxnLst/>
              <a:rect l="l" t="t" r="r" b="b"/>
              <a:pathLst>
                <a:path w="6871" h="92" extrusionOk="0">
                  <a:moveTo>
                    <a:pt x="3435" y="0"/>
                  </a:moveTo>
                  <a:cubicBezTo>
                    <a:pt x="1520" y="0"/>
                    <a:pt x="1" y="30"/>
                    <a:pt x="1" y="61"/>
                  </a:cubicBezTo>
                  <a:cubicBezTo>
                    <a:pt x="1" y="91"/>
                    <a:pt x="1520" y="91"/>
                    <a:pt x="3435" y="91"/>
                  </a:cubicBezTo>
                  <a:cubicBezTo>
                    <a:pt x="5350" y="91"/>
                    <a:pt x="6870" y="91"/>
                    <a:pt x="6870" y="61"/>
                  </a:cubicBezTo>
                  <a:cubicBezTo>
                    <a:pt x="6870" y="0"/>
                    <a:pt x="5350" y="0"/>
                    <a:pt x="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5"/>
            <p:cNvSpPr/>
            <p:nvPr/>
          </p:nvSpPr>
          <p:spPr>
            <a:xfrm>
              <a:off x="7710031" y="3966494"/>
              <a:ext cx="266097" cy="4763"/>
            </a:xfrm>
            <a:custGeom>
              <a:avLst/>
              <a:gdLst/>
              <a:ahLst/>
              <a:cxnLst/>
              <a:rect l="l" t="t" r="r" b="b"/>
              <a:pathLst>
                <a:path w="6871" h="123" extrusionOk="0">
                  <a:moveTo>
                    <a:pt x="3435" y="1"/>
                  </a:moveTo>
                  <a:cubicBezTo>
                    <a:pt x="1520" y="1"/>
                    <a:pt x="1" y="31"/>
                    <a:pt x="1" y="62"/>
                  </a:cubicBezTo>
                  <a:cubicBezTo>
                    <a:pt x="1" y="92"/>
                    <a:pt x="1520" y="122"/>
                    <a:pt x="3435" y="122"/>
                  </a:cubicBezTo>
                  <a:cubicBezTo>
                    <a:pt x="5350" y="122"/>
                    <a:pt x="6870" y="92"/>
                    <a:pt x="6870" y="62"/>
                  </a:cubicBezTo>
                  <a:cubicBezTo>
                    <a:pt x="6870" y="31"/>
                    <a:pt x="5350" y="1"/>
                    <a:pt x="3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5"/>
            <p:cNvSpPr/>
            <p:nvPr/>
          </p:nvSpPr>
          <p:spPr>
            <a:xfrm>
              <a:off x="6315042" y="4235855"/>
              <a:ext cx="1625703" cy="364000"/>
            </a:xfrm>
            <a:custGeom>
              <a:avLst/>
              <a:gdLst/>
              <a:ahLst/>
              <a:cxnLst/>
              <a:rect l="l" t="t" r="r" b="b"/>
              <a:pathLst>
                <a:path w="41978" h="9399" extrusionOk="0">
                  <a:moveTo>
                    <a:pt x="37412" y="0"/>
                  </a:moveTo>
                  <a:cubicBezTo>
                    <a:pt x="37333" y="0"/>
                    <a:pt x="37254" y="2"/>
                    <a:pt x="37175" y="6"/>
                  </a:cubicBezTo>
                  <a:lnTo>
                    <a:pt x="3891" y="1526"/>
                  </a:lnTo>
                  <a:cubicBezTo>
                    <a:pt x="1764" y="1557"/>
                    <a:pt x="62" y="3228"/>
                    <a:pt x="1" y="5326"/>
                  </a:cubicBezTo>
                  <a:cubicBezTo>
                    <a:pt x="1" y="7392"/>
                    <a:pt x="1703" y="9399"/>
                    <a:pt x="3800" y="9399"/>
                  </a:cubicBezTo>
                  <a:cubicBezTo>
                    <a:pt x="3800" y="9399"/>
                    <a:pt x="23720" y="9282"/>
                    <a:pt x="32358" y="9282"/>
                  </a:cubicBezTo>
                  <a:cubicBezTo>
                    <a:pt x="34517" y="9282"/>
                    <a:pt x="35971" y="9289"/>
                    <a:pt x="36232" y="9307"/>
                  </a:cubicBezTo>
                  <a:cubicBezTo>
                    <a:pt x="36414" y="9320"/>
                    <a:pt x="36638" y="9333"/>
                    <a:pt x="36892" y="9333"/>
                  </a:cubicBezTo>
                  <a:cubicBezTo>
                    <a:pt x="38418" y="9333"/>
                    <a:pt x="41004" y="8884"/>
                    <a:pt x="41734" y="5417"/>
                  </a:cubicBezTo>
                  <a:cubicBezTo>
                    <a:pt x="41977" y="4383"/>
                    <a:pt x="41856" y="3289"/>
                    <a:pt x="41369" y="2347"/>
                  </a:cubicBezTo>
                  <a:cubicBezTo>
                    <a:pt x="40557" y="897"/>
                    <a:pt x="39053" y="0"/>
                    <a:pt x="37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5"/>
            <p:cNvSpPr/>
            <p:nvPr/>
          </p:nvSpPr>
          <p:spPr>
            <a:xfrm>
              <a:off x="6329246" y="4323198"/>
              <a:ext cx="271945" cy="240691"/>
            </a:xfrm>
            <a:custGeom>
              <a:avLst/>
              <a:gdLst/>
              <a:ahLst/>
              <a:cxnLst/>
              <a:rect l="l" t="t" r="r" b="b"/>
              <a:pathLst>
                <a:path w="7022" h="6215" extrusionOk="0">
                  <a:moveTo>
                    <a:pt x="3486" y="0"/>
                  </a:moveTo>
                  <a:cubicBezTo>
                    <a:pt x="3116" y="0"/>
                    <a:pt x="2739" y="66"/>
                    <a:pt x="2371" y="205"/>
                  </a:cubicBezTo>
                  <a:cubicBezTo>
                    <a:pt x="790" y="843"/>
                    <a:pt x="0" y="2636"/>
                    <a:pt x="608" y="4217"/>
                  </a:cubicBezTo>
                  <a:cubicBezTo>
                    <a:pt x="1077" y="5460"/>
                    <a:pt x="2271" y="6215"/>
                    <a:pt x="3518" y="6215"/>
                  </a:cubicBezTo>
                  <a:cubicBezTo>
                    <a:pt x="3886" y="6215"/>
                    <a:pt x="4260" y="6149"/>
                    <a:pt x="4620" y="6010"/>
                  </a:cubicBezTo>
                  <a:cubicBezTo>
                    <a:pt x="6231" y="5372"/>
                    <a:pt x="7022" y="3579"/>
                    <a:pt x="6414" y="1998"/>
                  </a:cubicBezTo>
                  <a:cubicBezTo>
                    <a:pt x="5921" y="755"/>
                    <a:pt x="4740" y="0"/>
                    <a:pt x="34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5"/>
            <p:cNvSpPr/>
            <p:nvPr/>
          </p:nvSpPr>
          <p:spPr>
            <a:xfrm>
              <a:off x="7575834" y="4260797"/>
              <a:ext cx="341422" cy="311989"/>
            </a:xfrm>
            <a:custGeom>
              <a:avLst/>
              <a:gdLst/>
              <a:ahLst/>
              <a:cxnLst/>
              <a:rect l="l" t="t" r="r" b="b"/>
              <a:pathLst>
                <a:path w="8816" h="8056" extrusionOk="0">
                  <a:moveTo>
                    <a:pt x="4408" y="1"/>
                  </a:moveTo>
                  <a:cubicBezTo>
                    <a:pt x="3374" y="1"/>
                    <a:pt x="2341" y="396"/>
                    <a:pt x="1551" y="1186"/>
                  </a:cubicBezTo>
                  <a:cubicBezTo>
                    <a:pt x="1" y="2767"/>
                    <a:pt x="1" y="5289"/>
                    <a:pt x="1551" y="6870"/>
                  </a:cubicBezTo>
                  <a:cubicBezTo>
                    <a:pt x="2341" y="7660"/>
                    <a:pt x="3374" y="8055"/>
                    <a:pt x="4408" y="8055"/>
                  </a:cubicBezTo>
                  <a:cubicBezTo>
                    <a:pt x="5441" y="8055"/>
                    <a:pt x="6475" y="7660"/>
                    <a:pt x="7265" y="6870"/>
                  </a:cubicBezTo>
                  <a:cubicBezTo>
                    <a:pt x="8815" y="5289"/>
                    <a:pt x="8815" y="2767"/>
                    <a:pt x="7265" y="1186"/>
                  </a:cubicBezTo>
                  <a:cubicBezTo>
                    <a:pt x="6475" y="396"/>
                    <a:pt x="5441" y="1"/>
                    <a:pt x="44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5"/>
            <p:cNvSpPr/>
            <p:nvPr/>
          </p:nvSpPr>
          <p:spPr>
            <a:xfrm>
              <a:off x="6510470" y="4265522"/>
              <a:ext cx="1253687" cy="58866"/>
            </a:xfrm>
            <a:custGeom>
              <a:avLst/>
              <a:gdLst/>
              <a:ahLst/>
              <a:cxnLst/>
              <a:rect l="l" t="t" r="r" b="b"/>
              <a:pathLst>
                <a:path w="32372" h="1520" extrusionOk="0">
                  <a:moveTo>
                    <a:pt x="32281" y="0"/>
                  </a:moveTo>
                  <a:lnTo>
                    <a:pt x="32038" y="31"/>
                  </a:lnTo>
                  <a:lnTo>
                    <a:pt x="31034" y="122"/>
                  </a:lnTo>
                  <a:cubicBezTo>
                    <a:pt x="30726" y="156"/>
                    <a:pt x="30357" y="195"/>
                    <a:pt x="29936" y="236"/>
                  </a:cubicBezTo>
                  <a:lnTo>
                    <a:pt x="29936" y="236"/>
                  </a:lnTo>
                  <a:lnTo>
                    <a:pt x="31034" y="152"/>
                  </a:lnTo>
                  <a:lnTo>
                    <a:pt x="32038" y="61"/>
                  </a:lnTo>
                  <a:lnTo>
                    <a:pt x="32281" y="61"/>
                  </a:lnTo>
                  <a:lnTo>
                    <a:pt x="32372" y="0"/>
                  </a:lnTo>
                  <a:close/>
                  <a:moveTo>
                    <a:pt x="29936" y="236"/>
                  </a:moveTo>
                  <a:lnTo>
                    <a:pt x="27448" y="426"/>
                  </a:lnTo>
                  <a:cubicBezTo>
                    <a:pt x="24408" y="669"/>
                    <a:pt x="20183" y="942"/>
                    <a:pt x="15533" y="1155"/>
                  </a:cubicBezTo>
                  <a:cubicBezTo>
                    <a:pt x="10882" y="1338"/>
                    <a:pt x="6657" y="1459"/>
                    <a:pt x="3618" y="1490"/>
                  </a:cubicBezTo>
                  <a:lnTo>
                    <a:pt x="0" y="1520"/>
                  </a:lnTo>
                  <a:lnTo>
                    <a:pt x="3618" y="1520"/>
                  </a:lnTo>
                  <a:cubicBezTo>
                    <a:pt x="6657" y="1490"/>
                    <a:pt x="10882" y="1429"/>
                    <a:pt x="15533" y="1216"/>
                  </a:cubicBezTo>
                  <a:cubicBezTo>
                    <a:pt x="20183" y="1003"/>
                    <a:pt x="24408" y="699"/>
                    <a:pt x="27448" y="456"/>
                  </a:cubicBezTo>
                  <a:cubicBezTo>
                    <a:pt x="28396" y="380"/>
                    <a:pt x="29237" y="304"/>
                    <a:pt x="29936" y="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5"/>
            <p:cNvSpPr/>
            <p:nvPr/>
          </p:nvSpPr>
          <p:spPr>
            <a:xfrm>
              <a:off x="6461013" y="4556262"/>
              <a:ext cx="1253725" cy="3602"/>
            </a:xfrm>
            <a:custGeom>
              <a:avLst/>
              <a:gdLst/>
              <a:ahLst/>
              <a:cxnLst/>
              <a:rect l="l" t="t" r="r" b="b"/>
              <a:pathLst>
                <a:path w="32373" h="93" extrusionOk="0">
                  <a:moveTo>
                    <a:pt x="16171" y="1"/>
                  </a:moveTo>
                  <a:cubicBezTo>
                    <a:pt x="7265" y="1"/>
                    <a:pt x="1" y="1"/>
                    <a:pt x="1" y="31"/>
                  </a:cubicBezTo>
                  <a:cubicBezTo>
                    <a:pt x="1" y="62"/>
                    <a:pt x="7265" y="92"/>
                    <a:pt x="16171" y="92"/>
                  </a:cubicBezTo>
                  <a:cubicBezTo>
                    <a:pt x="25108" y="92"/>
                    <a:pt x="32372" y="62"/>
                    <a:pt x="32372" y="31"/>
                  </a:cubicBezTo>
                  <a:cubicBezTo>
                    <a:pt x="32372" y="1"/>
                    <a:pt x="25108" y="1"/>
                    <a:pt x="1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5"/>
            <p:cNvSpPr/>
            <p:nvPr/>
          </p:nvSpPr>
          <p:spPr>
            <a:xfrm>
              <a:off x="6629369" y="3908826"/>
              <a:ext cx="47131" cy="210755"/>
            </a:xfrm>
            <a:custGeom>
              <a:avLst/>
              <a:gdLst/>
              <a:ahLst/>
              <a:cxnLst/>
              <a:rect l="l" t="t" r="r" b="b"/>
              <a:pathLst>
                <a:path w="1217" h="5442" extrusionOk="0">
                  <a:moveTo>
                    <a:pt x="31" y="0"/>
                  </a:moveTo>
                  <a:cubicBezTo>
                    <a:pt x="0" y="92"/>
                    <a:pt x="0" y="152"/>
                    <a:pt x="0" y="244"/>
                  </a:cubicBezTo>
                  <a:cubicBezTo>
                    <a:pt x="0" y="426"/>
                    <a:pt x="31" y="639"/>
                    <a:pt x="31" y="821"/>
                  </a:cubicBezTo>
                  <a:cubicBezTo>
                    <a:pt x="152" y="1490"/>
                    <a:pt x="274" y="2128"/>
                    <a:pt x="456" y="2766"/>
                  </a:cubicBezTo>
                  <a:cubicBezTo>
                    <a:pt x="669" y="3526"/>
                    <a:pt x="851" y="4165"/>
                    <a:pt x="1003" y="4651"/>
                  </a:cubicBezTo>
                  <a:cubicBezTo>
                    <a:pt x="1064" y="4924"/>
                    <a:pt x="1125" y="5168"/>
                    <a:pt x="1216" y="5441"/>
                  </a:cubicBezTo>
                  <a:cubicBezTo>
                    <a:pt x="1216" y="5350"/>
                    <a:pt x="1216" y="5289"/>
                    <a:pt x="1186" y="5198"/>
                  </a:cubicBezTo>
                  <a:cubicBezTo>
                    <a:pt x="1155" y="5046"/>
                    <a:pt x="1125" y="4864"/>
                    <a:pt x="1064" y="4620"/>
                  </a:cubicBezTo>
                  <a:cubicBezTo>
                    <a:pt x="943" y="4134"/>
                    <a:pt x="760" y="3435"/>
                    <a:pt x="578" y="2706"/>
                  </a:cubicBezTo>
                  <a:cubicBezTo>
                    <a:pt x="365" y="1976"/>
                    <a:pt x="213" y="1307"/>
                    <a:pt x="122" y="821"/>
                  </a:cubicBezTo>
                  <a:cubicBezTo>
                    <a:pt x="31" y="335"/>
                    <a:pt x="31"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5"/>
            <p:cNvSpPr/>
            <p:nvPr/>
          </p:nvSpPr>
          <p:spPr>
            <a:xfrm>
              <a:off x="7607631" y="4302005"/>
              <a:ext cx="94185" cy="210755"/>
            </a:xfrm>
            <a:custGeom>
              <a:avLst/>
              <a:gdLst/>
              <a:ahLst/>
              <a:cxnLst/>
              <a:rect l="l" t="t" r="r" b="b"/>
              <a:pathLst>
                <a:path w="2432" h="5442" extrusionOk="0">
                  <a:moveTo>
                    <a:pt x="2432" y="0"/>
                  </a:moveTo>
                  <a:cubicBezTo>
                    <a:pt x="2341" y="0"/>
                    <a:pt x="2250" y="31"/>
                    <a:pt x="2158" y="61"/>
                  </a:cubicBezTo>
                  <a:cubicBezTo>
                    <a:pt x="1915" y="122"/>
                    <a:pt x="1702" y="244"/>
                    <a:pt x="1490" y="365"/>
                  </a:cubicBezTo>
                  <a:cubicBezTo>
                    <a:pt x="760" y="821"/>
                    <a:pt x="243" y="1551"/>
                    <a:pt x="91" y="2371"/>
                  </a:cubicBezTo>
                  <a:cubicBezTo>
                    <a:pt x="0" y="2827"/>
                    <a:pt x="0" y="3283"/>
                    <a:pt x="152" y="3739"/>
                  </a:cubicBezTo>
                  <a:cubicBezTo>
                    <a:pt x="243" y="4104"/>
                    <a:pt x="395" y="4438"/>
                    <a:pt x="639" y="4742"/>
                  </a:cubicBezTo>
                  <a:cubicBezTo>
                    <a:pt x="760" y="4955"/>
                    <a:pt x="943" y="5137"/>
                    <a:pt x="1155" y="5289"/>
                  </a:cubicBezTo>
                  <a:cubicBezTo>
                    <a:pt x="1216" y="5350"/>
                    <a:pt x="1277" y="5411"/>
                    <a:pt x="1368" y="5441"/>
                  </a:cubicBezTo>
                  <a:cubicBezTo>
                    <a:pt x="1125" y="5229"/>
                    <a:pt x="882" y="4985"/>
                    <a:pt x="699" y="4712"/>
                  </a:cubicBezTo>
                  <a:cubicBezTo>
                    <a:pt x="487" y="4408"/>
                    <a:pt x="335" y="4074"/>
                    <a:pt x="243" y="3739"/>
                  </a:cubicBezTo>
                  <a:cubicBezTo>
                    <a:pt x="122" y="3283"/>
                    <a:pt x="122" y="2827"/>
                    <a:pt x="183" y="2402"/>
                  </a:cubicBezTo>
                  <a:cubicBezTo>
                    <a:pt x="274" y="1976"/>
                    <a:pt x="456" y="1551"/>
                    <a:pt x="730" y="1186"/>
                  </a:cubicBezTo>
                  <a:cubicBezTo>
                    <a:pt x="943" y="912"/>
                    <a:pt x="1216" y="639"/>
                    <a:pt x="1520" y="426"/>
                  </a:cubicBezTo>
                  <a:cubicBezTo>
                    <a:pt x="1794" y="244"/>
                    <a:pt x="2098" y="122"/>
                    <a:pt x="2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5"/>
            <p:cNvSpPr/>
            <p:nvPr/>
          </p:nvSpPr>
          <p:spPr>
            <a:xfrm>
              <a:off x="6847143" y="3780516"/>
              <a:ext cx="136592" cy="98910"/>
            </a:xfrm>
            <a:custGeom>
              <a:avLst/>
              <a:gdLst/>
              <a:ahLst/>
              <a:cxnLst/>
              <a:rect l="l" t="t" r="r" b="b"/>
              <a:pathLst>
                <a:path w="3527" h="2554" extrusionOk="0">
                  <a:moveTo>
                    <a:pt x="3527" y="0"/>
                  </a:moveTo>
                  <a:cubicBezTo>
                    <a:pt x="2919" y="395"/>
                    <a:pt x="2311" y="791"/>
                    <a:pt x="1733" y="1246"/>
                  </a:cubicBezTo>
                  <a:cubicBezTo>
                    <a:pt x="1125" y="1642"/>
                    <a:pt x="548" y="2098"/>
                    <a:pt x="1" y="2553"/>
                  </a:cubicBezTo>
                  <a:cubicBezTo>
                    <a:pt x="609" y="2189"/>
                    <a:pt x="1216" y="1763"/>
                    <a:pt x="1794" y="1338"/>
                  </a:cubicBezTo>
                  <a:cubicBezTo>
                    <a:pt x="2402" y="912"/>
                    <a:pt x="2979" y="487"/>
                    <a:pt x="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5"/>
            <p:cNvSpPr/>
            <p:nvPr/>
          </p:nvSpPr>
          <p:spPr>
            <a:xfrm>
              <a:off x="6874215" y="3743995"/>
              <a:ext cx="120133" cy="84813"/>
            </a:xfrm>
            <a:custGeom>
              <a:avLst/>
              <a:gdLst/>
              <a:ahLst/>
              <a:cxnLst/>
              <a:rect l="l" t="t" r="r" b="b"/>
              <a:pathLst>
                <a:path w="3102" h="2190" extrusionOk="0">
                  <a:moveTo>
                    <a:pt x="3101" y="1"/>
                  </a:moveTo>
                  <a:cubicBezTo>
                    <a:pt x="2554" y="335"/>
                    <a:pt x="2037" y="670"/>
                    <a:pt x="1520" y="1034"/>
                  </a:cubicBezTo>
                  <a:cubicBezTo>
                    <a:pt x="1004" y="1399"/>
                    <a:pt x="487" y="1764"/>
                    <a:pt x="1" y="2189"/>
                  </a:cubicBezTo>
                  <a:cubicBezTo>
                    <a:pt x="548" y="1855"/>
                    <a:pt x="1065" y="1521"/>
                    <a:pt x="1581" y="1156"/>
                  </a:cubicBezTo>
                  <a:cubicBezTo>
                    <a:pt x="2098" y="791"/>
                    <a:pt x="2615" y="427"/>
                    <a:pt x="31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5"/>
            <p:cNvSpPr/>
            <p:nvPr/>
          </p:nvSpPr>
          <p:spPr>
            <a:xfrm>
              <a:off x="6681150" y="3800500"/>
              <a:ext cx="61267" cy="43607"/>
            </a:xfrm>
            <a:custGeom>
              <a:avLst/>
              <a:gdLst/>
              <a:ahLst/>
              <a:cxnLst/>
              <a:rect l="l" t="t" r="r" b="b"/>
              <a:pathLst>
                <a:path w="1582" h="1126" extrusionOk="0">
                  <a:moveTo>
                    <a:pt x="1581" y="1"/>
                  </a:moveTo>
                  <a:lnTo>
                    <a:pt x="1581" y="1"/>
                  </a:lnTo>
                  <a:cubicBezTo>
                    <a:pt x="1308" y="153"/>
                    <a:pt x="1004" y="305"/>
                    <a:pt x="761" y="518"/>
                  </a:cubicBezTo>
                  <a:cubicBezTo>
                    <a:pt x="487" y="670"/>
                    <a:pt x="244" y="882"/>
                    <a:pt x="1" y="1126"/>
                  </a:cubicBezTo>
                  <a:cubicBezTo>
                    <a:pt x="305" y="974"/>
                    <a:pt x="578" y="791"/>
                    <a:pt x="821" y="609"/>
                  </a:cubicBezTo>
                  <a:cubicBezTo>
                    <a:pt x="1095" y="427"/>
                    <a:pt x="1369" y="244"/>
                    <a:pt x="15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5"/>
            <p:cNvSpPr/>
            <p:nvPr/>
          </p:nvSpPr>
          <p:spPr>
            <a:xfrm>
              <a:off x="6689399" y="3766380"/>
              <a:ext cx="70678" cy="55380"/>
            </a:xfrm>
            <a:custGeom>
              <a:avLst/>
              <a:gdLst/>
              <a:ahLst/>
              <a:cxnLst/>
              <a:rect l="l" t="t" r="r" b="b"/>
              <a:pathLst>
                <a:path w="1825" h="1430" extrusionOk="0">
                  <a:moveTo>
                    <a:pt x="1824" y="1"/>
                  </a:moveTo>
                  <a:lnTo>
                    <a:pt x="1824" y="1"/>
                  </a:lnTo>
                  <a:cubicBezTo>
                    <a:pt x="1490" y="183"/>
                    <a:pt x="1186" y="426"/>
                    <a:pt x="882" y="669"/>
                  </a:cubicBezTo>
                  <a:cubicBezTo>
                    <a:pt x="578" y="882"/>
                    <a:pt x="274" y="1156"/>
                    <a:pt x="1" y="1429"/>
                  </a:cubicBezTo>
                  <a:cubicBezTo>
                    <a:pt x="335" y="1247"/>
                    <a:pt x="669" y="1004"/>
                    <a:pt x="943" y="760"/>
                  </a:cubicBezTo>
                  <a:cubicBezTo>
                    <a:pt x="1277" y="548"/>
                    <a:pt x="1551" y="274"/>
                    <a:pt x="18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5"/>
            <p:cNvSpPr/>
            <p:nvPr/>
          </p:nvSpPr>
          <p:spPr>
            <a:xfrm>
              <a:off x="6933083" y="3972110"/>
              <a:ext cx="95386" cy="5306"/>
            </a:xfrm>
            <a:custGeom>
              <a:avLst/>
              <a:gdLst/>
              <a:ahLst/>
              <a:cxnLst/>
              <a:rect l="l" t="t" r="r" b="b"/>
              <a:pathLst>
                <a:path w="2463" h="137" extrusionOk="0">
                  <a:moveTo>
                    <a:pt x="1232" y="0"/>
                  </a:moveTo>
                  <a:cubicBezTo>
                    <a:pt x="821" y="0"/>
                    <a:pt x="411" y="23"/>
                    <a:pt x="0" y="69"/>
                  </a:cubicBezTo>
                  <a:cubicBezTo>
                    <a:pt x="411" y="114"/>
                    <a:pt x="821" y="137"/>
                    <a:pt x="1232" y="137"/>
                  </a:cubicBezTo>
                  <a:cubicBezTo>
                    <a:pt x="1642" y="137"/>
                    <a:pt x="2052" y="114"/>
                    <a:pt x="2463" y="69"/>
                  </a:cubicBezTo>
                  <a:cubicBezTo>
                    <a:pt x="2052" y="23"/>
                    <a:pt x="1642" y="0"/>
                    <a:pt x="1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5"/>
            <p:cNvSpPr/>
            <p:nvPr/>
          </p:nvSpPr>
          <p:spPr>
            <a:xfrm>
              <a:off x="6351564" y="4339688"/>
              <a:ext cx="85936" cy="203668"/>
            </a:xfrm>
            <a:custGeom>
              <a:avLst/>
              <a:gdLst/>
              <a:ahLst/>
              <a:cxnLst/>
              <a:rect l="l" t="t" r="r" b="b"/>
              <a:pathLst>
                <a:path w="2219" h="5259" extrusionOk="0">
                  <a:moveTo>
                    <a:pt x="1854" y="0"/>
                  </a:moveTo>
                  <a:cubicBezTo>
                    <a:pt x="1763" y="0"/>
                    <a:pt x="1672" y="31"/>
                    <a:pt x="1581" y="91"/>
                  </a:cubicBezTo>
                  <a:cubicBezTo>
                    <a:pt x="1368" y="183"/>
                    <a:pt x="1155" y="335"/>
                    <a:pt x="973" y="517"/>
                  </a:cubicBezTo>
                  <a:cubicBezTo>
                    <a:pt x="699" y="760"/>
                    <a:pt x="456" y="1064"/>
                    <a:pt x="304" y="1429"/>
                  </a:cubicBezTo>
                  <a:cubicBezTo>
                    <a:pt x="91" y="1824"/>
                    <a:pt x="0" y="2310"/>
                    <a:pt x="30" y="2766"/>
                  </a:cubicBezTo>
                  <a:cubicBezTo>
                    <a:pt x="91" y="3222"/>
                    <a:pt x="243" y="3678"/>
                    <a:pt x="486" y="4073"/>
                  </a:cubicBezTo>
                  <a:cubicBezTo>
                    <a:pt x="699" y="4377"/>
                    <a:pt x="973" y="4651"/>
                    <a:pt x="1277" y="4863"/>
                  </a:cubicBezTo>
                  <a:cubicBezTo>
                    <a:pt x="1489" y="5015"/>
                    <a:pt x="1702" y="5137"/>
                    <a:pt x="1945" y="5198"/>
                  </a:cubicBezTo>
                  <a:cubicBezTo>
                    <a:pt x="2037" y="5228"/>
                    <a:pt x="2128" y="5259"/>
                    <a:pt x="2219" y="5259"/>
                  </a:cubicBezTo>
                  <a:cubicBezTo>
                    <a:pt x="1915" y="5137"/>
                    <a:pt x="1611" y="4985"/>
                    <a:pt x="1337" y="4803"/>
                  </a:cubicBezTo>
                  <a:cubicBezTo>
                    <a:pt x="1033" y="4590"/>
                    <a:pt x="790" y="4316"/>
                    <a:pt x="578" y="4012"/>
                  </a:cubicBezTo>
                  <a:cubicBezTo>
                    <a:pt x="61" y="3252"/>
                    <a:pt x="0" y="2280"/>
                    <a:pt x="395" y="1459"/>
                  </a:cubicBezTo>
                  <a:cubicBezTo>
                    <a:pt x="547" y="1125"/>
                    <a:pt x="760" y="821"/>
                    <a:pt x="1033" y="578"/>
                  </a:cubicBezTo>
                  <a:cubicBezTo>
                    <a:pt x="1277" y="335"/>
                    <a:pt x="1550" y="152"/>
                    <a:pt x="1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5"/>
            <p:cNvSpPr/>
            <p:nvPr/>
          </p:nvSpPr>
          <p:spPr>
            <a:xfrm>
              <a:off x="6413918" y="4066570"/>
              <a:ext cx="206069" cy="3563"/>
            </a:xfrm>
            <a:custGeom>
              <a:avLst/>
              <a:gdLst/>
              <a:ahLst/>
              <a:cxnLst/>
              <a:rect l="l" t="t" r="r" b="b"/>
              <a:pathLst>
                <a:path w="5321" h="92" extrusionOk="0">
                  <a:moveTo>
                    <a:pt x="2676" y="0"/>
                  </a:moveTo>
                  <a:cubicBezTo>
                    <a:pt x="1186" y="0"/>
                    <a:pt x="1" y="0"/>
                    <a:pt x="1" y="31"/>
                  </a:cubicBezTo>
                  <a:cubicBezTo>
                    <a:pt x="1" y="61"/>
                    <a:pt x="1217" y="92"/>
                    <a:pt x="2676" y="92"/>
                  </a:cubicBezTo>
                  <a:cubicBezTo>
                    <a:pt x="4135" y="92"/>
                    <a:pt x="5320" y="61"/>
                    <a:pt x="5320" y="31"/>
                  </a:cubicBezTo>
                  <a:cubicBezTo>
                    <a:pt x="5320" y="0"/>
                    <a:pt x="4135" y="0"/>
                    <a:pt x="2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5"/>
            <p:cNvSpPr/>
            <p:nvPr/>
          </p:nvSpPr>
          <p:spPr>
            <a:xfrm>
              <a:off x="5394487" y="1303009"/>
              <a:ext cx="291967" cy="318998"/>
            </a:xfrm>
            <a:custGeom>
              <a:avLst/>
              <a:gdLst/>
              <a:ahLst/>
              <a:cxnLst/>
              <a:rect l="l" t="t" r="r" b="b"/>
              <a:pathLst>
                <a:path w="7539" h="8237" extrusionOk="0">
                  <a:moveTo>
                    <a:pt x="3062" y="1"/>
                  </a:moveTo>
                  <a:cubicBezTo>
                    <a:pt x="2677" y="1"/>
                    <a:pt x="2286" y="84"/>
                    <a:pt x="1915" y="261"/>
                  </a:cubicBezTo>
                  <a:cubicBezTo>
                    <a:pt x="578" y="869"/>
                    <a:pt x="0" y="2480"/>
                    <a:pt x="639" y="3817"/>
                  </a:cubicBezTo>
                  <a:lnTo>
                    <a:pt x="2645" y="8134"/>
                  </a:lnTo>
                  <a:cubicBezTo>
                    <a:pt x="2668" y="8202"/>
                    <a:pt x="2725" y="8236"/>
                    <a:pt x="2790" y="8236"/>
                  </a:cubicBezTo>
                  <a:cubicBezTo>
                    <a:pt x="2812" y="8236"/>
                    <a:pt x="2835" y="8232"/>
                    <a:pt x="2858" y="8225"/>
                  </a:cubicBezTo>
                  <a:lnTo>
                    <a:pt x="7417" y="6097"/>
                  </a:lnTo>
                  <a:cubicBezTo>
                    <a:pt x="7508" y="6067"/>
                    <a:pt x="7538" y="5975"/>
                    <a:pt x="7508" y="5884"/>
                  </a:cubicBezTo>
                  <a:lnTo>
                    <a:pt x="5472" y="1538"/>
                  </a:lnTo>
                  <a:cubicBezTo>
                    <a:pt x="5032" y="571"/>
                    <a:pt x="4068" y="1"/>
                    <a:pt x="3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9"/>
        <p:cNvGrpSpPr/>
        <p:nvPr/>
      </p:nvGrpSpPr>
      <p:grpSpPr>
        <a:xfrm>
          <a:off x="0" y="0"/>
          <a:ext cx="0" cy="0"/>
          <a:chOff x="0" y="0"/>
          <a:chExt cx="0" cy="0"/>
        </a:xfrm>
      </p:grpSpPr>
      <p:sp>
        <p:nvSpPr>
          <p:cNvPr id="2314" name="Google Shape;2314;p56"/>
          <p:cNvSpPr/>
          <p:nvPr/>
        </p:nvSpPr>
        <p:spPr>
          <a:xfrm flipH="1">
            <a:off x="5133069" y="4459587"/>
            <a:ext cx="176666" cy="102204"/>
          </a:xfrm>
          <a:custGeom>
            <a:avLst/>
            <a:gdLst/>
            <a:ahLst/>
            <a:cxnLst/>
            <a:rect l="l" t="t" r="r" b="b"/>
            <a:pathLst>
              <a:path w="3649" h="2111" extrusionOk="0">
                <a:moveTo>
                  <a:pt x="2747" y="1"/>
                </a:moveTo>
                <a:cubicBezTo>
                  <a:pt x="1710" y="1"/>
                  <a:pt x="753" y="566"/>
                  <a:pt x="244" y="1500"/>
                </a:cubicBezTo>
                <a:cubicBezTo>
                  <a:pt x="92" y="1682"/>
                  <a:pt x="31" y="1895"/>
                  <a:pt x="1" y="2108"/>
                </a:cubicBezTo>
                <a:cubicBezTo>
                  <a:pt x="2" y="2109"/>
                  <a:pt x="4" y="2110"/>
                  <a:pt x="6" y="2110"/>
                </a:cubicBezTo>
                <a:cubicBezTo>
                  <a:pt x="42" y="2110"/>
                  <a:pt x="136" y="1876"/>
                  <a:pt x="365" y="1560"/>
                </a:cubicBezTo>
                <a:cubicBezTo>
                  <a:pt x="943" y="679"/>
                  <a:pt x="1916" y="162"/>
                  <a:pt x="2979" y="132"/>
                </a:cubicBezTo>
                <a:cubicBezTo>
                  <a:pt x="3063" y="125"/>
                  <a:pt x="3141" y="123"/>
                  <a:pt x="3212" y="123"/>
                </a:cubicBezTo>
                <a:cubicBezTo>
                  <a:pt x="3407" y="123"/>
                  <a:pt x="3550" y="141"/>
                  <a:pt x="3613" y="141"/>
                </a:cubicBezTo>
                <a:cubicBezTo>
                  <a:pt x="3636" y="141"/>
                  <a:pt x="3648" y="138"/>
                  <a:pt x="3648" y="132"/>
                </a:cubicBezTo>
                <a:cubicBezTo>
                  <a:pt x="3473" y="57"/>
                  <a:pt x="3298" y="2"/>
                  <a:pt x="3106" y="2"/>
                </a:cubicBezTo>
                <a:cubicBezTo>
                  <a:pt x="3065" y="2"/>
                  <a:pt x="3022" y="5"/>
                  <a:pt x="2979" y="10"/>
                </a:cubicBezTo>
                <a:cubicBezTo>
                  <a:pt x="2902" y="4"/>
                  <a:pt x="2824" y="1"/>
                  <a:pt x="2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5" name="Google Shape;2335;p56"/>
          <p:cNvCxnSpPr/>
          <p:nvPr/>
        </p:nvCxnSpPr>
        <p:spPr>
          <a:xfrm rot="10800000">
            <a:off x="832650" y="4599365"/>
            <a:ext cx="7478700" cy="0"/>
          </a:xfrm>
          <a:prstGeom prst="straightConnector1">
            <a:avLst/>
          </a:prstGeom>
          <a:noFill/>
          <a:ln w="9525" cap="rnd" cmpd="sng">
            <a:solidFill>
              <a:schemeClr val="dk1"/>
            </a:solidFill>
            <a:prstDash val="solid"/>
            <a:round/>
            <a:headEnd type="none" w="med" len="med"/>
            <a:tailEnd type="none" w="med" len="med"/>
          </a:ln>
        </p:spPr>
      </p:cxnSp>
      <p:sp>
        <p:nvSpPr>
          <p:cNvPr id="6" name="Rectangle 5"/>
          <p:cNvSpPr/>
          <p:nvPr/>
        </p:nvSpPr>
        <p:spPr>
          <a:xfrm>
            <a:off x="442451" y="277461"/>
            <a:ext cx="7462683" cy="2554545"/>
          </a:xfrm>
          <a:prstGeom prst="rect">
            <a:avLst/>
          </a:prstGeom>
        </p:spPr>
        <p:txBody>
          <a:bodyPr wrap="square">
            <a:spAutoFit/>
          </a:bodyPr>
          <a:lstStyle/>
          <a:p>
            <a:r>
              <a:rPr lang="en-US" sz="2000" dirty="0">
                <a:ea typeface="Calibri" panose="020F0502020204030204" pitchFamily="34" charset="0"/>
                <a:cs typeface="Arial" panose="020B0604020202020204" pitchFamily="34" charset="0"/>
                <a:sym typeface="Wingdings" panose="05000000000000000000" pitchFamily="2" charset="2"/>
              </a:rPr>
              <a:t></a:t>
            </a:r>
            <a:r>
              <a:rPr lang="en-US" sz="2000" dirty="0">
                <a:latin typeface="Wingdings" panose="05000000000000000000" pitchFamily="2" charset="2"/>
                <a:ea typeface="Calibri" panose="020F0502020204030204" pitchFamily="34" charset="0"/>
                <a:cs typeface="Arial" panose="020B0604020202020204" pitchFamily="34" charset="0"/>
              </a:rPr>
              <a:t> </a:t>
            </a:r>
            <a:r>
              <a:rPr lang="en-US" sz="2000" dirty="0">
                <a:latin typeface="Times New Roman" panose="02020603050405020304" pitchFamily="18" charset="0"/>
                <a:ea typeface="Calibri" panose="020F0502020204030204" pitchFamily="34" charset="0"/>
              </a:rPr>
              <a:t>Upgradable FEPROM : with micro</a:t>
            </a:r>
            <a:r>
              <a:rPr lang="en-US" sz="2000" dirty="0">
                <a:latin typeface="Calibri" panose="020F0502020204030204" pitchFamily="34" charset="0"/>
                <a:ea typeface="Calibri" panose="020F0502020204030204" pitchFamily="34" charset="0"/>
                <a:cs typeface="Arial" panose="020B0604020202020204" pitchFamily="34" charset="0"/>
              </a:rPr>
              <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latin typeface="Times New Roman" panose="02020603050405020304" pitchFamily="18" charset="0"/>
                <a:ea typeface="Calibri" panose="020F0502020204030204" pitchFamily="34" charset="0"/>
              </a:rPr>
              <a:t>memory card (MMC)UP TO 4 MB</a:t>
            </a:r>
            <a:r>
              <a:rPr lang="en-US" sz="2000" dirty="0">
                <a:latin typeface="Calibri" panose="020F0502020204030204" pitchFamily="34" charset="0"/>
                <a:ea typeface="Calibri" panose="020F0502020204030204" pitchFamily="34" charset="0"/>
                <a:cs typeface="Arial" panose="020B0604020202020204" pitchFamily="34" charset="0"/>
              </a:rPr>
              <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latin typeface="Courier New" panose="02070309020205020404" pitchFamily="49" charset="0"/>
                <a:ea typeface="Calibri" panose="020F0502020204030204" pitchFamily="34" charset="0"/>
              </a:rPr>
              <a:t>o </a:t>
            </a:r>
            <a:r>
              <a:rPr lang="en-US" sz="2000" dirty="0">
                <a:latin typeface="Times New Roman" panose="02020603050405020304" pitchFamily="18" charset="0"/>
                <a:ea typeface="Calibri" panose="020F0502020204030204" pitchFamily="34" charset="0"/>
              </a:rPr>
              <a:t>Backup</a:t>
            </a:r>
            <a:r>
              <a:rPr lang="en-US" sz="2000" dirty="0">
                <a:latin typeface="Calibri" panose="020F0502020204030204" pitchFamily="34" charset="0"/>
                <a:ea typeface="Calibri" panose="020F0502020204030204" pitchFamily="34" charset="0"/>
                <a:cs typeface="Arial" panose="020B0604020202020204" pitchFamily="34" charset="0"/>
              </a:rPr>
              <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ea typeface="Calibri" panose="020F0502020204030204" pitchFamily="34" charset="0"/>
                <a:cs typeface="Arial" panose="020B0604020202020204" pitchFamily="34" charset="0"/>
                <a:sym typeface="Wingdings" panose="05000000000000000000" pitchFamily="2" charset="2"/>
              </a:rPr>
              <a:t></a:t>
            </a:r>
            <a:r>
              <a:rPr lang="en-US" sz="2000" dirty="0">
                <a:latin typeface="Wingdings" panose="05000000000000000000" pitchFamily="2" charset="2"/>
                <a:ea typeface="Calibri" panose="020F0502020204030204" pitchFamily="34" charset="0"/>
                <a:cs typeface="Arial" panose="020B0604020202020204" pitchFamily="34" charset="0"/>
              </a:rPr>
              <a:t> </a:t>
            </a:r>
            <a:r>
              <a:rPr lang="en-US" sz="2000" dirty="0">
                <a:latin typeface="Times New Roman" panose="02020603050405020304" pitchFamily="18" charset="0"/>
                <a:ea typeface="Calibri" panose="020F0502020204030204" pitchFamily="34" charset="0"/>
              </a:rPr>
              <a:t>Without battery: program and data</a:t>
            </a:r>
            <a:r>
              <a:rPr lang="en-US" sz="2000" dirty="0">
                <a:latin typeface="Calibri" panose="020F0502020204030204" pitchFamily="34" charset="0"/>
                <a:ea typeface="Calibri" panose="020F0502020204030204" pitchFamily="34" charset="0"/>
                <a:cs typeface="Arial" panose="020B0604020202020204" pitchFamily="34" charset="0"/>
              </a:rPr>
              <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ea typeface="Calibri" panose="020F0502020204030204" pitchFamily="34" charset="0"/>
                <a:cs typeface="Arial" panose="020B0604020202020204" pitchFamily="34" charset="0"/>
                <a:sym typeface="Symbol" panose="05050102010706020507" pitchFamily="18" charset="2"/>
              </a:rPr>
              <a:t></a:t>
            </a:r>
            <a:r>
              <a:rPr lang="en-US" sz="2000" dirty="0">
                <a:latin typeface="Symbol" panose="05050102010706020507" pitchFamily="18" charset="2"/>
                <a:ea typeface="Calibri" panose="020F0502020204030204" pitchFamily="34" charset="0"/>
                <a:cs typeface="Arial" panose="020B0604020202020204" pitchFamily="34" charset="0"/>
              </a:rPr>
              <a:t> </a:t>
            </a:r>
            <a:r>
              <a:rPr lang="en-US" sz="2000" dirty="0" err="1">
                <a:latin typeface="Times New Roman" panose="02020603050405020304" pitchFamily="18" charset="0"/>
                <a:ea typeface="Calibri" panose="020F0502020204030204" pitchFamily="34" charset="0"/>
              </a:rPr>
              <a:t>Profibus</a:t>
            </a:r>
            <a:r>
              <a:rPr lang="en-US" sz="2000" dirty="0">
                <a:latin typeface="Times New Roman" panose="02020603050405020304" pitchFamily="18" charset="0"/>
                <a:ea typeface="Calibri" panose="020F0502020204030204" pitchFamily="34" charset="0"/>
              </a:rPr>
              <a:t>-DP/Device Net</a:t>
            </a:r>
            <a:r>
              <a:rPr lang="en-US" sz="2000" dirty="0">
                <a:latin typeface="Calibri" panose="020F0502020204030204" pitchFamily="34" charset="0"/>
                <a:ea typeface="Calibri" panose="020F0502020204030204" pitchFamily="34" charset="0"/>
                <a:cs typeface="Arial" panose="020B0604020202020204" pitchFamily="34" charset="0"/>
              </a:rPr>
              <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ea typeface="Calibri" panose="020F0502020204030204" pitchFamily="34" charset="0"/>
                <a:cs typeface="Arial" panose="020B0604020202020204" pitchFamily="34" charset="0"/>
                <a:sym typeface="Symbol" panose="05050102010706020507" pitchFamily="18" charset="2"/>
              </a:rPr>
              <a:t></a:t>
            </a:r>
            <a:r>
              <a:rPr lang="en-US" sz="2000" dirty="0">
                <a:latin typeface="Symbol" panose="05050102010706020507" pitchFamily="18" charset="2"/>
                <a:ea typeface="Calibri" panose="020F0502020204030204" pitchFamily="34" charset="0"/>
                <a:cs typeface="Arial" panose="020B0604020202020204" pitchFamily="34" charset="0"/>
              </a:rPr>
              <a:t> </a:t>
            </a:r>
            <a:r>
              <a:rPr lang="en-US" sz="2000" dirty="0">
                <a:latin typeface="Times New Roman" panose="02020603050405020304" pitchFamily="18" charset="0"/>
                <a:ea typeface="Calibri" panose="020F0502020204030204" pitchFamily="34" charset="0"/>
              </a:rPr>
              <a:t>Execution times</a:t>
            </a:r>
            <a:r>
              <a:rPr lang="en-US" sz="2000" dirty="0">
                <a:latin typeface="Calibri" panose="020F0502020204030204" pitchFamily="34" charset="0"/>
                <a:ea typeface="Calibri" panose="020F0502020204030204" pitchFamily="34" charset="0"/>
                <a:cs typeface="Arial" panose="020B0604020202020204" pitchFamily="34" charset="0"/>
              </a:rPr>
              <a:t/>
            </a:r>
            <a:br>
              <a:rPr lang="en-US" sz="2000" dirty="0">
                <a:latin typeface="Calibri" panose="020F0502020204030204" pitchFamily="34" charset="0"/>
                <a:ea typeface="Calibri" panose="020F0502020204030204" pitchFamily="34" charset="0"/>
                <a:cs typeface="Arial" panose="020B0604020202020204" pitchFamily="34" charset="0"/>
              </a:rPr>
            </a:br>
            <a:r>
              <a:rPr lang="en-US" sz="2000" dirty="0">
                <a:latin typeface="Courier New" panose="02070309020205020404" pitchFamily="49" charset="0"/>
                <a:ea typeface="Calibri" panose="020F0502020204030204" pitchFamily="34" charset="0"/>
              </a:rPr>
              <a:t>o </a:t>
            </a:r>
            <a:r>
              <a:rPr lang="en-US" sz="2000" dirty="0">
                <a:latin typeface="Times New Roman" panose="02020603050405020304" pitchFamily="18" charset="0"/>
                <a:ea typeface="Calibri" panose="020F0502020204030204" pitchFamily="34" charset="0"/>
              </a:rPr>
              <a:t>Pit operation: 0.1 </a:t>
            </a:r>
            <a:r>
              <a:rPr lang="en-US" sz="2000" dirty="0">
                <a:latin typeface="MS Gothic" panose="020B0609070205080204" pitchFamily="49" charset="-128"/>
                <a:cs typeface="Arial" panose="020B0604020202020204" pitchFamily="34" charset="0"/>
              </a:rPr>
              <a:t>㎲ </a:t>
            </a:r>
            <a:r>
              <a:rPr lang="en-US" sz="2000" dirty="0">
                <a:latin typeface="Times New Roman" panose="02020603050405020304" pitchFamily="18" charset="0"/>
                <a:ea typeface="Calibri" panose="020F0502020204030204" pitchFamily="34" charset="0"/>
              </a:rPr>
              <a:t>to 0.2 </a:t>
            </a:r>
            <a:r>
              <a:rPr lang="en-US" sz="2000" dirty="0">
                <a:latin typeface="MS Gothic" panose="020B0609070205080204" pitchFamily="49" charset="-128"/>
                <a:cs typeface="MS Gothic" panose="020B0609070205080204" pitchFamily="49" charset="-128"/>
              </a:rPr>
              <a:t>㎲</a:t>
            </a:r>
            <a:r>
              <a:rPr lang="en-US" sz="2000" dirty="0">
                <a:latin typeface="MS Gothic" panose="020B0609070205080204" pitchFamily="49" charset="-128"/>
                <a:cs typeface="Arial" panose="020B0604020202020204" pitchFamily="34" charset="0"/>
              </a:rPr>
              <a:t/>
            </a:r>
            <a:br>
              <a:rPr lang="en-US" sz="2000" dirty="0">
                <a:latin typeface="MS Gothic" panose="020B0609070205080204" pitchFamily="49" charset="-128"/>
                <a:cs typeface="Arial" panose="020B0604020202020204" pitchFamily="34" charset="0"/>
              </a:rPr>
            </a:br>
            <a:r>
              <a:rPr lang="en-US" sz="2000" dirty="0">
                <a:latin typeface="Courier New" panose="02070309020205020404" pitchFamily="49" charset="0"/>
                <a:ea typeface="Calibri" panose="020F0502020204030204" pitchFamily="34" charset="0"/>
              </a:rPr>
              <a:t>o </a:t>
            </a:r>
            <a:r>
              <a:rPr lang="en-US" sz="2000" dirty="0">
                <a:latin typeface="Times New Roman" panose="02020603050405020304" pitchFamily="18" charset="0"/>
                <a:ea typeface="Calibri" panose="020F0502020204030204" pitchFamily="34" charset="0"/>
              </a:rPr>
              <a:t>Word operation: 0.5 </a:t>
            </a:r>
            <a:r>
              <a:rPr lang="en-US" sz="2000" dirty="0">
                <a:latin typeface="MS Gothic" panose="020B0609070205080204" pitchFamily="49" charset="-128"/>
                <a:cs typeface="Arial" panose="020B0604020202020204" pitchFamily="34" charset="0"/>
              </a:rPr>
              <a:t>㎲</a:t>
            </a:r>
            <a:endParaRPr lang="en-US" sz="2000" dirty="0"/>
          </a:p>
        </p:txBody>
      </p:sp>
      <p:pic>
        <p:nvPicPr>
          <p:cNvPr id="11266" name="Picture 82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3792" y="1832353"/>
            <a:ext cx="4714875" cy="276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1. Introduction</a:t>
            </a:r>
            <a:endParaRPr dirty="0"/>
          </a:p>
        </p:txBody>
      </p:sp>
      <p:sp>
        <p:nvSpPr>
          <p:cNvPr id="546" name="Google Shape;546;p35"/>
          <p:cNvSpPr txBox="1">
            <a:spLocks noGrp="1"/>
          </p:cNvSpPr>
          <p:nvPr>
            <p:ph type="body" idx="1"/>
          </p:nvPr>
        </p:nvSpPr>
        <p:spPr>
          <a:xfrm>
            <a:off x="720000" y="1142550"/>
            <a:ext cx="7972200" cy="3461700"/>
          </a:xfrm>
          <a:prstGeom prst="rect">
            <a:avLst/>
          </a:prstGeom>
        </p:spPr>
        <p:txBody>
          <a:bodyPr spcFirstLastPara="1" wrap="square" lIns="91425" tIns="91425" rIns="91425" bIns="91425" anchor="t" anchorCtr="0">
            <a:noAutofit/>
          </a:bodyPr>
          <a:lstStyle/>
          <a:p>
            <a:pPr marL="0" lvl="0" indent="0">
              <a:buNone/>
            </a:pPr>
            <a:r>
              <a:rPr lang="en-US" dirty="0"/>
              <a:t>Elevators are the important medium of vertical transportation in both residential </a:t>
            </a:r>
            <a:br>
              <a:rPr lang="en-US" dirty="0"/>
            </a:br>
            <a:r>
              <a:rPr lang="en-US" dirty="0"/>
              <a:t>environment and the industrial environment. Now days, there is tremendous development in structural and architectural </a:t>
            </a:r>
            <a:r>
              <a:rPr lang="en-US" dirty="0" smtClean="0"/>
              <a:t>engineering </a:t>
            </a:r>
            <a:r>
              <a:rPr lang="en-US" dirty="0"/>
              <a:t>for multi storage buildings. </a:t>
            </a:r>
          </a:p>
          <a:p>
            <a:pPr marL="0" lvl="0" indent="0">
              <a:buNone/>
            </a:pPr>
            <a:r>
              <a:rPr lang="en-US" dirty="0" smtClean="0"/>
              <a:t>We have different types of elevator :</a:t>
            </a:r>
          </a:p>
          <a:p>
            <a:pPr marL="0" lvl="0" indent="0">
              <a:buNone/>
            </a:pPr>
            <a:endParaRPr lang="en-US" dirty="0"/>
          </a:p>
        </p:txBody>
      </p:sp>
      <p:pic>
        <p:nvPicPr>
          <p:cNvPr id="10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2132512"/>
            <a:ext cx="1490005"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6939" y="2132513"/>
            <a:ext cx="1800225"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4400" y="2132512"/>
            <a:ext cx="2090845"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9"/>
        <p:cNvGrpSpPr/>
        <p:nvPr/>
      </p:nvGrpSpPr>
      <p:grpSpPr>
        <a:xfrm>
          <a:off x="0" y="0"/>
          <a:ext cx="0" cy="0"/>
          <a:chOff x="0" y="0"/>
          <a:chExt cx="0" cy="0"/>
        </a:xfrm>
      </p:grpSpPr>
      <p:sp>
        <p:nvSpPr>
          <p:cNvPr id="2340" name="Google Shape;2340;p5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18.inputs/outputs</a:t>
            </a:r>
            <a:endParaRPr dirty="0"/>
          </a:p>
        </p:txBody>
      </p:sp>
      <p:grpSp>
        <p:nvGrpSpPr>
          <p:cNvPr id="2348" name="Google Shape;2348;p57"/>
          <p:cNvGrpSpPr/>
          <p:nvPr/>
        </p:nvGrpSpPr>
        <p:grpSpPr>
          <a:xfrm>
            <a:off x="7510318" y="1164645"/>
            <a:ext cx="1338918" cy="3434720"/>
            <a:chOff x="7207150" y="1317838"/>
            <a:chExt cx="1268275" cy="3253500"/>
          </a:xfrm>
        </p:grpSpPr>
        <p:grpSp>
          <p:nvGrpSpPr>
            <p:cNvPr id="2349" name="Google Shape;2349;p57"/>
            <p:cNvGrpSpPr/>
            <p:nvPr/>
          </p:nvGrpSpPr>
          <p:grpSpPr>
            <a:xfrm>
              <a:off x="7702600" y="3133113"/>
              <a:ext cx="772825" cy="1438225"/>
              <a:chOff x="7702600" y="3133113"/>
              <a:chExt cx="772825" cy="1438225"/>
            </a:xfrm>
          </p:grpSpPr>
          <p:grpSp>
            <p:nvGrpSpPr>
              <p:cNvPr id="2350" name="Google Shape;2350;p57"/>
              <p:cNvGrpSpPr/>
              <p:nvPr/>
            </p:nvGrpSpPr>
            <p:grpSpPr>
              <a:xfrm>
                <a:off x="7702600" y="3133113"/>
                <a:ext cx="772825" cy="1438225"/>
                <a:chOff x="7702600" y="3133113"/>
                <a:chExt cx="772825" cy="1438225"/>
              </a:xfrm>
            </p:grpSpPr>
            <p:sp>
              <p:nvSpPr>
                <p:cNvPr id="2351" name="Google Shape;2351;p57"/>
                <p:cNvSpPr/>
                <p:nvPr/>
              </p:nvSpPr>
              <p:spPr>
                <a:xfrm flipH="1">
                  <a:off x="7702600" y="3133113"/>
                  <a:ext cx="772825" cy="1408575"/>
                </a:xfrm>
                <a:custGeom>
                  <a:avLst/>
                  <a:gdLst/>
                  <a:ahLst/>
                  <a:cxnLst/>
                  <a:rect l="l" t="t" r="r" b="b"/>
                  <a:pathLst>
                    <a:path w="30913" h="56343" extrusionOk="0">
                      <a:moveTo>
                        <a:pt x="5524" y="1"/>
                      </a:moveTo>
                      <a:cubicBezTo>
                        <a:pt x="5189" y="1"/>
                        <a:pt x="4985" y="81"/>
                        <a:pt x="4985" y="81"/>
                      </a:cubicBezTo>
                      <a:lnTo>
                        <a:pt x="5046" y="81"/>
                      </a:lnTo>
                      <a:cubicBezTo>
                        <a:pt x="5046" y="81"/>
                        <a:pt x="1824" y="506"/>
                        <a:pt x="3556" y="7588"/>
                      </a:cubicBezTo>
                      <a:cubicBezTo>
                        <a:pt x="5289" y="14671"/>
                        <a:pt x="6809" y="18318"/>
                        <a:pt x="6809" y="18318"/>
                      </a:cubicBezTo>
                      <a:cubicBezTo>
                        <a:pt x="6809" y="18318"/>
                        <a:pt x="7043" y="19870"/>
                        <a:pt x="5845" y="19870"/>
                      </a:cubicBezTo>
                      <a:cubicBezTo>
                        <a:pt x="5822" y="19870"/>
                        <a:pt x="5799" y="19869"/>
                        <a:pt x="5775" y="19868"/>
                      </a:cubicBezTo>
                      <a:cubicBezTo>
                        <a:pt x="4981" y="19831"/>
                        <a:pt x="3704" y="19424"/>
                        <a:pt x="2619" y="19424"/>
                      </a:cubicBezTo>
                      <a:cubicBezTo>
                        <a:pt x="1919" y="19424"/>
                        <a:pt x="1300" y="19594"/>
                        <a:pt x="942" y="20142"/>
                      </a:cubicBezTo>
                      <a:cubicBezTo>
                        <a:pt x="0" y="21570"/>
                        <a:pt x="790" y="23333"/>
                        <a:pt x="2827" y="25157"/>
                      </a:cubicBezTo>
                      <a:cubicBezTo>
                        <a:pt x="4833" y="26981"/>
                        <a:pt x="9088" y="31175"/>
                        <a:pt x="9484" y="31571"/>
                      </a:cubicBezTo>
                      <a:cubicBezTo>
                        <a:pt x="9848" y="31935"/>
                        <a:pt x="10152" y="32726"/>
                        <a:pt x="9271" y="32817"/>
                      </a:cubicBezTo>
                      <a:cubicBezTo>
                        <a:pt x="9212" y="32823"/>
                        <a:pt x="9130" y="32825"/>
                        <a:pt x="9029" y="32825"/>
                      </a:cubicBezTo>
                      <a:cubicBezTo>
                        <a:pt x="8653" y="32825"/>
                        <a:pt x="8010" y="32793"/>
                        <a:pt x="7258" y="32793"/>
                      </a:cubicBezTo>
                      <a:cubicBezTo>
                        <a:pt x="5094" y="32793"/>
                        <a:pt x="2032" y="33059"/>
                        <a:pt x="1885" y="35127"/>
                      </a:cubicBezTo>
                      <a:cubicBezTo>
                        <a:pt x="1702" y="38136"/>
                        <a:pt x="8146" y="42331"/>
                        <a:pt x="8845" y="42817"/>
                      </a:cubicBezTo>
                      <a:cubicBezTo>
                        <a:pt x="9544" y="43303"/>
                        <a:pt x="9635" y="43668"/>
                        <a:pt x="9484" y="44063"/>
                      </a:cubicBezTo>
                      <a:cubicBezTo>
                        <a:pt x="9440" y="44177"/>
                        <a:pt x="9234" y="44220"/>
                        <a:pt x="8920" y="44220"/>
                      </a:cubicBezTo>
                      <a:cubicBezTo>
                        <a:pt x="8146" y="44220"/>
                        <a:pt x="6716" y="43959"/>
                        <a:pt x="5441" y="43850"/>
                      </a:cubicBezTo>
                      <a:cubicBezTo>
                        <a:pt x="5116" y="43823"/>
                        <a:pt x="4781" y="43805"/>
                        <a:pt x="4451" y="43805"/>
                      </a:cubicBezTo>
                      <a:cubicBezTo>
                        <a:pt x="2958" y="43805"/>
                        <a:pt x="1556" y="44164"/>
                        <a:pt x="1581" y="45583"/>
                      </a:cubicBezTo>
                      <a:cubicBezTo>
                        <a:pt x="1611" y="47316"/>
                        <a:pt x="4985" y="51753"/>
                        <a:pt x="14864" y="55066"/>
                      </a:cubicBezTo>
                      <a:lnTo>
                        <a:pt x="19544" y="56343"/>
                      </a:lnTo>
                      <a:lnTo>
                        <a:pt x="23070" y="52939"/>
                      </a:lnTo>
                      <a:cubicBezTo>
                        <a:pt x="30092" y="45218"/>
                        <a:pt x="30912" y="39717"/>
                        <a:pt x="30092" y="38197"/>
                      </a:cubicBezTo>
                      <a:cubicBezTo>
                        <a:pt x="29770" y="37590"/>
                        <a:pt x="29281" y="37356"/>
                        <a:pt x="28716" y="37356"/>
                      </a:cubicBezTo>
                      <a:cubicBezTo>
                        <a:pt x="27837" y="37356"/>
                        <a:pt x="26773" y="37921"/>
                        <a:pt x="25867" y="38531"/>
                      </a:cubicBezTo>
                      <a:cubicBezTo>
                        <a:pt x="24504" y="39449"/>
                        <a:pt x="23039" y="40723"/>
                        <a:pt x="22567" y="40723"/>
                      </a:cubicBezTo>
                      <a:cubicBezTo>
                        <a:pt x="22523" y="40723"/>
                        <a:pt x="22488" y="40712"/>
                        <a:pt x="22462" y="40689"/>
                      </a:cubicBezTo>
                      <a:cubicBezTo>
                        <a:pt x="22128" y="40385"/>
                        <a:pt x="22037" y="40021"/>
                        <a:pt x="22402" y="39261"/>
                      </a:cubicBezTo>
                      <a:cubicBezTo>
                        <a:pt x="22797" y="38531"/>
                        <a:pt x="26414" y="31723"/>
                        <a:pt x="24773" y="29200"/>
                      </a:cubicBezTo>
                      <a:cubicBezTo>
                        <a:pt x="24368" y="28567"/>
                        <a:pt x="23742" y="28326"/>
                        <a:pt x="23017" y="28326"/>
                      </a:cubicBezTo>
                      <a:cubicBezTo>
                        <a:pt x="20855" y="28326"/>
                        <a:pt x="17819" y="30469"/>
                        <a:pt x="17204" y="30720"/>
                      </a:cubicBezTo>
                      <a:cubicBezTo>
                        <a:pt x="17072" y="30773"/>
                        <a:pt x="16958" y="30797"/>
                        <a:pt x="16860" y="30797"/>
                      </a:cubicBezTo>
                      <a:cubicBezTo>
                        <a:pt x="16351" y="30797"/>
                        <a:pt x="16286" y="30150"/>
                        <a:pt x="16414" y="29716"/>
                      </a:cubicBezTo>
                      <a:cubicBezTo>
                        <a:pt x="16566" y="29230"/>
                        <a:pt x="18268" y="23485"/>
                        <a:pt x="19119" y="20902"/>
                      </a:cubicBezTo>
                      <a:cubicBezTo>
                        <a:pt x="20000" y="18318"/>
                        <a:pt x="19848" y="16403"/>
                        <a:pt x="18329" y="15613"/>
                      </a:cubicBezTo>
                      <a:cubicBezTo>
                        <a:pt x="18104" y="15489"/>
                        <a:pt x="17874" y="15435"/>
                        <a:pt x="17641" y="15435"/>
                      </a:cubicBezTo>
                      <a:cubicBezTo>
                        <a:pt x="16330" y="15435"/>
                        <a:pt x="14937" y="17142"/>
                        <a:pt x="13982" y="17710"/>
                      </a:cubicBezTo>
                      <a:cubicBezTo>
                        <a:pt x="13781" y="17833"/>
                        <a:pt x="13598" y="17883"/>
                        <a:pt x="13433" y="17883"/>
                      </a:cubicBezTo>
                      <a:cubicBezTo>
                        <a:pt x="12695" y="17883"/>
                        <a:pt x="12310" y="16890"/>
                        <a:pt x="12310" y="16890"/>
                      </a:cubicBezTo>
                      <a:cubicBezTo>
                        <a:pt x="12310" y="16890"/>
                        <a:pt x="11854" y="12969"/>
                        <a:pt x="9970" y="5917"/>
                      </a:cubicBezTo>
                      <a:cubicBezTo>
                        <a:pt x="8569" y="673"/>
                        <a:pt x="6495" y="1"/>
                        <a:pt x="5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7"/>
                <p:cNvSpPr/>
                <p:nvPr/>
              </p:nvSpPr>
              <p:spPr>
                <a:xfrm flipH="1">
                  <a:off x="7984525" y="3293938"/>
                  <a:ext cx="326025" cy="1277400"/>
                </a:xfrm>
                <a:custGeom>
                  <a:avLst/>
                  <a:gdLst/>
                  <a:ahLst/>
                  <a:cxnLst/>
                  <a:rect l="l" t="t" r="r" b="b"/>
                  <a:pathLst>
                    <a:path w="13041" h="51096" extrusionOk="0">
                      <a:moveTo>
                        <a:pt x="1" y="0"/>
                      </a:moveTo>
                      <a:cubicBezTo>
                        <a:pt x="1" y="1"/>
                        <a:pt x="1" y="31"/>
                        <a:pt x="31" y="152"/>
                      </a:cubicBezTo>
                      <a:cubicBezTo>
                        <a:pt x="62" y="244"/>
                        <a:pt x="92" y="396"/>
                        <a:pt x="153" y="578"/>
                      </a:cubicBezTo>
                      <a:cubicBezTo>
                        <a:pt x="244" y="973"/>
                        <a:pt x="396" y="1520"/>
                        <a:pt x="578" y="2250"/>
                      </a:cubicBezTo>
                      <a:cubicBezTo>
                        <a:pt x="974" y="3709"/>
                        <a:pt x="1521" y="5806"/>
                        <a:pt x="2189" y="8390"/>
                      </a:cubicBezTo>
                      <a:cubicBezTo>
                        <a:pt x="3527" y="13587"/>
                        <a:pt x="5320" y="20761"/>
                        <a:pt x="7326" y="28694"/>
                      </a:cubicBezTo>
                      <a:cubicBezTo>
                        <a:pt x="9302" y="36658"/>
                        <a:pt x="11582" y="45898"/>
                        <a:pt x="12949" y="51095"/>
                      </a:cubicBezTo>
                      <a:lnTo>
                        <a:pt x="13041" y="51065"/>
                      </a:lnTo>
                      <a:cubicBezTo>
                        <a:pt x="11703" y="45867"/>
                        <a:pt x="9454" y="36597"/>
                        <a:pt x="7478" y="28663"/>
                      </a:cubicBezTo>
                      <a:cubicBezTo>
                        <a:pt x="5472" y="20730"/>
                        <a:pt x="3648" y="13557"/>
                        <a:pt x="2281" y="8359"/>
                      </a:cubicBezTo>
                      <a:cubicBezTo>
                        <a:pt x="1581" y="5776"/>
                        <a:pt x="1004" y="3678"/>
                        <a:pt x="639" y="2250"/>
                      </a:cubicBezTo>
                      <a:lnTo>
                        <a:pt x="183" y="578"/>
                      </a:lnTo>
                      <a:lnTo>
                        <a:pt x="62" y="152"/>
                      </a:lnTo>
                      <a:cubicBezTo>
                        <a:pt x="1" y="31"/>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7"/>
                <p:cNvSpPr/>
                <p:nvPr/>
              </p:nvSpPr>
              <p:spPr>
                <a:xfrm flipH="1">
                  <a:off x="8179050" y="3677688"/>
                  <a:ext cx="182400" cy="126925"/>
                </a:xfrm>
                <a:custGeom>
                  <a:avLst/>
                  <a:gdLst/>
                  <a:ahLst/>
                  <a:cxnLst/>
                  <a:rect l="l" t="t" r="r" b="b"/>
                  <a:pathLst>
                    <a:path w="7296" h="5077" extrusionOk="0">
                      <a:moveTo>
                        <a:pt x="0" y="0"/>
                      </a:moveTo>
                      <a:lnTo>
                        <a:pt x="0" y="0"/>
                      </a:lnTo>
                      <a:cubicBezTo>
                        <a:pt x="92" y="61"/>
                        <a:pt x="183" y="152"/>
                        <a:pt x="304" y="213"/>
                      </a:cubicBezTo>
                      <a:lnTo>
                        <a:pt x="1064" y="760"/>
                      </a:lnTo>
                      <a:lnTo>
                        <a:pt x="3617" y="2584"/>
                      </a:lnTo>
                      <a:cubicBezTo>
                        <a:pt x="4621" y="3313"/>
                        <a:pt x="5502" y="3952"/>
                        <a:pt x="6171" y="4408"/>
                      </a:cubicBezTo>
                      <a:cubicBezTo>
                        <a:pt x="6505" y="4620"/>
                        <a:pt x="6809" y="4803"/>
                        <a:pt x="6991" y="4924"/>
                      </a:cubicBezTo>
                      <a:cubicBezTo>
                        <a:pt x="7083" y="4985"/>
                        <a:pt x="7174" y="5046"/>
                        <a:pt x="7295" y="5076"/>
                      </a:cubicBezTo>
                      <a:cubicBezTo>
                        <a:pt x="7204" y="4985"/>
                        <a:pt x="7113" y="4924"/>
                        <a:pt x="7022" y="4864"/>
                      </a:cubicBezTo>
                      <a:lnTo>
                        <a:pt x="6262" y="4316"/>
                      </a:lnTo>
                      <a:lnTo>
                        <a:pt x="3709" y="2462"/>
                      </a:lnTo>
                      <a:cubicBezTo>
                        <a:pt x="2706" y="1763"/>
                        <a:pt x="1794" y="1125"/>
                        <a:pt x="1125" y="669"/>
                      </a:cubicBezTo>
                      <a:cubicBezTo>
                        <a:pt x="791" y="456"/>
                        <a:pt x="517" y="274"/>
                        <a:pt x="335" y="152"/>
                      </a:cubicBezTo>
                      <a:cubicBezTo>
                        <a:pt x="213" y="91"/>
                        <a:pt x="122" y="3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7"/>
                <p:cNvSpPr/>
                <p:nvPr/>
              </p:nvSpPr>
              <p:spPr>
                <a:xfrm flipH="1">
                  <a:off x="8027825" y="3584213"/>
                  <a:ext cx="142125" cy="215075"/>
                </a:xfrm>
                <a:custGeom>
                  <a:avLst/>
                  <a:gdLst/>
                  <a:ahLst/>
                  <a:cxnLst/>
                  <a:rect l="l" t="t" r="r" b="b"/>
                  <a:pathLst>
                    <a:path w="5685" h="8603" extrusionOk="0">
                      <a:moveTo>
                        <a:pt x="5622" y="0"/>
                      </a:moveTo>
                      <a:cubicBezTo>
                        <a:pt x="5573" y="0"/>
                        <a:pt x="4304" y="1904"/>
                        <a:pt x="2766" y="4256"/>
                      </a:cubicBezTo>
                      <a:cubicBezTo>
                        <a:pt x="1246" y="6627"/>
                        <a:pt x="0" y="8572"/>
                        <a:pt x="31" y="8603"/>
                      </a:cubicBezTo>
                      <a:cubicBezTo>
                        <a:pt x="31" y="8603"/>
                        <a:pt x="32" y="8603"/>
                        <a:pt x="32" y="8603"/>
                      </a:cubicBezTo>
                      <a:cubicBezTo>
                        <a:pt x="111" y="8603"/>
                        <a:pt x="1380" y="6699"/>
                        <a:pt x="2918" y="4347"/>
                      </a:cubicBezTo>
                      <a:cubicBezTo>
                        <a:pt x="4438" y="1946"/>
                        <a:pt x="5684" y="1"/>
                        <a:pt x="5623" y="1"/>
                      </a:cubicBezTo>
                      <a:cubicBezTo>
                        <a:pt x="5623" y="0"/>
                        <a:pt x="5623" y="0"/>
                        <a:pt x="5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7"/>
                <p:cNvSpPr/>
                <p:nvPr/>
              </p:nvSpPr>
              <p:spPr>
                <a:xfrm flipH="1">
                  <a:off x="7940450" y="3952013"/>
                  <a:ext cx="165675" cy="155025"/>
                </a:xfrm>
                <a:custGeom>
                  <a:avLst/>
                  <a:gdLst/>
                  <a:ahLst/>
                  <a:cxnLst/>
                  <a:rect l="l" t="t" r="r" b="b"/>
                  <a:pathLst>
                    <a:path w="6627" h="6201" extrusionOk="0">
                      <a:moveTo>
                        <a:pt x="6627" y="0"/>
                      </a:moveTo>
                      <a:lnTo>
                        <a:pt x="6627" y="0"/>
                      </a:lnTo>
                      <a:cubicBezTo>
                        <a:pt x="6505" y="61"/>
                        <a:pt x="6444" y="152"/>
                        <a:pt x="6353" y="243"/>
                      </a:cubicBezTo>
                      <a:lnTo>
                        <a:pt x="5684" y="942"/>
                      </a:lnTo>
                      <a:cubicBezTo>
                        <a:pt x="5107" y="1520"/>
                        <a:pt x="4317" y="2340"/>
                        <a:pt x="3405" y="3192"/>
                      </a:cubicBezTo>
                      <a:cubicBezTo>
                        <a:pt x="2462" y="4043"/>
                        <a:pt x="1611" y="4772"/>
                        <a:pt x="1003" y="5319"/>
                      </a:cubicBezTo>
                      <a:lnTo>
                        <a:pt x="274" y="5958"/>
                      </a:lnTo>
                      <a:cubicBezTo>
                        <a:pt x="152" y="6018"/>
                        <a:pt x="92" y="6110"/>
                        <a:pt x="0" y="6201"/>
                      </a:cubicBezTo>
                      <a:cubicBezTo>
                        <a:pt x="92" y="6140"/>
                        <a:pt x="183" y="6079"/>
                        <a:pt x="274" y="5988"/>
                      </a:cubicBezTo>
                      <a:cubicBezTo>
                        <a:pt x="456" y="5866"/>
                        <a:pt x="730" y="5654"/>
                        <a:pt x="1034" y="5410"/>
                      </a:cubicBezTo>
                      <a:cubicBezTo>
                        <a:pt x="1672" y="4894"/>
                        <a:pt x="2554" y="4134"/>
                        <a:pt x="3465" y="3283"/>
                      </a:cubicBezTo>
                      <a:cubicBezTo>
                        <a:pt x="4408" y="2432"/>
                        <a:pt x="5198" y="1611"/>
                        <a:pt x="5745" y="1003"/>
                      </a:cubicBezTo>
                      <a:cubicBezTo>
                        <a:pt x="6019" y="699"/>
                        <a:pt x="6262" y="456"/>
                        <a:pt x="6383" y="274"/>
                      </a:cubicBezTo>
                      <a:cubicBezTo>
                        <a:pt x="6475" y="213"/>
                        <a:pt x="6566" y="91"/>
                        <a:pt x="66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7"/>
                <p:cNvSpPr/>
                <p:nvPr/>
              </p:nvSpPr>
              <p:spPr>
                <a:xfrm flipH="1">
                  <a:off x="8106100" y="4035588"/>
                  <a:ext cx="198350" cy="68425"/>
                </a:xfrm>
                <a:custGeom>
                  <a:avLst/>
                  <a:gdLst/>
                  <a:ahLst/>
                  <a:cxnLst/>
                  <a:rect l="l" t="t" r="r" b="b"/>
                  <a:pathLst>
                    <a:path w="7934" h="2737" extrusionOk="0">
                      <a:moveTo>
                        <a:pt x="0" y="1"/>
                      </a:moveTo>
                      <a:cubicBezTo>
                        <a:pt x="91" y="61"/>
                        <a:pt x="213" y="92"/>
                        <a:pt x="304" y="122"/>
                      </a:cubicBezTo>
                      <a:lnTo>
                        <a:pt x="1155" y="456"/>
                      </a:lnTo>
                      <a:cubicBezTo>
                        <a:pt x="1854" y="700"/>
                        <a:pt x="2857" y="1064"/>
                        <a:pt x="3952" y="1429"/>
                      </a:cubicBezTo>
                      <a:cubicBezTo>
                        <a:pt x="5046" y="1824"/>
                        <a:pt x="6049" y="2159"/>
                        <a:pt x="6748" y="2402"/>
                      </a:cubicBezTo>
                      <a:lnTo>
                        <a:pt x="7629" y="2675"/>
                      </a:lnTo>
                      <a:cubicBezTo>
                        <a:pt x="7721" y="2706"/>
                        <a:pt x="7842" y="2736"/>
                        <a:pt x="7933" y="2736"/>
                      </a:cubicBezTo>
                      <a:cubicBezTo>
                        <a:pt x="7842" y="2706"/>
                        <a:pt x="7751" y="2645"/>
                        <a:pt x="7629" y="2615"/>
                      </a:cubicBezTo>
                      <a:lnTo>
                        <a:pt x="6809" y="2280"/>
                      </a:lnTo>
                      <a:cubicBezTo>
                        <a:pt x="6079" y="2037"/>
                        <a:pt x="5107" y="1672"/>
                        <a:pt x="4012" y="1308"/>
                      </a:cubicBezTo>
                      <a:cubicBezTo>
                        <a:pt x="2918" y="912"/>
                        <a:pt x="1915" y="578"/>
                        <a:pt x="1186" y="335"/>
                      </a:cubicBezTo>
                      <a:lnTo>
                        <a:pt x="334" y="92"/>
                      </a:lnTo>
                      <a:cubicBezTo>
                        <a:pt x="213" y="31"/>
                        <a:pt x="122"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7"/>
                <p:cNvSpPr/>
                <p:nvPr/>
              </p:nvSpPr>
              <p:spPr>
                <a:xfrm flipH="1">
                  <a:off x="8028600" y="4314463"/>
                  <a:ext cx="254575" cy="85900"/>
                </a:xfrm>
                <a:custGeom>
                  <a:avLst/>
                  <a:gdLst/>
                  <a:ahLst/>
                  <a:cxnLst/>
                  <a:rect l="l" t="t" r="r" b="b"/>
                  <a:pathLst>
                    <a:path w="10183" h="3436" extrusionOk="0">
                      <a:moveTo>
                        <a:pt x="0" y="1"/>
                      </a:moveTo>
                      <a:lnTo>
                        <a:pt x="0" y="1"/>
                      </a:lnTo>
                      <a:cubicBezTo>
                        <a:pt x="122" y="62"/>
                        <a:pt x="243" y="122"/>
                        <a:pt x="365" y="153"/>
                      </a:cubicBezTo>
                      <a:lnTo>
                        <a:pt x="1459" y="548"/>
                      </a:lnTo>
                      <a:cubicBezTo>
                        <a:pt x="2401" y="852"/>
                        <a:pt x="3648" y="1308"/>
                        <a:pt x="5046" y="1764"/>
                      </a:cubicBezTo>
                      <a:cubicBezTo>
                        <a:pt x="6474" y="2250"/>
                        <a:pt x="7751" y="2676"/>
                        <a:pt x="8663" y="2979"/>
                      </a:cubicBezTo>
                      <a:lnTo>
                        <a:pt x="9757" y="3314"/>
                      </a:lnTo>
                      <a:cubicBezTo>
                        <a:pt x="9909" y="3375"/>
                        <a:pt x="10031" y="3405"/>
                        <a:pt x="10183" y="3435"/>
                      </a:cubicBezTo>
                      <a:cubicBezTo>
                        <a:pt x="10061" y="3344"/>
                        <a:pt x="9940" y="3314"/>
                        <a:pt x="9788" y="3253"/>
                      </a:cubicBezTo>
                      <a:lnTo>
                        <a:pt x="8724" y="2888"/>
                      </a:lnTo>
                      <a:cubicBezTo>
                        <a:pt x="7781" y="2554"/>
                        <a:pt x="6505" y="2128"/>
                        <a:pt x="5107" y="1642"/>
                      </a:cubicBezTo>
                      <a:cubicBezTo>
                        <a:pt x="3708" y="1186"/>
                        <a:pt x="2432" y="761"/>
                        <a:pt x="1490" y="457"/>
                      </a:cubicBezTo>
                      <a:lnTo>
                        <a:pt x="395" y="92"/>
                      </a:lnTo>
                      <a:cubicBezTo>
                        <a:pt x="274" y="62"/>
                        <a:pt x="122" y="3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8" name="Google Shape;2358;p57"/>
              <p:cNvSpPr/>
              <p:nvPr/>
            </p:nvSpPr>
            <p:spPr>
              <a:xfrm flipH="1">
                <a:off x="7828750" y="4194413"/>
                <a:ext cx="205200" cy="202150"/>
              </a:xfrm>
              <a:custGeom>
                <a:avLst/>
                <a:gdLst/>
                <a:ahLst/>
                <a:cxnLst/>
                <a:rect l="l" t="t" r="r" b="b"/>
                <a:pathLst>
                  <a:path w="8208" h="8086" extrusionOk="0">
                    <a:moveTo>
                      <a:pt x="8208" y="0"/>
                    </a:moveTo>
                    <a:cubicBezTo>
                      <a:pt x="8086" y="91"/>
                      <a:pt x="7995" y="183"/>
                      <a:pt x="7873" y="304"/>
                    </a:cubicBezTo>
                    <a:lnTo>
                      <a:pt x="7053" y="1216"/>
                    </a:lnTo>
                    <a:cubicBezTo>
                      <a:pt x="6323" y="1976"/>
                      <a:pt x="5320" y="3009"/>
                      <a:pt x="4196" y="4104"/>
                    </a:cubicBezTo>
                    <a:cubicBezTo>
                      <a:pt x="3071" y="5228"/>
                      <a:pt x="2007" y="6231"/>
                      <a:pt x="1247" y="6930"/>
                    </a:cubicBezTo>
                    <a:lnTo>
                      <a:pt x="335" y="7781"/>
                    </a:lnTo>
                    <a:cubicBezTo>
                      <a:pt x="214" y="7873"/>
                      <a:pt x="92" y="7964"/>
                      <a:pt x="1" y="8085"/>
                    </a:cubicBezTo>
                    <a:cubicBezTo>
                      <a:pt x="123" y="7994"/>
                      <a:pt x="244" y="7903"/>
                      <a:pt x="366" y="7812"/>
                    </a:cubicBezTo>
                    <a:cubicBezTo>
                      <a:pt x="609" y="7630"/>
                      <a:pt x="943" y="7356"/>
                      <a:pt x="1308" y="7022"/>
                    </a:cubicBezTo>
                    <a:cubicBezTo>
                      <a:pt x="2098" y="6322"/>
                      <a:pt x="3162" y="5350"/>
                      <a:pt x="4287" y="4225"/>
                    </a:cubicBezTo>
                    <a:cubicBezTo>
                      <a:pt x="5442" y="3101"/>
                      <a:pt x="6414" y="2037"/>
                      <a:pt x="7114" y="1277"/>
                    </a:cubicBezTo>
                    <a:cubicBezTo>
                      <a:pt x="7478" y="882"/>
                      <a:pt x="7752" y="578"/>
                      <a:pt x="7934" y="335"/>
                    </a:cubicBezTo>
                    <a:cubicBezTo>
                      <a:pt x="8025" y="243"/>
                      <a:pt x="8117" y="122"/>
                      <a:pt x="8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9" name="Google Shape;2359;p57"/>
            <p:cNvSpPr/>
            <p:nvPr/>
          </p:nvSpPr>
          <p:spPr>
            <a:xfrm flipH="1">
              <a:off x="7300625" y="2327913"/>
              <a:ext cx="54625" cy="64975"/>
            </a:xfrm>
            <a:custGeom>
              <a:avLst/>
              <a:gdLst/>
              <a:ahLst/>
              <a:cxnLst/>
              <a:rect l="l" t="t" r="r" b="b"/>
              <a:pathLst>
                <a:path w="2185" h="2599" extrusionOk="0">
                  <a:moveTo>
                    <a:pt x="1228" y="1404"/>
                  </a:moveTo>
                  <a:cubicBezTo>
                    <a:pt x="1425" y="1404"/>
                    <a:pt x="1607" y="1577"/>
                    <a:pt x="1607" y="1802"/>
                  </a:cubicBezTo>
                  <a:cubicBezTo>
                    <a:pt x="1607" y="1999"/>
                    <a:pt x="1425" y="2170"/>
                    <a:pt x="1229" y="2170"/>
                  </a:cubicBezTo>
                  <a:cubicBezTo>
                    <a:pt x="1213" y="2170"/>
                    <a:pt x="1197" y="2169"/>
                    <a:pt x="1182" y="2167"/>
                  </a:cubicBezTo>
                  <a:cubicBezTo>
                    <a:pt x="908" y="2167"/>
                    <a:pt x="756" y="2015"/>
                    <a:pt x="756" y="1802"/>
                  </a:cubicBezTo>
                  <a:cubicBezTo>
                    <a:pt x="728" y="1577"/>
                    <a:pt x="909" y="1404"/>
                    <a:pt x="1129" y="1404"/>
                  </a:cubicBezTo>
                  <a:cubicBezTo>
                    <a:pt x="1146" y="1404"/>
                    <a:pt x="1164" y="1405"/>
                    <a:pt x="1182" y="1407"/>
                  </a:cubicBezTo>
                  <a:cubicBezTo>
                    <a:pt x="1197" y="1405"/>
                    <a:pt x="1213" y="1404"/>
                    <a:pt x="1228" y="1404"/>
                  </a:cubicBezTo>
                  <a:close/>
                  <a:moveTo>
                    <a:pt x="1489" y="1"/>
                  </a:moveTo>
                  <a:cubicBezTo>
                    <a:pt x="1448" y="1"/>
                    <a:pt x="1406" y="3"/>
                    <a:pt x="1364" y="9"/>
                  </a:cubicBezTo>
                  <a:cubicBezTo>
                    <a:pt x="1332" y="6"/>
                    <a:pt x="1300" y="5"/>
                    <a:pt x="1268" y="5"/>
                  </a:cubicBezTo>
                  <a:cubicBezTo>
                    <a:pt x="554" y="5"/>
                    <a:pt x="0" y="648"/>
                    <a:pt x="88" y="1346"/>
                  </a:cubicBezTo>
                  <a:cubicBezTo>
                    <a:pt x="88" y="2167"/>
                    <a:pt x="513" y="2592"/>
                    <a:pt x="1212" y="2592"/>
                  </a:cubicBezTo>
                  <a:cubicBezTo>
                    <a:pt x="1248" y="2596"/>
                    <a:pt x="1283" y="2598"/>
                    <a:pt x="1317" y="2598"/>
                  </a:cubicBezTo>
                  <a:cubicBezTo>
                    <a:pt x="1785" y="2598"/>
                    <a:pt x="2156" y="2225"/>
                    <a:pt x="2185" y="1772"/>
                  </a:cubicBezTo>
                  <a:cubicBezTo>
                    <a:pt x="2157" y="1321"/>
                    <a:pt x="1815" y="975"/>
                    <a:pt x="1378" y="975"/>
                  </a:cubicBezTo>
                  <a:cubicBezTo>
                    <a:pt x="1344" y="975"/>
                    <a:pt x="1309" y="977"/>
                    <a:pt x="1273" y="981"/>
                  </a:cubicBezTo>
                  <a:cubicBezTo>
                    <a:pt x="1060" y="981"/>
                    <a:pt x="847" y="1042"/>
                    <a:pt x="665" y="1194"/>
                  </a:cubicBezTo>
                  <a:cubicBezTo>
                    <a:pt x="636" y="814"/>
                    <a:pt x="943" y="463"/>
                    <a:pt x="1318" y="463"/>
                  </a:cubicBezTo>
                  <a:cubicBezTo>
                    <a:pt x="1333" y="463"/>
                    <a:pt x="1349" y="463"/>
                    <a:pt x="1364" y="465"/>
                  </a:cubicBezTo>
                  <a:cubicBezTo>
                    <a:pt x="1547" y="465"/>
                    <a:pt x="1698" y="525"/>
                    <a:pt x="1850" y="586"/>
                  </a:cubicBezTo>
                  <a:lnTo>
                    <a:pt x="2063" y="161"/>
                  </a:lnTo>
                  <a:cubicBezTo>
                    <a:pt x="1887" y="60"/>
                    <a:pt x="1690" y="1"/>
                    <a:pt x="14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7"/>
            <p:cNvSpPr/>
            <p:nvPr/>
          </p:nvSpPr>
          <p:spPr>
            <a:xfrm flipH="1">
              <a:off x="7602300" y="3105488"/>
              <a:ext cx="328300" cy="1383025"/>
            </a:xfrm>
            <a:custGeom>
              <a:avLst/>
              <a:gdLst/>
              <a:ahLst/>
              <a:cxnLst/>
              <a:rect l="l" t="t" r="r" b="b"/>
              <a:pathLst>
                <a:path w="13132" h="55321" extrusionOk="0">
                  <a:moveTo>
                    <a:pt x="13132" y="0"/>
                  </a:moveTo>
                  <a:lnTo>
                    <a:pt x="1" y="1459"/>
                  </a:lnTo>
                  <a:cubicBezTo>
                    <a:pt x="183" y="3678"/>
                    <a:pt x="2584" y="10244"/>
                    <a:pt x="2584" y="10244"/>
                  </a:cubicBezTo>
                  <a:lnTo>
                    <a:pt x="3648" y="38420"/>
                  </a:lnTo>
                  <a:lnTo>
                    <a:pt x="3831" y="55320"/>
                  </a:lnTo>
                  <a:lnTo>
                    <a:pt x="10609" y="54621"/>
                  </a:lnTo>
                  <a:lnTo>
                    <a:pt x="12129" y="31642"/>
                  </a:lnTo>
                  <a:lnTo>
                    <a:pt x="1313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7"/>
            <p:cNvSpPr/>
            <p:nvPr/>
          </p:nvSpPr>
          <p:spPr>
            <a:xfrm flipH="1">
              <a:off x="7464000" y="4454288"/>
              <a:ext cx="373875" cy="107925"/>
            </a:xfrm>
            <a:custGeom>
              <a:avLst/>
              <a:gdLst/>
              <a:ahLst/>
              <a:cxnLst/>
              <a:rect l="l" t="t" r="r" b="b"/>
              <a:pathLst>
                <a:path w="14955" h="4317" extrusionOk="0">
                  <a:moveTo>
                    <a:pt x="6930" y="0"/>
                  </a:moveTo>
                  <a:cubicBezTo>
                    <a:pt x="5659" y="513"/>
                    <a:pt x="4316" y="776"/>
                    <a:pt x="2969" y="776"/>
                  </a:cubicBezTo>
                  <a:cubicBezTo>
                    <a:pt x="2159" y="776"/>
                    <a:pt x="1347" y="681"/>
                    <a:pt x="547" y="487"/>
                  </a:cubicBezTo>
                  <a:lnTo>
                    <a:pt x="0" y="335"/>
                  </a:lnTo>
                  <a:lnTo>
                    <a:pt x="0" y="4256"/>
                  </a:lnTo>
                  <a:lnTo>
                    <a:pt x="14955" y="4317"/>
                  </a:lnTo>
                  <a:cubicBezTo>
                    <a:pt x="14894" y="2888"/>
                    <a:pt x="6930" y="0"/>
                    <a:pt x="69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7"/>
            <p:cNvSpPr/>
            <p:nvPr/>
          </p:nvSpPr>
          <p:spPr>
            <a:xfrm flipH="1">
              <a:off x="7715525" y="3104713"/>
              <a:ext cx="328300" cy="1383025"/>
            </a:xfrm>
            <a:custGeom>
              <a:avLst/>
              <a:gdLst/>
              <a:ahLst/>
              <a:cxnLst/>
              <a:rect l="l" t="t" r="r" b="b"/>
              <a:pathLst>
                <a:path w="13132" h="55321" extrusionOk="0">
                  <a:moveTo>
                    <a:pt x="13132" y="1"/>
                  </a:moveTo>
                  <a:lnTo>
                    <a:pt x="1" y="1460"/>
                  </a:lnTo>
                  <a:cubicBezTo>
                    <a:pt x="183" y="3679"/>
                    <a:pt x="2584" y="10244"/>
                    <a:pt x="2584" y="10244"/>
                  </a:cubicBezTo>
                  <a:lnTo>
                    <a:pt x="3648" y="38421"/>
                  </a:lnTo>
                  <a:lnTo>
                    <a:pt x="3831" y="55321"/>
                  </a:lnTo>
                  <a:lnTo>
                    <a:pt x="10609" y="54652"/>
                  </a:lnTo>
                  <a:lnTo>
                    <a:pt x="12129" y="31643"/>
                  </a:lnTo>
                  <a:lnTo>
                    <a:pt x="1313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7"/>
            <p:cNvSpPr/>
            <p:nvPr/>
          </p:nvSpPr>
          <p:spPr>
            <a:xfrm flipH="1">
              <a:off x="7584050" y="4455038"/>
              <a:ext cx="368575" cy="107175"/>
            </a:xfrm>
            <a:custGeom>
              <a:avLst/>
              <a:gdLst/>
              <a:ahLst/>
              <a:cxnLst/>
              <a:rect l="l" t="t" r="r" b="b"/>
              <a:pathLst>
                <a:path w="14743" h="4287" extrusionOk="0">
                  <a:moveTo>
                    <a:pt x="7052" y="1"/>
                  </a:moveTo>
                  <a:cubicBezTo>
                    <a:pt x="5766" y="512"/>
                    <a:pt x="4397" y="763"/>
                    <a:pt x="3026" y="763"/>
                  </a:cubicBezTo>
                  <a:cubicBezTo>
                    <a:pt x="2194" y="763"/>
                    <a:pt x="1362" y="671"/>
                    <a:pt x="547" y="487"/>
                  </a:cubicBezTo>
                  <a:lnTo>
                    <a:pt x="0" y="366"/>
                  </a:lnTo>
                  <a:lnTo>
                    <a:pt x="0" y="4226"/>
                  </a:lnTo>
                  <a:lnTo>
                    <a:pt x="14742" y="4287"/>
                  </a:lnTo>
                  <a:cubicBezTo>
                    <a:pt x="14681" y="2858"/>
                    <a:pt x="7052" y="1"/>
                    <a:pt x="70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7"/>
            <p:cNvSpPr/>
            <p:nvPr/>
          </p:nvSpPr>
          <p:spPr>
            <a:xfrm flipH="1">
              <a:off x="7771750" y="4342588"/>
              <a:ext cx="7625" cy="112475"/>
            </a:xfrm>
            <a:custGeom>
              <a:avLst/>
              <a:gdLst/>
              <a:ahLst/>
              <a:cxnLst/>
              <a:rect l="l" t="t" r="r" b="b"/>
              <a:pathLst>
                <a:path w="305" h="4499" extrusionOk="0">
                  <a:moveTo>
                    <a:pt x="213" y="0"/>
                  </a:moveTo>
                  <a:cubicBezTo>
                    <a:pt x="92" y="730"/>
                    <a:pt x="31" y="1490"/>
                    <a:pt x="61" y="2250"/>
                  </a:cubicBezTo>
                  <a:cubicBezTo>
                    <a:pt x="1" y="2979"/>
                    <a:pt x="1" y="3739"/>
                    <a:pt x="92" y="4499"/>
                  </a:cubicBezTo>
                  <a:cubicBezTo>
                    <a:pt x="213" y="3739"/>
                    <a:pt x="274" y="2979"/>
                    <a:pt x="244" y="2250"/>
                  </a:cubicBezTo>
                  <a:cubicBezTo>
                    <a:pt x="304" y="1490"/>
                    <a:pt x="304" y="730"/>
                    <a:pt x="21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7"/>
            <p:cNvSpPr/>
            <p:nvPr/>
          </p:nvSpPr>
          <p:spPr>
            <a:xfrm flipH="1">
              <a:off x="7511875" y="1737688"/>
              <a:ext cx="258375" cy="262250"/>
            </a:xfrm>
            <a:custGeom>
              <a:avLst/>
              <a:gdLst/>
              <a:ahLst/>
              <a:cxnLst/>
              <a:rect l="l" t="t" r="r" b="b"/>
              <a:pathLst>
                <a:path w="10335" h="10490" extrusionOk="0">
                  <a:moveTo>
                    <a:pt x="2006" y="0"/>
                  </a:moveTo>
                  <a:lnTo>
                    <a:pt x="0" y="426"/>
                  </a:lnTo>
                  <a:cubicBezTo>
                    <a:pt x="183" y="3283"/>
                    <a:pt x="1277" y="6019"/>
                    <a:pt x="3131" y="8207"/>
                  </a:cubicBezTo>
                  <a:cubicBezTo>
                    <a:pt x="4167" y="9420"/>
                    <a:pt x="5576" y="10489"/>
                    <a:pt x="7165" y="10489"/>
                  </a:cubicBezTo>
                  <a:cubicBezTo>
                    <a:pt x="7208" y="10489"/>
                    <a:pt x="7252" y="10488"/>
                    <a:pt x="7295" y="10487"/>
                  </a:cubicBezTo>
                  <a:cubicBezTo>
                    <a:pt x="9028" y="10274"/>
                    <a:pt x="10335" y="8785"/>
                    <a:pt x="10304" y="7022"/>
                  </a:cubicBezTo>
                  <a:cubicBezTo>
                    <a:pt x="10274" y="5289"/>
                    <a:pt x="8967" y="3830"/>
                    <a:pt x="7234" y="3678"/>
                  </a:cubicBezTo>
                  <a:cubicBezTo>
                    <a:pt x="7508" y="2371"/>
                    <a:pt x="6657" y="1095"/>
                    <a:pt x="5350" y="821"/>
                  </a:cubicBezTo>
                  <a:cubicBezTo>
                    <a:pt x="5176" y="786"/>
                    <a:pt x="5003" y="774"/>
                    <a:pt x="4829" y="774"/>
                  </a:cubicBezTo>
                  <a:cubicBezTo>
                    <a:pt x="4395" y="774"/>
                    <a:pt x="3960" y="851"/>
                    <a:pt x="3526" y="851"/>
                  </a:cubicBezTo>
                  <a:cubicBezTo>
                    <a:pt x="2888" y="821"/>
                    <a:pt x="2219" y="578"/>
                    <a:pt x="2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7"/>
            <p:cNvSpPr/>
            <p:nvPr/>
          </p:nvSpPr>
          <p:spPr>
            <a:xfrm flipH="1">
              <a:off x="7549100" y="1317838"/>
              <a:ext cx="316150" cy="488650"/>
            </a:xfrm>
            <a:custGeom>
              <a:avLst/>
              <a:gdLst/>
              <a:ahLst/>
              <a:cxnLst/>
              <a:rect l="l" t="t" r="r" b="b"/>
              <a:pathLst>
                <a:path w="12646" h="19546" extrusionOk="0">
                  <a:moveTo>
                    <a:pt x="3075" y="0"/>
                  </a:moveTo>
                  <a:cubicBezTo>
                    <a:pt x="1713" y="0"/>
                    <a:pt x="123" y="887"/>
                    <a:pt x="1" y="2204"/>
                  </a:cubicBezTo>
                  <a:lnTo>
                    <a:pt x="4439" y="18770"/>
                  </a:lnTo>
                  <a:cubicBezTo>
                    <a:pt x="4653" y="19253"/>
                    <a:pt x="5151" y="19546"/>
                    <a:pt x="5662" y="19546"/>
                  </a:cubicBezTo>
                  <a:cubicBezTo>
                    <a:pt x="5730" y="19546"/>
                    <a:pt x="5799" y="19541"/>
                    <a:pt x="5867" y="19530"/>
                  </a:cubicBezTo>
                  <a:cubicBezTo>
                    <a:pt x="6445" y="19378"/>
                    <a:pt x="6961" y="19044"/>
                    <a:pt x="7326" y="18588"/>
                  </a:cubicBezTo>
                  <a:cubicBezTo>
                    <a:pt x="7691" y="18132"/>
                    <a:pt x="8116" y="17706"/>
                    <a:pt x="8542" y="17311"/>
                  </a:cubicBezTo>
                  <a:cubicBezTo>
                    <a:pt x="8968" y="17007"/>
                    <a:pt x="9363" y="16673"/>
                    <a:pt x="9697" y="16308"/>
                  </a:cubicBezTo>
                  <a:cubicBezTo>
                    <a:pt x="10457" y="15275"/>
                    <a:pt x="9849" y="13755"/>
                    <a:pt x="10244" y="12509"/>
                  </a:cubicBezTo>
                  <a:cubicBezTo>
                    <a:pt x="10609" y="11475"/>
                    <a:pt x="11612" y="10867"/>
                    <a:pt x="12129" y="9925"/>
                  </a:cubicBezTo>
                  <a:cubicBezTo>
                    <a:pt x="12645" y="8952"/>
                    <a:pt x="12645" y="7797"/>
                    <a:pt x="12129" y="6825"/>
                  </a:cubicBezTo>
                  <a:cubicBezTo>
                    <a:pt x="11703" y="6095"/>
                    <a:pt x="11004" y="5548"/>
                    <a:pt x="10548" y="4849"/>
                  </a:cubicBezTo>
                  <a:cubicBezTo>
                    <a:pt x="10183" y="4180"/>
                    <a:pt x="9910" y="3511"/>
                    <a:pt x="9667" y="2812"/>
                  </a:cubicBezTo>
                  <a:cubicBezTo>
                    <a:pt x="9363" y="2113"/>
                    <a:pt x="8968" y="1475"/>
                    <a:pt x="8238" y="1232"/>
                  </a:cubicBezTo>
                  <a:cubicBezTo>
                    <a:pt x="7964" y="1129"/>
                    <a:pt x="7674" y="1104"/>
                    <a:pt x="7380" y="1104"/>
                  </a:cubicBezTo>
                  <a:cubicBezTo>
                    <a:pt x="7087" y="1104"/>
                    <a:pt x="6791" y="1129"/>
                    <a:pt x="6507" y="1129"/>
                  </a:cubicBezTo>
                  <a:cubicBezTo>
                    <a:pt x="6317" y="1129"/>
                    <a:pt x="6133" y="1118"/>
                    <a:pt x="5958" y="1080"/>
                  </a:cubicBezTo>
                  <a:cubicBezTo>
                    <a:pt x="5259" y="928"/>
                    <a:pt x="4682" y="441"/>
                    <a:pt x="4013" y="168"/>
                  </a:cubicBezTo>
                  <a:cubicBezTo>
                    <a:pt x="3731" y="54"/>
                    <a:pt x="3410" y="0"/>
                    <a:pt x="3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7"/>
            <p:cNvSpPr/>
            <p:nvPr/>
          </p:nvSpPr>
          <p:spPr>
            <a:xfrm flipH="1">
              <a:off x="7636500" y="1390813"/>
              <a:ext cx="314600" cy="617475"/>
            </a:xfrm>
            <a:custGeom>
              <a:avLst/>
              <a:gdLst/>
              <a:ahLst/>
              <a:cxnLst/>
              <a:rect l="l" t="t" r="r" b="b"/>
              <a:pathLst>
                <a:path w="12584" h="24699" extrusionOk="0">
                  <a:moveTo>
                    <a:pt x="8633" y="0"/>
                  </a:moveTo>
                  <a:cubicBezTo>
                    <a:pt x="8543" y="0"/>
                    <a:pt x="8451" y="5"/>
                    <a:pt x="8359" y="15"/>
                  </a:cubicBezTo>
                  <a:lnTo>
                    <a:pt x="1216" y="1839"/>
                  </a:lnTo>
                  <a:cubicBezTo>
                    <a:pt x="517" y="1930"/>
                    <a:pt x="0" y="2507"/>
                    <a:pt x="30" y="3206"/>
                  </a:cubicBezTo>
                  <a:lnTo>
                    <a:pt x="821" y="21383"/>
                  </a:lnTo>
                  <a:cubicBezTo>
                    <a:pt x="850" y="23490"/>
                    <a:pt x="3834" y="24698"/>
                    <a:pt x="6125" y="24698"/>
                  </a:cubicBezTo>
                  <a:cubicBezTo>
                    <a:pt x="6181" y="24698"/>
                    <a:pt x="6237" y="24698"/>
                    <a:pt x="6292" y="24696"/>
                  </a:cubicBezTo>
                  <a:cubicBezTo>
                    <a:pt x="8602" y="24635"/>
                    <a:pt x="8693" y="23511"/>
                    <a:pt x="8724" y="21474"/>
                  </a:cubicBezTo>
                  <a:cubicBezTo>
                    <a:pt x="8754" y="18079"/>
                    <a:pt x="8754" y="16793"/>
                    <a:pt x="8754" y="16793"/>
                  </a:cubicBezTo>
                  <a:cubicBezTo>
                    <a:pt x="8754" y="16793"/>
                    <a:pt x="8754" y="16793"/>
                    <a:pt x="8754" y="16793"/>
                  </a:cubicBezTo>
                  <a:cubicBezTo>
                    <a:pt x="8754" y="16793"/>
                    <a:pt x="11702" y="16277"/>
                    <a:pt x="12310" y="12447"/>
                  </a:cubicBezTo>
                  <a:cubicBezTo>
                    <a:pt x="12584" y="10562"/>
                    <a:pt x="12493" y="7431"/>
                    <a:pt x="12341" y="4878"/>
                  </a:cubicBezTo>
                  <a:cubicBezTo>
                    <a:pt x="12195" y="2691"/>
                    <a:pt x="10762" y="0"/>
                    <a:pt x="863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7"/>
            <p:cNvSpPr/>
            <p:nvPr/>
          </p:nvSpPr>
          <p:spPr>
            <a:xfrm flipH="1">
              <a:off x="7666125" y="1567388"/>
              <a:ext cx="24350" cy="22975"/>
            </a:xfrm>
            <a:custGeom>
              <a:avLst/>
              <a:gdLst/>
              <a:ahLst/>
              <a:cxnLst/>
              <a:rect l="l" t="t" r="r" b="b"/>
              <a:pathLst>
                <a:path w="974" h="919" extrusionOk="0">
                  <a:moveTo>
                    <a:pt x="540" y="0"/>
                  </a:moveTo>
                  <a:cubicBezTo>
                    <a:pt x="523" y="0"/>
                    <a:pt x="505" y="1"/>
                    <a:pt x="487" y="4"/>
                  </a:cubicBezTo>
                  <a:cubicBezTo>
                    <a:pt x="214" y="4"/>
                    <a:pt x="1" y="216"/>
                    <a:pt x="1" y="490"/>
                  </a:cubicBezTo>
                  <a:cubicBezTo>
                    <a:pt x="29" y="744"/>
                    <a:pt x="214" y="919"/>
                    <a:pt x="459" y="919"/>
                  </a:cubicBezTo>
                  <a:cubicBezTo>
                    <a:pt x="478" y="919"/>
                    <a:pt x="498" y="918"/>
                    <a:pt x="518" y="916"/>
                  </a:cubicBezTo>
                  <a:cubicBezTo>
                    <a:pt x="791" y="916"/>
                    <a:pt x="973" y="703"/>
                    <a:pt x="973" y="429"/>
                  </a:cubicBezTo>
                  <a:cubicBezTo>
                    <a:pt x="973" y="176"/>
                    <a:pt x="764" y="0"/>
                    <a:pt x="5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7"/>
            <p:cNvSpPr/>
            <p:nvPr/>
          </p:nvSpPr>
          <p:spPr>
            <a:xfrm flipH="1">
              <a:off x="7659275" y="1540863"/>
              <a:ext cx="50200" cy="13175"/>
            </a:xfrm>
            <a:custGeom>
              <a:avLst/>
              <a:gdLst/>
              <a:ahLst/>
              <a:cxnLst/>
              <a:rect l="l" t="t" r="r" b="b"/>
              <a:pathLst>
                <a:path w="2008" h="527" extrusionOk="0">
                  <a:moveTo>
                    <a:pt x="1004" y="1"/>
                  </a:moveTo>
                  <a:cubicBezTo>
                    <a:pt x="761" y="1"/>
                    <a:pt x="487" y="92"/>
                    <a:pt x="244" y="244"/>
                  </a:cubicBezTo>
                  <a:cubicBezTo>
                    <a:pt x="92" y="366"/>
                    <a:pt x="1" y="426"/>
                    <a:pt x="62" y="518"/>
                  </a:cubicBezTo>
                  <a:cubicBezTo>
                    <a:pt x="68" y="524"/>
                    <a:pt x="77" y="526"/>
                    <a:pt x="89" y="526"/>
                  </a:cubicBezTo>
                  <a:cubicBezTo>
                    <a:pt x="197" y="526"/>
                    <a:pt x="542" y="305"/>
                    <a:pt x="1034" y="305"/>
                  </a:cubicBezTo>
                  <a:cubicBezTo>
                    <a:pt x="1499" y="305"/>
                    <a:pt x="1841" y="526"/>
                    <a:pt x="1949" y="526"/>
                  </a:cubicBezTo>
                  <a:cubicBezTo>
                    <a:pt x="1961" y="526"/>
                    <a:pt x="1971" y="524"/>
                    <a:pt x="1977" y="518"/>
                  </a:cubicBezTo>
                  <a:cubicBezTo>
                    <a:pt x="2007" y="487"/>
                    <a:pt x="1977" y="366"/>
                    <a:pt x="1764" y="244"/>
                  </a:cubicBezTo>
                  <a:cubicBezTo>
                    <a:pt x="1551" y="92"/>
                    <a:pt x="1278" y="1"/>
                    <a:pt x="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7"/>
            <p:cNvSpPr/>
            <p:nvPr/>
          </p:nvSpPr>
          <p:spPr>
            <a:xfrm flipH="1">
              <a:off x="7789225" y="1568163"/>
              <a:ext cx="24350" cy="23725"/>
            </a:xfrm>
            <a:custGeom>
              <a:avLst/>
              <a:gdLst/>
              <a:ahLst/>
              <a:cxnLst/>
              <a:rect l="l" t="t" r="r" b="b"/>
              <a:pathLst>
                <a:path w="974" h="949" extrusionOk="0">
                  <a:moveTo>
                    <a:pt x="508" y="0"/>
                  </a:moveTo>
                  <a:cubicBezTo>
                    <a:pt x="491" y="0"/>
                    <a:pt x="474" y="1"/>
                    <a:pt x="457" y="3"/>
                  </a:cubicBezTo>
                  <a:cubicBezTo>
                    <a:pt x="213" y="3"/>
                    <a:pt x="1" y="246"/>
                    <a:pt x="1" y="489"/>
                  </a:cubicBezTo>
                  <a:cubicBezTo>
                    <a:pt x="1" y="745"/>
                    <a:pt x="214" y="948"/>
                    <a:pt x="440" y="948"/>
                  </a:cubicBezTo>
                  <a:cubicBezTo>
                    <a:pt x="456" y="948"/>
                    <a:pt x="471" y="947"/>
                    <a:pt x="487" y="945"/>
                  </a:cubicBezTo>
                  <a:cubicBezTo>
                    <a:pt x="761" y="945"/>
                    <a:pt x="973" y="702"/>
                    <a:pt x="973" y="459"/>
                  </a:cubicBezTo>
                  <a:cubicBezTo>
                    <a:pt x="945" y="203"/>
                    <a:pt x="757" y="0"/>
                    <a:pt x="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7"/>
            <p:cNvSpPr/>
            <p:nvPr/>
          </p:nvSpPr>
          <p:spPr>
            <a:xfrm flipH="1">
              <a:off x="7788475" y="1543163"/>
              <a:ext cx="50925" cy="13150"/>
            </a:xfrm>
            <a:custGeom>
              <a:avLst/>
              <a:gdLst/>
              <a:ahLst/>
              <a:cxnLst/>
              <a:rect l="l" t="t" r="r" b="b"/>
              <a:pathLst>
                <a:path w="2037" h="526" extrusionOk="0">
                  <a:moveTo>
                    <a:pt x="1034" y="0"/>
                  </a:moveTo>
                  <a:cubicBezTo>
                    <a:pt x="760" y="0"/>
                    <a:pt x="487" y="91"/>
                    <a:pt x="274" y="243"/>
                  </a:cubicBezTo>
                  <a:cubicBezTo>
                    <a:pt x="91" y="365"/>
                    <a:pt x="0" y="456"/>
                    <a:pt x="61" y="517"/>
                  </a:cubicBezTo>
                  <a:cubicBezTo>
                    <a:pt x="67" y="523"/>
                    <a:pt x="77" y="526"/>
                    <a:pt x="89" y="526"/>
                  </a:cubicBezTo>
                  <a:cubicBezTo>
                    <a:pt x="202" y="526"/>
                    <a:pt x="569" y="304"/>
                    <a:pt x="1034" y="304"/>
                  </a:cubicBezTo>
                  <a:cubicBezTo>
                    <a:pt x="1499" y="304"/>
                    <a:pt x="1865" y="526"/>
                    <a:pt x="1978" y="526"/>
                  </a:cubicBezTo>
                  <a:cubicBezTo>
                    <a:pt x="1991" y="526"/>
                    <a:pt x="2000" y="523"/>
                    <a:pt x="2006" y="517"/>
                  </a:cubicBezTo>
                  <a:cubicBezTo>
                    <a:pt x="2037" y="486"/>
                    <a:pt x="1976" y="395"/>
                    <a:pt x="1794" y="243"/>
                  </a:cubicBezTo>
                  <a:cubicBezTo>
                    <a:pt x="1550" y="91"/>
                    <a:pt x="1307"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7"/>
            <p:cNvSpPr/>
            <p:nvPr/>
          </p:nvSpPr>
          <p:spPr>
            <a:xfrm flipH="1">
              <a:off x="7707150" y="1543888"/>
              <a:ext cx="40300" cy="110800"/>
            </a:xfrm>
            <a:custGeom>
              <a:avLst/>
              <a:gdLst/>
              <a:ahLst/>
              <a:cxnLst/>
              <a:rect l="l" t="t" r="r" b="b"/>
              <a:pathLst>
                <a:path w="1612" h="4432" extrusionOk="0">
                  <a:moveTo>
                    <a:pt x="3" y="1"/>
                  </a:moveTo>
                  <a:cubicBezTo>
                    <a:pt x="2" y="1"/>
                    <a:pt x="1" y="1"/>
                    <a:pt x="0" y="1"/>
                  </a:cubicBezTo>
                  <a:cubicBezTo>
                    <a:pt x="213" y="913"/>
                    <a:pt x="517" y="1825"/>
                    <a:pt x="882" y="2707"/>
                  </a:cubicBezTo>
                  <a:lnTo>
                    <a:pt x="1277" y="3710"/>
                  </a:lnTo>
                  <a:cubicBezTo>
                    <a:pt x="1368" y="3831"/>
                    <a:pt x="1398" y="3983"/>
                    <a:pt x="1368" y="4135"/>
                  </a:cubicBezTo>
                  <a:cubicBezTo>
                    <a:pt x="1368" y="4226"/>
                    <a:pt x="1246" y="4257"/>
                    <a:pt x="1094" y="4257"/>
                  </a:cubicBezTo>
                  <a:cubicBezTo>
                    <a:pt x="821" y="4257"/>
                    <a:pt x="517" y="4318"/>
                    <a:pt x="243" y="4409"/>
                  </a:cubicBezTo>
                  <a:cubicBezTo>
                    <a:pt x="380" y="4424"/>
                    <a:pt x="524" y="4432"/>
                    <a:pt x="669" y="4432"/>
                  </a:cubicBezTo>
                  <a:cubicBezTo>
                    <a:pt x="813" y="4432"/>
                    <a:pt x="958" y="4424"/>
                    <a:pt x="1094" y="4409"/>
                  </a:cubicBezTo>
                  <a:cubicBezTo>
                    <a:pt x="1186" y="4409"/>
                    <a:pt x="1277" y="4409"/>
                    <a:pt x="1338" y="4378"/>
                  </a:cubicBezTo>
                  <a:cubicBezTo>
                    <a:pt x="1429" y="4348"/>
                    <a:pt x="1520" y="4287"/>
                    <a:pt x="1550" y="4166"/>
                  </a:cubicBezTo>
                  <a:cubicBezTo>
                    <a:pt x="1611" y="3983"/>
                    <a:pt x="1581" y="3801"/>
                    <a:pt x="1490" y="3649"/>
                  </a:cubicBezTo>
                  <a:cubicBezTo>
                    <a:pt x="1368" y="3315"/>
                    <a:pt x="1246" y="2980"/>
                    <a:pt x="1094" y="2615"/>
                  </a:cubicBezTo>
                  <a:cubicBezTo>
                    <a:pt x="554" y="1175"/>
                    <a:pt x="73"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7"/>
            <p:cNvSpPr/>
            <p:nvPr/>
          </p:nvSpPr>
          <p:spPr>
            <a:xfrm flipH="1">
              <a:off x="7732225" y="1776438"/>
              <a:ext cx="127700" cy="59375"/>
            </a:xfrm>
            <a:custGeom>
              <a:avLst/>
              <a:gdLst/>
              <a:ahLst/>
              <a:cxnLst/>
              <a:rect l="l" t="t" r="r" b="b"/>
              <a:pathLst>
                <a:path w="5108" h="2375" extrusionOk="0">
                  <a:moveTo>
                    <a:pt x="1" y="0"/>
                  </a:moveTo>
                  <a:cubicBezTo>
                    <a:pt x="1" y="1"/>
                    <a:pt x="1121" y="2375"/>
                    <a:pt x="4412" y="2375"/>
                  </a:cubicBezTo>
                  <a:cubicBezTo>
                    <a:pt x="4633" y="2375"/>
                    <a:pt x="4865" y="2364"/>
                    <a:pt x="5107" y="2341"/>
                  </a:cubicBezTo>
                  <a:lnTo>
                    <a:pt x="5107" y="1368"/>
                  </a:lnTo>
                  <a:cubicBezTo>
                    <a:pt x="5054" y="1369"/>
                    <a:pt x="5001" y="1370"/>
                    <a:pt x="4948" y="1370"/>
                  </a:cubicBezTo>
                  <a:cubicBezTo>
                    <a:pt x="3210" y="1370"/>
                    <a:pt x="1505" y="885"/>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7"/>
            <p:cNvSpPr/>
            <p:nvPr/>
          </p:nvSpPr>
          <p:spPr>
            <a:xfrm flipH="1">
              <a:off x="7745150" y="1676788"/>
              <a:ext cx="41825" cy="29300"/>
            </a:xfrm>
            <a:custGeom>
              <a:avLst/>
              <a:gdLst/>
              <a:ahLst/>
              <a:cxnLst/>
              <a:rect l="l" t="t" r="r" b="b"/>
              <a:pathLst>
                <a:path w="1673" h="1172" extrusionOk="0">
                  <a:moveTo>
                    <a:pt x="852" y="0"/>
                  </a:moveTo>
                  <a:cubicBezTo>
                    <a:pt x="822" y="0"/>
                    <a:pt x="791" y="2"/>
                    <a:pt x="760" y="5"/>
                  </a:cubicBezTo>
                  <a:cubicBezTo>
                    <a:pt x="517" y="35"/>
                    <a:pt x="305" y="157"/>
                    <a:pt x="153" y="339"/>
                  </a:cubicBezTo>
                  <a:cubicBezTo>
                    <a:pt x="1" y="521"/>
                    <a:pt x="1" y="765"/>
                    <a:pt x="92" y="977"/>
                  </a:cubicBezTo>
                  <a:cubicBezTo>
                    <a:pt x="218" y="1103"/>
                    <a:pt x="387" y="1171"/>
                    <a:pt x="560" y="1171"/>
                  </a:cubicBezTo>
                  <a:cubicBezTo>
                    <a:pt x="637" y="1171"/>
                    <a:pt x="716" y="1158"/>
                    <a:pt x="791" y="1129"/>
                  </a:cubicBezTo>
                  <a:cubicBezTo>
                    <a:pt x="1064" y="1038"/>
                    <a:pt x="1277" y="917"/>
                    <a:pt x="1490" y="734"/>
                  </a:cubicBezTo>
                  <a:cubicBezTo>
                    <a:pt x="1520" y="704"/>
                    <a:pt x="1581" y="643"/>
                    <a:pt x="1642" y="582"/>
                  </a:cubicBezTo>
                  <a:cubicBezTo>
                    <a:pt x="1672" y="521"/>
                    <a:pt x="1672" y="430"/>
                    <a:pt x="1642" y="369"/>
                  </a:cubicBezTo>
                  <a:lnTo>
                    <a:pt x="1612" y="369"/>
                  </a:lnTo>
                  <a:cubicBezTo>
                    <a:pt x="1420" y="123"/>
                    <a:pt x="1130" y="0"/>
                    <a:pt x="85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7"/>
            <p:cNvSpPr/>
            <p:nvPr/>
          </p:nvSpPr>
          <p:spPr>
            <a:xfrm flipH="1">
              <a:off x="7737550" y="1663213"/>
              <a:ext cx="44875" cy="38025"/>
            </a:xfrm>
            <a:custGeom>
              <a:avLst/>
              <a:gdLst/>
              <a:ahLst/>
              <a:cxnLst/>
              <a:rect l="l" t="t" r="r" b="b"/>
              <a:pathLst>
                <a:path w="1795" h="1521" extrusionOk="0">
                  <a:moveTo>
                    <a:pt x="92" y="1"/>
                  </a:moveTo>
                  <a:cubicBezTo>
                    <a:pt x="62" y="1"/>
                    <a:pt x="1" y="153"/>
                    <a:pt x="31" y="396"/>
                  </a:cubicBezTo>
                  <a:cubicBezTo>
                    <a:pt x="62" y="700"/>
                    <a:pt x="214" y="1004"/>
                    <a:pt x="487" y="1216"/>
                  </a:cubicBezTo>
                  <a:cubicBezTo>
                    <a:pt x="730" y="1399"/>
                    <a:pt x="1065" y="1520"/>
                    <a:pt x="1399" y="1520"/>
                  </a:cubicBezTo>
                  <a:cubicBezTo>
                    <a:pt x="1642" y="1520"/>
                    <a:pt x="1794" y="1490"/>
                    <a:pt x="1764" y="1399"/>
                  </a:cubicBezTo>
                  <a:cubicBezTo>
                    <a:pt x="1764" y="1308"/>
                    <a:pt x="1156" y="1399"/>
                    <a:pt x="670" y="973"/>
                  </a:cubicBezTo>
                  <a:cubicBezTo>
                    <a:pt x="183" y="578"/>
                    <a:pt x="18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7"/>
            <p:cNvSpPr/>
            <p:nvPr/>
          </p:nvSpPr>
          <p:spPr>
            <a:xfrm flipH="1">
              <a:off x="7783150" y="1523363"/>
              <a:ext cx="61575" cy="17800"/>
            </a:xfrm>
            <a:custGeom>
              <a:avLst/>
              <a:gdLst/>
              <a:ahLst/>
              <a:cxnLst/>
              <a:rect l="l" t="t" r="r" b="b"/>
              <a:pathLst>
                <a:path w="2463" h="712" extrusionOk="0">
                  <a:moveTo>
                    <a:pt x="1417" y="1"/>
                  </a:moveTo>
                  <a:cubicBezTo>
                    <a:pt x="1029" y="1"/>
                    <a:pt x="643" y="110"/>
                    <a:pt x="304" y="336"/>
                  </a:cubicBezTo>
                  <a:cubicBezTo>
                    <a:pt x="92" y="458"/>
                    <a:pt x="0" y="610"/>
                    <a:pt x="31" y="670"/>
                  </a:cubicBezTo>
                  <a:cubicBezTo>
                    <a:pt x="46" y="700"/>
                    <a:pt x="88" y="711"/>
                    <a:pt x="153" y="711"/>
                  </a:cubicBezTo>
                  <a:cubicBezTo>
                    <a:pt x="358" y="711"/>
                    <a:pt x="785" y="595"/>
                    <a:pt x="1247" y="549"/>
                  </a:cubicBezTo>
                  <a:cubicBezTo>
                    <a:pt x="1855" y="458"/>
                    <a:pt x="2402" y="549"/>
                    <a:pt x="2432" y="397"/>
                  </a:cubicBezTo>
                  <a:cubicBezTo>
                    <a:pt x="2463" y="336"/>
                    <a:pt x="2341" y="215"/>
                    <a:pt x="2128" y="123"/>
                  </a:cubicBezTo>
                  <a:cubicBezTo>
                    <a:pt x="1897" y="42"/>
                    <a:pt x="1656" y="1"/>
                    <a:pt x="14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7"/>
            <p:cNvSpPr/>
            <p:nvPr/>
          </p:nvSpPr>
          <p:spPr>
            <a:xfrm flipH="1">
              <a:off x="7663850" y="1515788"/>
              <a:ext cx="46375" cy="15050"/>
            </a:xfrm>
            <a:custGeom>
              <a:avLst/>
              <a:gdLst/>
              <a:ahLst/>
              <a:cxnLst/>
              <a:rect l="l" t="t" r="r" b="b"/>
              <a:pathLst>
                <a:path w="1855" h="602" extrusionOk="0">
                  <a:moveTo>
                    <a:pt x="943" y="1"/>
                  </a:moveTo>
                  <a:cubicBezTo>
                    <a:pt x="700" y="1"/>
                    <a:pt x="426" y="62"/>
                    <a:pt x="213" y="214"/>
                  </a:cubicBezTo>
                  <a:cubicBezTo>
                    <a:pt x="61" y="335"/>
                    <a:pt x="1" y="457"/>
                    <a:pt x="31" y="518"/>
                  </a:cubicBezTo>
                  <a:cubicBezTo>
                    <a:pt x="67" y="566"/>
                    <a:pt x="148" y="581"/>
                    <a:pt x="260" y="581"/>
                  </a:cubicBezTo>
                  <a:cubicBezTo>
                    <a:pt x="428" y="581"/>
                    <a:pt x="669" y="548"/>
                    <a:pt x="943" y="548"/>
                  </a:cubicBezTo>
                  <a:cubicBezTo>
                    <a:pt x="1226" y="548"/>
                    <a:pt x="1483" y="602"/>
                    <a:pt x="1650" y="602"/>
                  </a:cubicBezTo>
                  <a:cubicBezTo>
                    <a:pt x="1733" y="602"/>
                    <a:pt x="1794" y="588"/>
                    <a:pt x="1824" y="548"/>
                  </a:cubicBezTo>
                  <a:cubicBezTo>
                    <a:pt x="1855" y="487"/>
                    <a:pt x="1824" y="366"/>
                    <a:pt x="1672" y="244"/>
                  </a:cubicBezTo>
                  <a:cubicBezTo>
                    <a:pt x="1460" y="92"/>
                    <a:pt x="1216" y="1"/>
                    <a:pt x="9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7"/>
            <p:cNvSpPr/>
            <p:nvPr/>
          </p:nvSpPr>
          <p:spPr>
            <a:xfrm flipH="1">
              <a:off x="7574950" y="1356063"/>
              <a:ext cx="299400" cy="191900"/>
            </a:xfrm>
            <a:custGeom>
              <a:avLst/>
              <a:gdLst/>
              <a:ahLst/>
              <a:cxnLst/>
              <a:rect l="l" t="t" r="r" b="b"/>
              <a:pathLst>
                <a:path w="11976" h="7676" extrusionOk="0">
                  <a:moveTo>
                    <a:pt x="2459" y="1"/>
                  </a:moveTo>
                  <a:cubicBezTo>
                    <a:pt x="1533" y="1"/>
                    <a:pt x="672" y="672"/>
                    <a:pt x="0" y="1344"/>
                  </a:cubicBezTo>
                  <a:lnTo>
                    <a:pt x="243" y="1131"/>
                  </a:lnTo>
                  <a:cubicBezTo>
                    <a:pt x="243" y="2605"/>
                    <a:pt x="1445" y="3761"/>
                    <a:pt x="2856" y="3761"/>
                  </a:cubicBezTo>
                  <a:cubicBezTo>
                    <a:pt x="3016" y="3761"/>
                    <a:pt x="3179" y="3746"/>
                    <a:pt x="3344" y="3715"/>
                  </a:cubicBezTo>
                  <a:cubicBezTo>
                    <a:pt x="3729" y="3634"/>
                    <a:pt x="4141" y="3485"/>
                    <a:pt x="4526" y="3485"/>
                  </a:cubicBezTo>
                  <a:cubicBezTo>
                    <a:pt x="4718" y="3485"/>
                    <a:pt x="4904" y="3522"/>
                    <a:pt x="5076" y="3624"/>
                  </a:cubicBezTo>
                  <a:cubicBezTo>
                    <a:pt x="5593" y="3928"/>
                    <a:pt x="5623" y="4748"/>
                    <a:pt x="6110" y="5144"/>
                  </a:cubicBezTo>
                  <a:cubicBezTo>
                    <a:pt x="6367" y="5366"/>
                    <a:pt x="6683" y="5422"/>
                    <a:pt x="7023" y="5422"/>
                  </a:cubicBezTo>
                  <a:cubicBezTo>
                    <a:pt x="7364" y="5422"/>
                    <a:pt x="7729" y="5365"/>
                    <a:pt x="8083" y="5365"/>
                  </a:cubicBezTo>
                  <a:cubicBezTo>
                    <a:pt x="8293" y="5365"/>
                    <a:pt x="8499" y="5385"/>
                    <a:pt x="8693" y="5448"/>
                  </a:cubicBezTo>
                  <a:cubicBezTo>
                    <a:pt x="9362" y="5630"/>
                    <a:pt x="9787" y="6268"/>
                    <a:pt x="10213" y="6785"/>
                  </a:cubicBezTo>
                  <a:cubicBezTo>
                    <a:pt x="10602" y="7252"/>
                    <a:pt x="11125" y="7675"/>
                    <a:pt x="11685" y="7675"/>
                  </a:cubicBezTo>
                  <a:cubicBezTo>
                    <a:pt x="11781" y="7675"/>
                    <a:pt x="11878" y="7663"/>
                    <a:pt x="11976" y="7636"/>
                  </a:cubicBezTo>
                  <a:cubicBezTo>
                    <a:pt x="11976" y="7028"/>
                    <a:pt x="11885" y="6451"/>
                    <a:pt x="11733" y="5873"/>
                  </a:cubicBezTo>
                  <a:cubicBezTo>
                    <a:pt x="11550" y="5296"/>
                    <a:pt x="11216" y="4779"/>
                    <a:pt x="10730" y="4444"/>
                  </a:cubicBezTo>
                  <a:cubicBezTo>
                    <a:pt x="10426" y="4293"/>
                    <a:pt x="10152" y="4110"/>
                    <a:pt x="9879" y="3928"/>
                  </a:cubicBezTo>
                  <a:cubicBezTo>
                    <a:pt x="9332" y="3502"/>
                    <a:pt x="9210" y="2712"/>
                    <a:pt x="8845" y="2104"/>
                  </a:cubicBezTo>
                  <a:cubicBezTo>
                    <a:pt x="8420" y="1283"/>
                    <a:pt x="7599" y="767"/>
                    <a:pt x="6687" y="645"/>
                  </a:cubicBezTo>
                  <a:cubicBezTo>
                    <a:pt x="6586" y="637"/>
                    <a:pt x="6486" y="634"/>
                    <a:pt x="6385" y="634"/>
                  </a:cubicBezTo>
                  <a:cubicBezTo>
                    <a:pt x="5965" y="634"/>
                    <a:pt x="5544" y="690"/>
                    <a:pt x="5124" y="690"/>
                  </a:cubicBezTo>
                  <a:cubicBezTo>
                    <a:pt x="4885" y="690"/>
                    <a:pt x="4646" y="672"/>
                    <a:pt x="4407" y="615"/>
                  </a:cubicBezTo>
                  <a:cubicBezTo>
                    <a:pt x="3860" y="493"/>
                    <a:pt x="3374" y="128"/>
                    <a:pt x="2827" y="37"/>
                  </a:cubicBezTo>
                  <a:cubicBezTo>
                    <a:pt x="2703" y="12"/>
                    <a:pt x="2581" y="1"/>
                    <a:pt x="24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7"/>
            <p:cNvSpPr/>
            <p:nvPr/>
          </p:nvSpPr>
          <p:spPr>
            <a:xfrm flipH="1">
              <a:off x="7775675" y="1363813"/>
              <a:ext cx="257500" cy="442275"/>
            </a:xfrm>
            <a:custGeom>
              <a:avLst/>
              <a:gdLst/>
              <a:ahLst/>
              <a:cxnLst/>
              <a:rect l="l" t="t" r="r" b="b"/>
              <a:pathLst>
                <a:path w="10300" h="17691" extrusionOk="0">
                  <a:moveTo>
                    <a:pt x="5836" y="1"/>
                  </a:moveTo>
                  <a:cubicBezTo>
                    <a:pt x="4772" y="92"/>
                    <a:pt x="3891" y="852"/>
                    <a:pt x="3648" y="1916"/>
                  </a:cubicBezTo>
                  <a:cubicBezTo>
                    <a:pt x="2371" y="1946"/>
                    <a:pt x="1216" y="2706"/>
                    <a:pt x="669" y="3831"/>
                  </a:cubicBezTo>
                  <a:cubicBezTo>
                    <a:pt x="61" y="5016"/>
                    <a:pt x="122" y="6445"/>
                    <a:pt x="760" y="7600"/>
                  </a:cubicBezTo>
                  <a:cubicBezTo>
                    <a:pt x="973" y="7873"/>
                    <a:pt x="1095" y="8177"/>
                    <a:pt x="1155" y="8511"/>
                  </a:cubicBezTo>
                  <a:cubicBezTo>
                    <a:pt x="1155" y="8937"/>
                    <a:pt x="851" y="9271"/>
                    <a:pt x="608" y="9636"/>
                  </a:cubicBezTo>
                  <a:cubicBezTo>
                    <a:pt x="61" y="10670"/>
                    <a:pt x="0" y="11885"/>
                    <a:pt x="517" y="12949"/>
                  </a:cubicBezTo>
                  <a:cubicBezTo>
                    <a:pt x="1003" y="14013"/>
                    <a:pt x="1338" y="14378"/>
                    <a:pt x="2006" y="14591"/>
                  </a:cubicBezTo>
                  <a:cubicBezTo>
                    <a:pt x="3283" y="14986"/>
                    <a:pt x="1794" y="17691"/>
                    <a:pt x="3952" y="17691"/>
                  </a:cubicBezTo>
                  <a:lnTo>
                    <a:pt x="4593" y="9828"/>
                  </a:lnTo>
                  <a:lnTo>
                    <a:pt x="4593" y="9828"/>
                  </a:lnTo>
                  <a:cubicBezTo>
                    <a:pt x="4657" y="9873"/>
                    <a:pt x="4738" y="9903"/>
                    <a:pt x="4833" y="9910"/>
                  </a:cubicBezTo>
                  <a:cubicBezTo>
                    <a:pt x="4905" y="9927"/>
                    <a:pt x="4974" y="9935"/>
                    <a:pt x="5039" y="9935"/>
                  </a:cubicBezTo>
                  <a:cubicBezTo>
                    <a:pt x="6129" y="9935"/>
                    <a:pt x="6275" y="7651"/>
                    <a:pt x="5988" y="6992"/>
                  </a:cubicBezTo>
                  <a:cubicBezTo>
                    <a:pt x="6475" y="6597"/>
                    <a:pt x="6900" y="6141"/>
                    <a:pt x="7295" y="5624"/>
                  </a:cubicBezTo>
                  <a:cubicBezTo>
                    <a:pt x="7690" y="4834"/>
                    <a:pt x="7903" y="3922"/>
                    <a:pt x="7873" y="3010"/>
                  </a:cubicBezTo>
                  <a:lnTo>
                    <a:pt x="7873" y="3010"/>
                  </a:lnTo>
                  <a:cubicBezTo>
                    <a:pt x="7883" y="3011"/>
                    <a:pt x="7895" y="3011"/>
                    <a:pt x="7907" y="3011"/>
                  </a:cubicBezTo>
                  <a:cubicBezTo>
                    <a:pt x="8419" y="3011"/>
                    <a:pt x="10300" y="2401"/>
                    <a:pt x="10092" y="2341"/>
                  </a:cubicBezTo>
                  <a:cubicBezTo>
                    <a:pt x="9605" y="2189"/>
                    <a:pt x="8633" y="1885"/>
                    <a:pt x="8390" y="1490"/>
                  </a:cubicBezTo>
                  <a:cubicBezTo>
                    <a:pt x="7842" y="578"/>
                    <a:pt x="6870" y="1"/>
                    <a:pt x="5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7"/>
            <p:cNvSpPr/>
            <p:nvPr/>
          </p:nvSpPr>
          <p:spPr>
            <a:xfrm flipH="1">
              <a:off x="7914600" y="1590688"/>
              <a:ext cx="60075" cy="85875"/>
            </a:xfrm>
            <a:custGeom>
              <a:avLst/>
              <a:gdLst/>
              <a:ahLst/>
              <a:cxnLst/>
              <a:rect l="l" t="t" r="r" b="b"/>
              <a:pathLst>
                <a:path w="2403" h="3435" extrusionOk="0">
                  <a:moveTo>
                    <a:pt x="1196" y="0"/>
                  </a:moveTo>
                  <a:cubicBezTo>
                    <a:pt x="1021" y="0"/>
                    <a:pt x="841" y="43"/>
                    <a:pt x="670" y="136"/>
                  </a:cubicBezTo>
                  <a:cubicBezTo>
                    <a:pt x="305" y="348"/>
                    <a:pt x="1" y="804"/>
                    <a:pt x="31" y="1655"/>
                  </a:cubicBezTo>
                  <a:cubicBezTo>
                    <a:pt x="90" y="3148"/>
                    <a:pt x="1062" y="3435"/>
                    <a:pt x="1743" y="3435"/>
                  </a:cubicBezTo>
                  <a:cubicBezTo>
                    <a:pt x="2116" y="3435"/>
                    <a:pt x="2402" y="3349"/>
                    <a:pt x="2402" y="3327"/>
                  </a:cubicBezTo>
                  <a:cubicBezTo>
                    <a:pt x="2402" y="3266"/>
                    <a:pt x="2341" y="2050"/>
                    <a:pt x="2311" y="1078"/>
                  </a:cubicBezTo>
                  <a:cubicBezTo>
                    <a:pt x="2288" y="450"/>
                    <a:pt x="1766" y="0"/>
                    <a:pt x="119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7"/>
            <p:cNvSpPr/>
            <p:nvPr/>
          </p:nvSpPr>
          <p:spPr>
            <a:xfrm flipH="1">
              <a:off x="7932850" y="1607738"/>
              <a:ext cx="26625" cy="51225"/>
            </a:xfrm>
            <a:custGeom>
              <a:avLst/>
              <a:gdLst/>
              <a:ahLst/>
              <a:cxnLst/>
              <a:rect l="l" t="t" r="r" b="b"/>
              <a:pathLst>
                <a:path w="1065" h="2049" extrusionOk="0">
                  <a:moveTo>
                    <a:pt x="517" y="1"/>
                  </a:moveTo>
                  <a:cubicBezTo>
                    <a:pt x="335" y="61"/>
                    <a:pt x="183" y="213"/>
                    <a:pt x="122" y="396"/>
                  </a:cubicBezTo>
                  <a:cubicBezTo>
                    <a:pt x="31" y="609"/>
                    <a:pt x="1" y="821"/>
                    <a:pt x="31" y="1065"/>
                  </a:cubicBezTo>
                  <a:cubicBezTo>
                    <a:pt x="1" y="1460"/>
                    <a:pt x="244" y="1855"/>
                    <a:pt x="639" y="2037"/>
                  </a:cubicBezTo>
                  <a:cubicBezTo>
                    <a:pt x="669" y="2045"/>
                    <a:pt x="702" y="2049"/>
                    <a:pt x="735" y="2049"/>
                  </a:cubicBezTo>
                  <a:cubicBezTo>
                    <a:pt x="835" y="2049"/>
                    <a:pt x="943" y="2014"/>
                    <a:pt x="1034" y="1946"/>
                  </a:cubicBezTo>
                  <a:cubicBezTo>
                    <a:pt x="1065" y="1885"/>
                    <a:pt x="1065" y="1824"/>
                    <a:pt x="1065" y="1824"/>
                  </a:cubicBezTo>
                  <a:lnTo>
                    <a:pt x="1065" y="1824"/>
                  </a:lnTo>
                  <a:cubicBezTo>
                    <a:pt x="1065" y="1824"/>
                    <a:pt x="1034" y="1855"/>
                    <a:pt x="973" y="1885"/>
                  </a:cubicBezTo>
                  <a:cubicBezTo>
                    <a:pt x="913" y="1900"/>
                    <a:pt x="859" y="1908"/>
                    <a:pt x="810" y="1908"/>
                  </a:cubicBezTo>
                  <a:cubicBezTo>
                    <a:pt x="761" y="1908"/>
                    <a:pt x="715" y="1900"/>
                    <a:pt x="669" y="1885"/>
                  </a:cubicBezTo>
                  <a:cubicBezTo>
                    <a:pt x="335" y="1703"/>
                    <a:pt x="153" y="1368"/>
                    <a:pt x="153" y="1004"/>
                  </a:cubicBezTo>
                  <a:cubicBezTo>
                    <a:pt x="153" y="821"/>
                    <a:pt x="183" y="609"/>
                    <a:pt x="244" y="426"/>
                  </a:cubicBezTo>
                  <a:cubicBezTo>
                    <a:pt x="305" y="305"/>
                    <a:pt x="396" y="183"/>
                    <a:pt x="548" y="122"/>
                  </a:cubicBezTo>
                  <a:cubicBezTo>
                    <a:pt x="571" y="115"/>
                    <a:pt x="593" y="111"/>
                    <a:pt x="616" y="111"/>
                  </a:cubicBezTo>
                  <a:cubicBezTo>
                    <a:pt x="683" y="111"/>
                    <a:pt x="745" y="145"/>
                    <a:pt x="791" y="213"/>
                  </a:cubicBezTo>
                  <a:cubicBezTo>
                    <a:pt x="821" y="274"/>
                    <a:pt x="791" y="335"/>
                    <a:pt x="821" y="335"/>
                  </a:cubicBezTo>
                  <a:cubicBezTo>
                    <a:pt x="852" y="335"/>
                    <a:pt x="852" y="274"/>
                    <a:pt x="852" y="213"/>
                  </a:cubicBezTo>
                  <a:cubicBezTo>
                    <a:pt x="821" y="153"/>
                    <a:pt x="791" y="92"/>
                    <a:pt x="761" y="61"/>
                  </a:cubicBezTo>
                  <a:cubicBezTo>
                    <a:pt x="669" y="1"/>
                    <a:pt x="609" y="1"/>
                    <a:pt x="51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7"/>
            <p:cNvSpPr/>
            <p:nvPr/>
          </p:nvSpPr>
          <p:spPr>
            <a:xfrm flipH="1">
              <a:off x="7504275" y="2791638"/>
              <a:ext cx="596525" cy="1564650"/>
            </a:xfrm>
            <a:custGeom>
              <a:avLst/>
              <a:gdLst/>
              <a:ahLst/>
              <a:cxnLst/>
              <a:rect l="l" t="t" r="r" b="b"/>
              <a:pathLst>
                <a:path w="23861" h="62586" extrusionOk="0">
                  <a:moveTo>
                    <a:pt x="1520" y="1"/>
                  </a:moveTo>
                  <a:cubicBezTo>
                    <a:pt x="213" y="5016"/>
                    <a:pt x="0" y="10275"/>
                    <a:pt x="973" y="15381"/>
                  </a:cubicBezTo>
                  <a:cubicBezTo>
                    <a:pt x="3465" y="27722"/>
                    <a:pt x="4347" y="62585"/>
                    <a:pt x="4347" y="62585"/>
                  </a:cubicBezTo>
                  <a:lnTo>
                    <a:pt x="6170" y="61704"/>
                  </a:lnTo>
                  <a:cubicBezTo>
                    <a:pt x="6712" y="61482"/>
                    <a:pt x="7101" y="61406"/>
                    <a:pt x="7454" y="61406"/>
                  </a:cubicBezTo>
                  <a:cubicBezTo>
                    <a:pt x="7874" y="61406"/>
                    <a:pt x="8242" y="61514"/>
                    <a:pt x="8754" y="61613"/>
                  </a:cubicBezTo>
                  <a:cubicBezTo>
                    <a:pt x="9858" y="61950"/>
                    <a:pt x="10882" y="62217"/>
                    <a:pt x="11888" y="62217"/>
                  </a:cubicBezTo>
                  <a:cubicBezTo>
                    <a:pt x="12517" y="62217"/>
                    <a:pt x="13139" y="62113"/>
                    <a:pt x="13769" y="61856"/>
                  </a:cubicBezTo>
                  <a:lnTo>
                    <a:pt x="14104" y="61734"/>
                  </a:lnTo>
                  <a:cubicBezTo>
                    <a:pt x="14726" y="61293"/>
                    <a:pt x="15467" y="61063"/>
                    <a:pt x="16223" y="61063"/>
                  </a:cubicBezTo>
                  <a:cubicBezTo>
                    <a:pt x="16612" y="61063"/>
                    <a:pt x="17004" y="61124"/>
                    <a:pt x="17386" y="61248"/>
                  </a:cubicBezTo>
                  <a:cubicBezTo>
                    <a:pt x="17857" y="61392"/>
                    <a:pt x="18339" y="61463"/>
                    <a:pt x="18820" y="61463"/>
                  </a:cubicBezTo>
                  <a:cubicBezTo>
                    <a:pt x="19458" y="61463"/>
                    <a:pt x="20093" y="61339"/>
                    <a:pt x="20700" y="61096"/>
                  </a:cubicBezTo>
                  <a:cubicBezTo>
                    <a:pt x="21044" y="60951"/>
                    <a:pt x="21411" y="60882"/>
                    <a:pt x="21779" y="60882"/>
                  </a:cubicBezTo>
                  <a:cubicBezTo>
                    <a:pt x="22028" y="60882"/>
                    <a:pt x="22278" y="60913"/>
                    <a:pt x="22523" y="60975"/>
                  </a:cubicBezTo>
                  <a:lnTo>
                    <a:pt x="22736" y="61035"/>
                  </a:lnTo>
                  <a:lnTo>
                    <a:pt x="23861" y="4834"/>
                  </a:lnTo>
                  <a:lnTo>
                    <a:pt x="15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7"/>
            <p:cNvSpPr/>
            <p:nvPr/>
          </p:nvSpPr>
          <p:spPr>
            <a:xfrm flipH="1">
              <a:off x="7300625" y="1913213"/>
              <a:ext cx="369325" cy="649725"/>
            </a:xfrm>
            <a:custGeom>
              <a:avLst/>
              <a:gdLst/>
              <a:ahLst/>
              <a:cxnLst/>
              <a:rect l="l" t="t" r="r" b="b"/>
              <a:pathLst>
                <a:path w="14773" h="25989" extrusionOk="0">
                  <a:moveTo>
                    <a:pt x="0" y="1"/>
                  </a:moveTo>
                  <a:lnTo>
                    <a:pt x="2128" y="18208"/>
                  </a:lnTo>
                  <a:lnTo>
                    <a:pt x="4621" y="23557"/>
                  </a:lnTo>
                  <a:cubicBezTo>
                    <a:pt x="5361" y="25117"/>
                    <a:pt x="6902" y="25989"/>
                    <a:pt x="8473" y="25989"/>
                  </a:cubicBezTo>
                  <a:cubicBezTo>
                    <a:pt x="9352" y="25989"/>
                    <a:pt x="10241" y="25716"/>
                    <a:pt x="11004" y="25138"/>
                  </a:cubicBezTo>
                  <a:cubicBezTo>
                    <a:pt x="11368" y="24773"/>
                    <a:pt x="11642" y="24348"/>
                    <a:pt x="11764" y="23892"/>
                  </a:cubicBezTo>
                  <a:cubicBezTo>
                    <a:pt x="12341" y="22554"/>
                    <a:pt x="14773" y="12189"/>
                    <a:pt x="14773" y="12189"/>
                  </a:cubicBezTo>
                  <a:lnTo>
                    <a:pt x="14773" y="12189"/>
                  </a:lnTo>
                  <a:lnTo>
                    <a:pt x="13314" y="12311"/>
                  </a:lnTo>
                  <a:lnTo>
                    <a:pt x="9393" y="15715"/>
                  </a:lnTo>
                  <a:lnTo>
                    <a:pt x="3557" y="2645"/>
                  </a:lnTo>
                  <a:cubicBezTo>
                    <a:pt x="2979" y="1612"/>
                    <a:pt x="1368" y="42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7"/>
            <p:cNvSpPr/>
            <p:nvPr/>
          </p:nvSpPr>
          <p:spPr>
            <a:xfrm flipH="1">
              <a:off x="7509600" y="1810638"/>
              <a:ext cx="455200" cy="756875"/>
            </a:xfrm>
            <a:custGeom>
              <a:avLst/>
              <a:gdLst/>
              <a:ahLst/>
              <a:cxnLst/>
              <a:rect l="l" t="t" r="r" b="b"/>
              <a:pathLst>
                <a:path w="18208" h="30275" extrusionOk="0">
                  <a:moveTo>
                    <a:pt x="1126" y="0"/>
                  </a:moveTo>
                  <a:lnTo>
                    <a:pt x="518" y="2371"/>
                  </a:lnTo>
                  <a:lnTo>
                    <a:pt x="1" y="13101"/>
                  </a:lnTo>
                  <a:lnTo>
                    <a:pt x="8542" y="27660"/>
                  </a:lnTo>
                  <a:lnTo>
                    <a:pt x="15655" y="30274"/>
                  </a:lnTo>
                  <a:lnTo>
                    <a:pt x="18208" y="15107"/>
                  </a:lnTo>
                  <a:lnTo>
                    <a:pt x="9302" y="3982"/>
                  </a:lnTo>
                  <a:lnTo>
                    <a:pt x="9393" y="1003"/>
                  </a:lnTo>
                  <a:lnTo>
                    <a:pt x="11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7"/>
            <p:cNvSpPr/>
            <p:nvPr/>
          </p:nvSpPr>
          <p:spPr>
            <a:xfrm flipH="1">
              <a:off x="7572650" y="1843313"/>
              <a:ext cx="589700" cy="1156300"/>
            </a:xfrm>
            <a:custGeom>
              <a:avLst/>
              <a:gdLst/>
              <a:ahLst/>
              <a:cxnLst/>
              <a:rect l="l" t="t" r="r" b="b"/>
              <a:pathLst>
                <a:path w="23588" h="46252" extrusionOk="0">
                  <a:moveTo>
                    <a:pt x="8632" y="0"/>
                  </a:moveTo>
                  <a:lnTo>
                    <a:pt x="6444" y="2219"/>
                  </a:lnTo>
                  <a:cubicBezTo>
                    <a:pt x="6444" y="2219"/>
                    <a:pt x="1824" y="4164"/>
                    <a:pt x="912" y="6292"/>
                  </a:cubicBezTo>
                  <a:cubicBezTo>
                    <a:pt x="0" y="8389"/>
                    <a:pt x="7538" y="26900"/>
                    <a:pt x="7538" y="26900"/>
                  </a:cubicBezTo>
                  <a:cubicBezTo>
                    <a:pt x="7538" y="26900"/>
                    <a:pt x="3404" y="36505"/>
                    <a:pt x="1824" y="44226"/>
                  </a:cubicBezTo>
                  <a:cubicBezTo>
                    <a:pt x="1824" y="44226"/>
                    <a:pt x="8160" y="46252"/>
                    <a:pt x="15785" y="46252"/>
                  </a:cubicBezTo>
                  <a:cubicBezTo>
                    <a:pt x="18306" y="46252"/>
                    <a:pt x="20967" y="46031"/>
                    <a:pt x="23587" y="45442"/>
                  </a:cubicBezTo>
                  <a:lnTo>
                    <a:pt x="23010" y="30183"/>
                  </a:lnTo>
                  <a:lnTo>
                    <a:pt x="21855" y="21642"/>
                  </a:lnTo>
                  <a:cubicBezTo>
                    <a:pt x="21855" y="21642"/>
                    <a:pt x="21611" y="16140"/>
                    <a:pt x="19940" y="14043"/>
                  </a:cubicBezTo>
                  <a:cubicBezTo>
                    <a:pt x="18268" y="11946"/>
                    <a:pt x="8632" y="0"/>
                    <a:pt x="8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7"/>
            <p:cNvSpPr/>
            <p:nvPr/>
          </p:nvSpPr>
          <p:spPr>
            <a:xfrm flipH="1">
              <a:off x="7471600" y="1868388"/>
              <a:ext cx="260650" cy="1110975"/>
            </a:xfrm>
            <a:custGeom>
              <a:avLst/>
              <a:gdLst/>
              <a:ahLst/>
              <a:cxnLst/>
              <a:rect l="l" t="t" r="r" b="b"/>
              <a:pathLst>
                <a:path w="10426" h="44439" extrusionOk="0">
                  <a:moveTo>
                    <a:pt x="61" y="0"/>
                  </a:moveTo>
                  <a:lnTo>
                    <a:pt x="0" y="1672"/>
                  </a:lnTo>
                  <a:cubicBezTo>
                    <a:pt x="0" y="1672"/>
                    <a:pt x="5958" y="11277"/>
                    <a:pt x="6353" y="13222"/>
                  </a:cubicBezTo>
                  <a:cubicBezTo>
                    <a:pt x="7295" y="18055"/>
                    <a:pt x="5654" y="26019"/>
                    <a:pt x="5654" y="26019"/>
                  </a:cubicBezTo>
                  <a:lnTo>
                    <a:pt x="6353" y="44439"/>
                  </a:lnTo>
                  <a:lnTo>
                    <a:pt x="9787" y="43436"/>
                  </a:lnTo>
                  <a:lnTo>
                    <a:pt x="7690" y="24894"/>
                  </a:lnTo>
                  <a:lnTo>
                    <a:pt x="7690" y="21368"/>
                  </a:lnTo>
                  <a:cubicBezTo>
                    <a:pt x="7690" y="21368"/>
                    <a:pt x="10426" y="15046"/>
                    <a:pt x="9544" y="11824"/>
                  </a:cubicBezTo>
                  <a:cubicBezTo>
                    <a:pt x="9180" y="10517"/>
                    <a:pt x="6322" y="6110"/>
                    <a:pt x="4894" y="3587"/>
                  </a:cubicBezTo>
                  <a:cubicBezTo>
                    <a:pt x="4255" y="2462"/>
                    <a:pt x="2736" y="1703"/>
                    <a:pt x="1702" y="1611"/>
                  </a:cubicBezTo>
                  <a:lnTo>
                    <a:pt x="1003" y="1338"/>
                  </a:lnTo>
                  <a:lnTo>
                    <a:pt x="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7"/>
            <p:cNvSpPr/>
            <p:nvPr/>
          </p:nvSpPr>
          <p:spPr>
            <a:xfrm flipH="1">
              <a:off x="7623199" y="1899538"/>
              <a:ext cx="392900" cy="452925"/>
            </a:xfrm>
            <a:custGeom>
              <a:avLst/>
              <a:gdLst/>
              <a:ahLst/>
              <a:cxnLst/>
              <a:rect l="l" t="t" r="r" b="b"/>
              <a:pathLst>
                <a:path w="15716" h="18117" extrusionOk="0">
                  <a:moveTo>
                    <a:pt x="1" y="1"/>
                  </a:moveTo>
                  <a:lnTo>
                    <a:pt x="1" y="1"/>
                  </a:lnTo>
                  <a:cubicBezTo>
                    <a:pt x="31" y="61"/>
                    <a:pt x="62" y="92"/>
                    <a:pt x="122" y="122"/>
                  </a:cubicBezTo>
                  <a:cubicBezTo>
                    <a:pt x="92" y="92"/>
                    <a:pt x="62" y="31"/>
                    <a:pt x="1" y="1"/>
                  </a:cubicBezTo>
                  <a:close/>
                  <a:moveTo>
                    <a:pt x="122" y="122"/>
                  </a:moveTo>
                  <a:lnTo>
                    <a:pt x="426" y="487"/>
                  </a:lnTo>
                  <a:lnTo>
                    <a:pt x="1612" y="1824"/>
                  </a:lnTo>
                  <a:lnTo>
                    <a:pt x="3405" y="3861"/>
                  </a:lnTo>
                  <a:cubicBezTo>
                    <a:pt x="4104" y="4621"/>
                    <a:pt x="4925" y="5472"/>
                    <a:pt x="5776" y="6384"/>
                  </a:cubicBezTo>
                  <a:lnTo>
                    <a:pt x="5806" y="6414"/>
                  </a:lnTo>
                  <a:lnTo>
                    <a:pt x="5837" y="6414"/>
                  </a:lnTo>
                  <a:lnTo>
                    <a:pt x="7469" y="6123"/>
                  </a:lnTo>
                  <a:lnTo>
                    <a:pt x="7469" y="6123"/>
                  </a:lnTo>
                  <a:cubicBezTo>
                    <a:pt x="7677" y="6832"/>
                    <a:pt x="7911" y="7595"/>
                    <a:pt x="8116" y="8359"/>
                  </a:cubicBezTo>
                  <a:lnTo>
                    <a:pt x="8116" y="8390"/>
                  </a:lnTo>
                  <a:cubicBezTo>
                    <a:pt x="9484" y="9484"/>
                    <a:pt x="10913" y="10365"/>
                    <a:pt x="11977" y="11460"/>
                  </a:cubicBezTo>
                  <a:cubicBezTo>
                    <a:pt x="13588" y="13040"/>
                    <a:pt x="14773" y="14986"/>
                    <a:pt x="15442" y="17144"/>
                  </a:cubicBezTo>
                  <a:cubicBezTo>
                    <a:pt x="15533" y="17448"/>
                    <a:pt x="15594" y="17691"/>
                    <a:pt x="15655" y="17873"/>
                  </a:cubicBezTo>
                  <a:cubicBezTo>
                    <a:pt x="15655" y="17934"/>
                    <a:pt x="15685" y="18025"/>
                    <a:pt x="15715" y="18116"/>
                  </a:cubicBezTo>
                  <a:cubicBezTo>
                    <a:pt x="15715" y="18025"/>
                    <a:pt x="15715" y="17934"/>
                    <a:pt x="15715" y="17843"/>
                  </a:cubicBezTo>
                  <a:cubicBezTo>
                    <a:pt x="15685" y="17691"/>
                    <a:pt x="15624" y="17448"/>
                    <a:pt x="15533" y="17113"/>
                  </a:cubicBezTo>
                  <a:cubicBezTo>
                    <a:pt x="15290" y="16262"/>
                    <a:pt x="14955" y="15411"/>
                    <a:pt x="14530" y="14590"/>
                  </a:cubicBezTo>
                  <a:cubicBezTo>
                    <a:pt x="13892" y="13405"/>
                    <a:pt x="13071" y="12311"/>
                    <a:pt x="12129" y="11338"/>
                  </a:cubicBezTo>
                  <a:cubicBezTo>
                    <a:pt x="11042" y="10251"/>
                    <a:pt x="9625" y="9375"/>
                    <a:pt x="8266" y="8291"/>
                  </a:cubicBezTo>
                  <a:lnTo>
                    <a:pt x="8266" y="8291"/>
                  </a:lnTo>
                  <a:cubicBezTo>
                    <a:pt x="8054" y="7503"/>
                    <a:pt x="7812" y="6746"/>
                    <a:pt x="7600" y="5989"/>
                  </a:cubicBezTo>
                  <a:lnTo>
                    <a:pt x="7600" y="5928"/>
                  </a:lnTo>
                  <a:lnTo>
                    <a:pt x="7508" y="5928"/>
                  </a:lnTo>
                  <a:lnTo>
                    <a:pt x="5860" y="6222"/>
                  </a:lnTo>
                  <a:lnTo>
                    <a:pt x="5860" y="6222"/>
                  </a:lnTo>
                  <a:cubicBezTo>
                    <a:pt x="5022" y="5326"/>
                    <a:pt x="4216" y="4518"/>
                    <a:pt x="3527" y="3770"/>
                  </a:cubicBezTo>
                  <a:lnTo>
                    <a:pt x="1673" y="1764"/>
                  </a:lnTo>
                  <a:cubicBezTo>
                    <a:pt x="1156" y="1186"/>
                    <a:pt x="761" y="760"/>
                    <a:pt x="457" y="457"/>
                  </a:cubicBezTo>
                  <a:lnTo>
                    <a:pt x="122" y="12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7"/>
            <p:cNvSpPr/>
            <p:nvPr/>
          </p:nvSpPr>
          <p:spPr>
            <a:xfrm flipH="1">
              <a:off x="7537700" y="1915488"/>
              <a:ext cx="152000" cy="436975"/>
            </a:xfrm>
            <a:custGeom>
              <a:avLst/>
              <a:gdLst/>
              <a:ahLst/>
              <a:cxnLst/>
              <a:rect l="l" t="t" r="r" b="b"/>
              <a:pathLst>
                <a:path w="6080" h="17479" extrusionOk="0">
                  <a:moveTo>
                    <a:pt x="0" y="1"/>
                  </a:moveTo>
                  <a:cubicBezTo>
                    <a:pt x="91" y="92"/>
                    <a:pt x="152" y="183"/>
                    <a:pt x="243" y="274"/>
                  </a:cubicBezTo>
                  <a:lnTo>
                    <a:pt x="912" y="974"/>
                  </a:lnTo>
                  <a:cubicBezTo>
                    <a:pt x="1513" y="1544"/>
                    <a:pt x="2322" y="2413"/>
                    <a:pt x="3427" y="3343"/>
                  </a:cubicBezTo>
                  <a:lnTo>
                    <a:pt x="3427" y="3343"/>
                  </a:lnTo>
                  <a:cubicBezTo>
                    <a:pt x="3339" y="3668"/>
                    <a:pt x="3250" y="3993"/>
                    <a:pt x="3161" y="4347"/>
                  </a:cubicBezTo>
                  <a:lnTo>
                    <a:pt x="3131" y="4439"/>
                  </a:lnTo>
                  <a:lnTo>
                    <a:pt x="3192" y="4439"/>
                  </a:lnTo>
                  <a:lnTo>
                    <a:pt x="4966" y="4971"/>
                  </a:lnTo>
                  <a:lnTo>
                    <a:pt x="4966" y="4971"/>
                  </a:lnTo>
                  <a:cubicBezTo>
                    <a:pt x="5144" y="5718"/>
                    <a:pt x="5323" y="6522"/>
                    <a:pt x="5502" y="7326"/>
                  </a:cubicBezTo>
                  <a:cubicBezTo>
                    <a:pt x="5654" y="8025"/>
                    <a:pt x="5775" y="8694"/>
                    <a:pt x="5867" y="9363"/>
                  </a:cubicBezTo>
                  <a:cubicBezTo>
                    <a:pt x="5897" y="9697"/>
                    <a:pt x="5927" y="10001"/>
                    <a:pt x="5897" y="10335"/>
                  </a:cubicBezTo>
                  <a:cubicBezTo>
                    <a:pt x="5867" y="10639"/>
                    <a:pt x="5867" y="10974"/>
                    <a:pt x="5806" y="11278"/>
                  </a:cubicBezTo>
                  <a:cubicBezTo>
                    <a:pt x="5684" y="12493"/>
                    <a:pt x="5532" y="13588"/>
                    <a:pt x="5350" y="14500"/>
                  </a:cubicBezTo>
                  <a:cubicBezTo>
                    <a:pt x="5198" y="15411"/>
                    <a:pt x="5076" y="16141"/>
                    <a:pt x="4985" y="16658"/>
                  </a:cubicBezTo>
                  <a:cubicBezTo>
                    <a:pt x="4955" y="16901"/>
                    <a:pt x="4924" y="17114"/>
                    <a:pt x="4894" y="17266"/>
                  </a:cubicBezTo>
                  <a:cubicBezTo>
                    <a:pt x="4864" y="17326"/>
                    <a:pt x="4864" y="17387"/>
                    <a:pt x="4864" y="17478"/>
                  </a:cubicBezTo>
                  <a:cubicBezTo>
                    <a:pt x="4894" y="17387"/>
                    <a:pt x="4894" y="17326"/>
                    <a:pt x="4924" y="17266"/>
                  </a:cubicBezTo>
                  <a:cubicBezTo>
                    <a:pt x="4955" y="17114"/>
                    <a:pt x="4985" y="16901"/>
                    <a:pt x="5046" y="16658"/>
                  </a:cubicBezTo>
                  <a:cubicBezTo>
                    <a:pt x="5167" y="16171"/>
                    <a:pt x="5319" y="15411"/>
                    <a:pt x="5471" y="14500"/>
                  </a:cubicBezTo>
                  <a:cubicBezTo>
                    <a:pt x="5654" y="13588"/>
                    <a:pt x="5836" y="12493"/>
                    <a:pt x="5958" y="11278"/>
                  </a:cubicBezTo>
                  <a:cubicBezTo>
                    <a:pt x="5988" y="10974"/>
                    <a:pt x="6049" y="10639"/>
                    <a:pt x="6049" y="10335"/>
                  </a:cubicBezTo>
                  <a:cubicBezTo>
                    <a:pt x="6079" y="10001"/>
                    <a:pt x="6079" y="9667"/>
                    <a:pt x="6019" y="9332"/>
                  </a:cubicBezTo>
                  <a:cubicBezTo>
                    <a:pt x="5958" y="8664"/>
                    <a:pt x="5806" y="7995"/>
                    <a:pt x="5684" y="7296"/>
                  </a:cubicBezTo>
                  <a:cubicBezTo>
                    <a:pt x="5502" y="6445"/>
                    <a:pt x="5319" y="5624"/>
                    <a:pt x="5107" y="4864"/>
                  </a:cubicBezTo>
                  <a:lnTo>
                    <a:pt x="5107" y="4834"/>
                  </a:lnTo>
                  <a:lnTo>
                    <a:pt x="5076" y="4834"/>
                  </a:lnTo>
                  <a:lnTo>
                    <a:pt x="3331" y="4339"/>
                  </a:lnTo>
                  <a:lnTo>
                    <a:pt x="3331" y="4339"/>
                  </a:lnTo>
                  <a:cubicBezTo>
                    <a:pt x="3416" y="3998"/>
                    <a:pt x="3501" y="3658"/>
                    <a:pt x="3587" y="3344"/>
                  </a:cubicBezTo>
                  <a:lnTo>
                    <a:pt x="3587" y="3284"/>
                  </a:lnTo>
                  <a:lnTo>
                    <a:pt x="3557" y="3253"/>
                  </a:lnTo>
                  <a:cubicBezTo>
                    <a:pt x="2432" y="2341"/>
                    <a:pt x="1581" y="1490"/>
                    <a:pt x="973" y="913"/>
                  </a:cubicBezTo>
                  <a:lnTo>
                    <a:pt x="274" y="244"/>
                  </a:lnTo>
                  <a:cubicBezTo>
                    <a:pt x="183" y="153"/>
                    <a:pt x="91" y="9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7"/>
            <p:cNvSpPr/>
            <p:nvPr/>
          </p:nvSpPr>
          <p:spPr>
            <a:xfrm flipH="1">
              <a:off x="7571900" y="2419313"/>
              <a:ext cx="26625" cy="564625"/>
            </a:xfrm>
            <a:custGeom>
              <a:avLst/>
              <a:gdLst/>
              <a:ahLst/>
              <a:cxnLst/>
              <a:rect l="l" t="t" r="r" b="b"/>
              <a:pathLst>
                <a:path w="1065" h="22585" extrusionOk="0">
                  <a:moveTo>
                    <a:pt x="61" y="0"/>
                  </a:moveTo>
                  <a:cubicBezTo>
                    <a:pt x="1" y="0"/>
                    <a:pt x="183" y="5046"/>
                    <a:pt x="457" y="11277"/>
                  </a:cubicBezTo>
                  <a:cubicBezTo>
                    <a:pt x="730" y="17538"/>
                    <a:pt x="973" y="22584"/>
                    <a:pt x="1004" y="22584"/>
                  </a:cubicBezTo>
                  <a:cubicBezTo>
                    <a:pt x="1065" y="22584"/>
                    <a:pt x="882" y="17508"/>
                    <a:pt x="639" y="11277"/>
                  </a:cubicBezTo>
                  <a:cubicBezTo>
                    <a:pt x="365" y="5046"/>
                    <a:pt x="122"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7"/>
            <p:cNvSpPr/>
            <p:nvPr/>
          </p:nvSpPr>
          <p:spPr>
            <a:xfrm flipH="1">
              <a:off x="7877375" y="2567463"/>
              <a:ext cx="87425" cy="82875"/>
            </a:xfrm>
            <a:custGeom>
              <a:avLst/>
              <a:gdLst/>
              <a:ahLst/>
              <a:cxnLst/>
              <a:rect l="l" t="t" r="r" b="b"/>
              <a:pathLst>
                <a:path w="3497" h="3315" extrusionOk="0">
                  <a:moveTo>
                    <a:pt x="3" y="0"/>
                  </a:moveTo>
                  <a:cubicBezTo>
                    <a:pt x="2" y="0"/>
                    <a:pt x="1" y="1"/>
                    <a:pt x="1" y="1"/>
                  </a:cubicBezTo>
                  <a:cubicBezTo>
                    <a:pt x="123" y="214"/>
                    <a:pt x="244" y="396"/>
                    <a:pt x="396" y="579"/>
                  </a:cubicBezTo>
                  <a:cubicBezTo>
                    <a:pt x="761" y="1035"/>
                    <a:pt x="1156" y="1460"/>
                    <a:pt x="1551" y="1855"/>
                  </a:cubicBezTo>
                  <a:cubicBezTo>
                    <a:pt x="1946" y="2281"/>
                    <a:pt x="2402" y="2646"/>
                    <a:pt x="2858" y="2980"/>
                  </a:cubicBezTo>
                  <a:cubicBezTo>
                    <a:pt x="3041" y="3132"/>
                    <a:pt x="3253" y="3223"/>
                    <a:pt x="3496" y="3314"/>
                  </a:cubicBezTo>
                  <a:cubicBezTo>
                    <a:pt x="3314" y="3162"/>
                    <a:pt x="3132" y="3010"/>
                    <a:pt x="2919" y="2889"/>
                  </a:cubicBezTo>
                  <a:cubicBezTo>
                    <a:pt x="2493" y="2524"/>
                    <a:pt x="2068" y="2159"/>
                    <a:pt x="1673" y="1764"/>
                  </a:cubicBezTo>
                  <a:cubicBezTo>
                    <a:pt x="747" y="838"/>
                    <a:pt x="56" y="0"/>
                    <a:pt x="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7"/>
            <p:cNvSpPr/>
            <p:nvPr/>
          </p:nvSpPr>
          <p:spPr>
            <a:xfrm flipH="1">
              <a:off x="7485275" y="2125988"/>
              <a:ext cx="49425" cy="262950"/>
            </a:xfrm>
            <a:custGeom>
              <a:avLst/>
              <a:gdLst/>
              <a:ahLst/>
              <a:cxnLst/>
              <a:rect l="l" t="t" r="r" b="b"/>
              <a:pathLst>
                <a:path w="1977" h="10518" extrusionOk="0">
                  <a:moveTo>
                    <a:pt x="1065" y="0"/>
                  </a:moveTo>
                  <a:cubicBezTo>
                    <a:pt x="1126" y="122"/>
                    <a:pt x="1156" y="274"/>
                    <a:pt x="1217" y="396"/>
                  </a:cubicBezTo>
                  <a:cubicBezTo>
                    <a:pt x="1247" y="517"/>
                    <a:pt x="1308" y="669"/>
                    <a:pt x="1369" y="852"/>
                  </a:cubicBezTo>
                  <a:cubicBezTo>
                    <a:pt x="1430" y="1064"/>
                    <a:pt x="1490" y="1277"/>
                    <a:pt x="1551" y="1520"/>
                  </a:cubicBezTo>
                  <a:cubicBezTo>
                    <a:pt x="1582" y="1763"/>
                    <a:pt x="1673" y="2007"/>
                    <a:pt x="1703" y="2311"/>
                  </a:cubicBezTo>
                  <a:cubicBezTo>
                    <a:pt x="1733" y="2584"/>
                    <a:pt x="1794" y="2888"/>
                    <a:pt x="1794" y="3222"/>
                  </a:cubicBezTo>
                  <a:cubicBezTo>
                    <a:pt x="1825" y="3921"/>
                    <a:pt x="1764" y="4621"/>
                    <a:pt x="1642" y="5320"/>
                  </a:cubicBezTo>
                  <a:cubicBezTo>
                    <a:pt x="1338" y="6566"/>
                    <a:pt x="974" y="7812"/>
                    <a:pt x="487" y="8998"/>
                  </a:cubicBezTo>
                  <a:cubicBezTo>
                    <a:pt x="335" y="9453"/>
                    <a:pt x="183" y="9849"/>
                    <a:pt x="123" y="10122"/>
                  </a:cubicBezTo>
                  <a:cubicBezTo>
                    <a:pt x="62" y="10244"/>
                    <a:pt x="31" y="10396"/>
                    <a:pt x="1" y="10517"/>
                  </a:cubicBezTo>
                  <a:cubicBezTo>
                    <a:pt x="92" y="10396"/>
                    <a:pt x="123" y="10274"/>
                    <a:pt x="183" y="10153"/>
                  </a:cubicBezTo>
                  <a:cubicBezTo>
                    <a:pt x="274" y="9849"/>
                    <a:pt x="426" y="9484"/>
                    <a:pt x="578" y="9058"/>
                  </a:cubicBezTo>
                  <a:cubicBezTo>
                    <a:pt x="1095" y="7843"/>
                    <a:pt x="1490" y="6627"/>
                    <a:pt x="1764" y="5350"/>
                  </a:cubicBezTo>
                  <a:cubicBezTo>
                    <a:pt x="1916" y="4651"/>
                    <a:pt x="1977" y="3921"/>
                    <a:pt x="1916" y="3222"/>
                  </a:cubicBezTo>
                  <a:cubicBezTo>
                    <a:pt x="1885" y="2918"/>
                    <a:pt x="1855" y="2584"/>
                    <a:pt x="1825" y="2280"/>
                  </a:cubicBezTo>
                  <a:cubicBezTo>
                    <a:pt x="1764" y="2007"/>
                    <a:pt x="1703" y="1733"/>
                    <a:pt x="1642" y="1490"/>
                  </a:cubicBezTo>
                  <a:cubicBezTo>
                    <a:pt x="1551" y="1277"/>
                    <a:pt x="1490" y="1034"/>
                    <a:pt x="1430" y="852"/>
                  </a:cubicBezTo>
                  <a:cubicBezTo>
                    <a:pt x="1369" y="669"/>
                    <a:pt x="1308" y="517"/>
                    <a:pt x="1247" y="396"/>
                  </a:cubicBezTo>
                  <a:cubicBezTo>
                    <a:pt x="1217" y="244"/>
                    <a:pt x="1156" y="122"/>
                    <a:pt x="1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7"/>
            <p:cNvSpPr/>
            <p:nvPr/>
          </p:nvSpPr>
          <p:spPr>
            <a:xfrm flipH="1">
              <a:off x="7545300" y="2420063"/>
              <a:ext cx="442275" cy="299875"/>
            </a:xfrm>
            <a:custGeom>
              <a:avLst/>
              <a:gdLst/>
              <a:ahLst/>
              <a:cxnLst/>
              <a:rect l="l" t="t" r="r" b="b"/>
              <a:pathLst>
                <a:path w="17691" h="11995" extrusionOk="0">
                  <a:moveTo>
                    <a:pt x="0" y="1"/>
                  </a:moveTo>
                  <a:lnTo>
                    <a:pt x="0" y="1"/>
                  </a:lnTo>
                  <a:cubicBezTo>
                    <a:pt x="547" y="1855"/>
                    <a:pt x="1216" y="3678"/>
                    <a:pt x="1976" y="5441"/>
                  </a:cubicBezTo>
                  <a:cubicBezTo>
                    <a:pt x="2675" y="7113"/>
                    <a:pt x="3678" y="8663"/>
                    <a:pt x="4894" y="10001"/>
                  </a:cubicBezTo>
                  <a:cubicBezTo>
                    <a:pt x="6017" y="11151"/>
                    <a:pt x="7564" y="11995"/>
                    <a:pt x="9141" y="11995"/>
                  </a:cubicBezTo>
                  <a:cubicBezTo>
                    <a:pt x="9356" y="11995"/>
                    <a:pt x="9572" y="11979"/>
                    <a:pt x="9788" y="11946"/>
                  </a:cubicBezTo>
                  <a:cubicBezTo>
                    <a:pt x="11064" y="11764"/>
                    <a:pt x="12189" y="11004"/>
                    <a:pt x="13253" y="10274"/>
                  </a:cubicBezTo>
                  <a:lnTo>
                    <a:pt x="16414" y="8147"/>
                  </a:lnTo>
                  <a:cubicBezTo>
                    <a:pt x="16809" y="7903"/>
                    <a:pt x="17143" y="7599"/>
                    <a:pt x="17447" y="7265"/>
                  </a:cubicBezTo>
                  <a:cubicBezTo>
                    <a:pt x="17690" y="6870"/>
                    <a:pt x="17569" y="6414"/>
                    <a:pt x="17599" y="5958"/>
                  </a:cubicBezTo>
                  <a:lnTo>
                    <a:pt x="17599" y="5958"/>
                  </a:lnTo>
                  <a:cubicBezTo>
                    <a:pt x="16049" y="6718"/>
                    <a:pt x="14560" y="7903"/>
                    <a:pt x="13009" y="8663"/>
                  </a:cubicBezTo>
                  <a:cubicBezTo>
                    <a:pt x="11915" y="9210"/>
                    <a:pt x="10912" y="9909"/>
                    <a:pt x="9696" y="10122"/>
                  </a:cubicBezTo>
                  <a:cubicBezTo>
                    <a:pt x="9436" y="10184"/>
                    <a:pt x="9170" y="10214"/>
                    <a:pt x="8904" y="10214"/>
                  </a:cubicBezTo>
                  <a:cubicBezTo>
                    <a:pt x="8115" y="10214"/>
                    <a:pt x="7331" y="9946"/>
                    <a:pt x="6718" y="9423"/>
                  </a:cubicBezTo>
                  <a:cubicBezTo>
                    <a:pt x="6110" y="8967"/>
                    <a:pt x="5046" y="7539"/>
                    <a:pt x="4590" y="6931"/>
                  </a:cubicBezTo>
                  <a:cubicBezTo>
                    <a:pt x="3040" y="4651"/>
                    <a:pt x="1550" y="2280"/>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7"/>
            <p:cNvSpPr/>
            <p:nvPr/>
          </p:nvSpPr>
          <p:spPr>
            <a:xfrm flipH="1">
              <a:off x="7474625" y="1964913"/>
              <a:ext cx="724200" cy="712500"/>
            </a:xfrm>
            <a:custGeom>
              <a:avLst/>
              <a:gdLst/>
              <a:ahLst/>
              <a:cxnLst/>
              <a:rect l="l" t="t" r="r" b="b"/>
              <a:pathLst>
                <a:path w="28968" h="28500" extrusionOk="0">
                  <a:moveTo>
                    <a:pt x="5425" y="0"/>
                  </a:moveTo>
                  <a:cubicBezTo>
                    <a:pt x="4501" y="0"/>
                    <a:pt x="3495" y="330"/>
                    <a:pt x="2462" y="1215"/>
                  </a:cubicBezTo>
                  <a:cubicBezTo>
                    <a:pt x="2462" y="1215"/>
                    <a:pt x="0" y="5471"/>
                    <a:pt x="3526" y="10668"/>
                  </a:cubicBezTo>
                  <a:cubicBezTo>
                    <a:pt x="6262" y="14711"/>
                    <a:pt x="12128" y="23556"/>
                    <a:pt x="14104" y="26505"/>
                  </a:cubicBezTo>
                  <a:cubicBezTo>
                    <a:pt x="14560" y="27264"/>
                    <a:pt x="15259" y="27812"/>
                    <a:pt x="16079" y="28115"/>
                  </a:cubicBezTo>
                  <a:cubicBezTo>
                    <a:pt x="16546" y="28238"/>
                    <a:pt x="17092" y="28500"/>
                    <a:pt x="17669" y="28500"/>
                  </a:cubicBezTo>
                  <a:cubicBezTo>
                    <a:pt x="17806" y="28500"/>
                    <a:pt x="17945" y="28485"/>
                    <a:pt x="18086" y="28450"/>
                  </a:cubicBezTo>
                  <a:cubicBezTo>
                    <a:pt x="19453" y="28085"/>
                    <a:pt x="26323" y="24650"/>
                    <a:pt x="28542" y="23435"/>
                  </a:cubicBezTo>
                  <a:lnTo>
                    <a:pt x="28967" y="22036"/>
                  </a:lnTo>
                  <a:lnTo>
                    <a:pt x="27630" y="19605"/>
                  </a:lnTo>
                  <a:lnTo>
                    <a:pt x="26232" y="17052"/>
                  </a:lnTo>
                  <a:lnTo>
                    <a:pt x="18450" y="19331"/>
                  </a:lnTo>
                  <a:lnTo>
                    <a:pt x="10122" y="2796"/>
                  </a:lnTo>
                  <a:cubicBezTo>
                    <a:pt x="10122" y="2796"/>
                    <a:pt x="8118" y="0"/>
                    <a:pt x="5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7"/>
            <p:cNvSpPr/>
            <p:nvPr/>
          </p:nvSpPr>
          <p:spPr>
            <a:xfrm flipH="1">
              <a:off x="7473125" y="2100913"/>
              <a:ext cx="572975" cy="575500"/>
            </a:xfrm>
            <a:custGeom>
              <a:avLst/>
              <a:gdLst/>
              <a:ahLst/>
              <a:cxnLst/>
              <a:rect l="l" t="t" r="r" b="b"/>
              <a:pathLst>
                <a:path w="22919" h="23020" extrusionOk="0">
                  <a:moveTo>
                    <a:pt x="5320" y="0"/>
                  </a:moveTo>
                  <a:cubicBezTo>
                    <a:pt x="5320" y="0"/>
                    <a:pt x="5320" y="31"/>
                    <a:pt x="5350" y="61"/>
                  </a:cubicBezTo>
                  <a:cubicBezTo>
                    <a:pt x="5320" y="1"/>
                    <a:pt x="5320" y="0"/>
                    <a:pt x="5320" y="0"/>
                  </a:cubicBezTo>
                  <a:close/>
                  <a:moveTo>
                    <a:pt x="5350" y="61"/>
                  </a:moveTo>
                  <a:lnTo>
                    <a:pt x="5441" y="274"/>
                  </a:lnTo>
                  <a:cubicBezTo>
                    <a:pt x="5533" y="456"/>
                    <a:pt x="5654" y="699"/>
                    <a:pt x="5806" y="1034"/>
                  </a:cubicBezTo>
                  <a:lnTo>
                    <a:pt x="7235" y="3861"/>
                  </a:lnTo>
                  <a:lnTo>
                    <a:pt x="12280" y="13922"/>
                  </a:lnTo>
                  <a:lnTo>
                    <a:pt x="12311" y="13982"/>
                  </a:lnTo>
                  <a:lnTo>
                    <a:pt x="12372" y="13982"/>
                  </a:lnTo>
                  <a:lnTo>
                    <a:pt x="20120" y="11721"/>
                  </a:lnTo>
                  <a:lnTo>
                    <a:pt x="20120" y="11721"/>
                  </a:lnTo>
                  <a:cubicBezTo>
                    <a:pt x="20989" y="13281"/>
                    <a:pt x="21887" y="14928"/>
                    <a:pt x="22786" y="16605"/>
                  </a:cubicBezTo>
                  <a:lnTo>
                    <a:pt x="22786" y="16605"/>
                  </a:lnTo>
                  <a:cubicBezTo>
                    <a:pt x="22668" y="16987"/>
                    <a:pt x="22550" y="17369"/>
                    <a:pt x="22433" y="17751"/>
                  </a:cubicBezTo>
                  <a:cubicBezTo>
                    <a:pt x="22410" y="17798"/>
                    <a:pt x="22386" y="17862"/>
                    <a:pt x="22377" y="17916"/>
                  </a:cubicBezTo>
                  <a:lnTo>
                    <a:pt x="22377" y="17916"/>
                  </a:lnTo>
                  <a:lnTo>
                    <a:pt x="16931" y="20639"/>
                  </a:lnTo>
                  <a:lnTo>
                    <a:pt x="14317" y="21916"/>
                  </a:lnTo>
                  <a:cubicBezTo>
                    <a:pt x="13891" y="22128"/>
                    <a:pt x="13466" y="22341"/>
                    <a:pt x="13040" y="22524"/>
                  </a:cubicBezTo>
                  <a:lnTo>
                    <a:pt x="12706" y="22675"/>
                  </a:lnTo>
                  <a:cubicBezTo>
                    <a:pt x="12615" y="22706"/>
                    <a:pt x="12524" y="22767"/>
                    <a:pt x="12402" y="22797"/>
                  </a:cubicBezTo>
                  <a:cubicBezTo>
                    <a:pt x="12189" y="22827"/>
                    <a:pt x="11977" y="22858"/>
                    <a:pt x="11733" y="22858"/>
                  </a:cubicBezTo>
                  <a:cubicBezTo>
                    <a:pt x="11639" y="22865"/>
                    <a:pt x="11544" y="22868"/>
                    <a:pt x="11449" y="22868"/>
                  </a:cubicBezTo>
                  <a:cubicBezTo>
                    <a:pt x="10688" y="22868"/>
                    <a:pt x="9920" y="22652"/>
                    <a:pt x="9271" y="22220"/>
                  </a:cubicBezTo>
                  <a:cubicBezTo>
                    <a:pt x="8907" y="22007"/>
                    <a:pt x="8603" y="21703"/>
                    <a:pt x="8329" y="21399"/>
                  </a:cubicBezTo>
                  <a:cubicBezTo>
                    <a:pt x="8207" y="21247"/>
                    <a:pt x="8055" y="21095"/>
                    <a:pt x="7934" y="20913"/>
                  </a:cubicBezTo>
                  <a:cubicBezTo>
                    <a:pt x="7843" y="20761"/>
                    <a:pt x="7721" y="20578"/>
                    <a:pt x="7600" y="20426"/>
                  </a:cubicBezTo>
                  <a:lnTo>
                    <a:pt x="5046" y="16718"/>
                  </a:lnTo>
                  <a:lnTo>
                    <a:pt x="1368" y="11368"/>
                  </a:lnTo>
                  <a:lnTo>
                    <a:pt x="365" y="9909"/>
                  </a:lnTo>
                  <a:lnTo>
                    <a:pt x="92" y="9545"/>
                  </a:lnTo>
                  <a:lnTo>
                    <a:pt x="1" y="9423"/>
                  </a:lnTo>
                  <a:lnTo>
                    <a:pt x="1" y="9423"/>
                  </a:lnTo>
                  <a:lnTo>
                    <a:pt x="92" y="9575"/>
                  </a:lnTo>
                  <a:lnTo>
                    <a:pt x="335" y="9940"/>
                  </a:lnTo>
                  <a:lnTo>
                    <a:pt x="1308" y="11429"/>
                  </a:lnTo>
                  <a:cubicBezTo>
                    <a:pt x="2189" y="12675"/>
                    <a:pt x="3435" y="14529"/>
                    <a:pt x="4955" y="16809"/>
                  </a:cubicBezTo>
                  <a:lnTo>
                    <a:pt x="7478" y="20517"/>
                  </a:lnTo>
                  <a:cubicBezTo>
                    <a:pt x="7600" y="20669"/>
                    <a:pt x="7721" y="20852"/>
                    <a:pt x="7843" y="21004"/>
                  </a:cubicBezTo>
                  <a:cubicBezTo>
                    <a:pt x="7964" y="21186"/>
                    <a:pt x="8086" y="21338"/>
                    <a:pt x="8207" y="21520"/>
                  </a:cubicBezTo>
                  <a:cubicBezTo>
                    <a:pt x="8511" y="21824"/>
                    <a:pt x="8815" y="22128"/>
                    <a:pt x="9180" y="22372"/>
                  </a:cubicBezTo>
                  <a:cubicBezTo>
                    <a:pt x="9856" y="22804"/>
                    <a:pt x="10627" y="23020"/>
                    <a:pt x="11431" y="23020"/>
                  </a:cubicBezTo>
                  <a:cubicBezTo>
                    <a:pt x="11531" y="23020"/>
                    <a:pt x="11632" y="23017"/>
                    <a:pt x="11733" y="23010"/>
                  </a:cubicBezTo>
                  <a:cubicBezTo>
                    <a:pt x="11946" y="22979"/>
                    <a:pt x="12189" y="22979"/>
                    <a:pt x="12402" y="22919"/>
                  </a:cubicBezTo>
                  <a:cubicBezTo>
                    <a:pt x="12524" y="22888"/>
                    <a:pt x="12645" y="22858"/>
                    <a:pt x="12767" y="22797"/>
                  </a:cubicBezTo>
                  <a:lnTo>
                    <a:pt x="13071" y="22645"/>
                  </a:lnTo>
                  <a:cubicBezTo>
                    <a:pt x="13496" y="22463"/>
                    <a:pt x="13922" y="22250"/>
                    <a:pt x="14347" y="22068"/>
                  </a:cubicBezTo>
                  <a:lnTo>
                    <a:pt x="16961" y="20791"/>
                  </a:lnTo>
                  <a:lnTo>
                    <a:pt x="22463" y="18055"/>
                  </a:lnTo>
                  <a:lnTo>
                    <a:pt x="22493" y="18055"/>
                  </a:lnTo>
                  <a:lnTo>
                    <a:pt x="22493" y="18025"/>
                  </a:lnTo>
                  <a:lnTo>
                    <a:pt x="22554" y="17812"/>
                  </a:lnTo>
                  <a:cubicBezTo>
                    <a:pt x="22676" y="17387"/>
                    <a:pt x="22797" y="17022"/>
                    <a:pt x="22919" y="16627"/>
                  </a:cubicBezTo>
                  <a:lnTo>
                    <a:pt x="22919" y="16596"/>
                  </a:lnTo>
                  <a:lnTo>
                    <a:pt x="22919" y="16566"/>
                  </a:lnTo>
                  <a:cubicBezTo>
                    <a:pt x="22007" y="14864"/>
                    <a:pt x="21065" y="13192"/>
                    <a:pt x="20214" y="11581"/>
                  </a:cubicBezTo>
                  <a:lnTo>
                    <a:pt x="20183" y="11551"/>
                  </a:lnTo>
                  <a:lnTo>
                    <a:pt x="20123" y="11551"/>
                  </a:lnTo>
                  <a:lnTo>
                    <a:pt x="12377" y="13811"/>
                  </a:lnTo>
                  <a:lnTo>
                    <a:pt x="12377" y="13811"/>
                  </a:lnTo>
                  <a:lnTo>
                    <a:pt x="7265" y="3800"/>
                  </a:lnTo>
                  <a:lnTo>
                    <a:pt x="5837" y="1003"/>
                  </a:lnTo>
                  <a:lnTo>
                    <a:pt x="5441" y="244"/>
                  </a:lnTo>
                  <a:lnTo>
                    <a:pt x="5350" y="6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7"/>
            <p:cNvSpPr/>
            <p:nvPr/>
          </p:nvSpPr>
          <p:spPr>
            <a:xfrm flipH="1">
              <a:off x="7737550" y="2448188"/>
              <a:ext cx="31950" cy="91200"/>
            </a:xfrm>
            <a:custGeom>
              <a:avLst/>
              <a:gdLst/>
              <a:ahLst/>
              <a:cxnLst/>
              <a:rect l="l" t="t" r="r" b="b"/>
              <a:pathLst>
                <a:path w="1278" h="3648" extrusionOk="0">
                  <a:moveTo>
                    <a:pt x="1277" y="0"/>
                  </a:moveTo>
                  <a:cubicBezTo>
                    <a:pt x="1247" y="0"/>
                    <a:pt x="1034" y="821"/>
                    <a:pt x="700" y="1824"/>
                  </a:cubicBezTo>
                  <a:cubicBezTo>
                    <a:pt x="365" y="2827"/>
                    <a:pt x="1" y="3648"/>
                    <a:pt x="61" y="3648"/>
                  </a:cubicBezTo>
                  <a:cubicBezTo>
                    <a:pt x="700" y="2523"/>
                    <a:pt x="1125" y="1277"/>
                    <a:pt x="1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7"/>
            <p:cNvSpPr/>
            <p:nvPr/>
          </p:nvSpPr>
          <p:spPr>
            <a:xfrm flipH="1">
              <a:off x="7207150" y="2317488"/>
              <a:ext cx="325250" cy="193025"/>
            </a:xfrm>
            <a:custGeom>
              <a:avLst/>
              <a:gdLst/>
              <a:ahLst/>
              <a:cxnLst/>
              <a:rect l="l" t="t" r="r" b="b"/>
              <a:pathLst>
                <a:path w="13010" h="7721" extrusionOk="0">
                  <a:moveTo>
                    <a:pt x="7052" y="0"/>
                  </a:moveTo>
                  <a:cubicBezTo>
                    <a:pt x="6991" y="0"/>
                    <a:pt x="6900" y="31"/>
                    <a:pt x="6809" y="61"/>
                  </a:cubicBezTo>
                  <a:lnTo>
                    <a:pt x="0" y="3526"/>
                  </a:lnTo>
                  <a:lnTo>
                    <a:pt x="2310" y="7721"/>
                  </a:lnTo>
                  <a:lnTo>
                    <a:pt x="4195" y="6444"/>
                  </a:lnTo>
                  <a:cubicBezTo>
                    <a:pt x="4328" y="6615"/>
                    <a:pt x="4544" y="6685"/>
                    <a:pt x="4808" y="6685"/>
                  </a:cubicBezTo>
                  <a:cubicBezTo>
                    <a:pt x="6047" y="6685"/>
                    <a:pt x="8359" y="5137"/>
                    <a:pt x="8359" y="5137"/>
                  </a:cubicBezTo>
                  <a:cubicBezTo>
                    <a:pt x="8359" y="5137"/>
                    <a:pt x="9879" y="4468"/>
                    <a:pt x="10000" y="3830"/>
                  </a:cubicBezTo>
                  <a:cubicBezTo>
                    <a:pt x="10031" y="3587"/>
                    <a:pt x="9028" y="1338"/>
                    <a:pt x="9028" y="1338"/>
                  </a:cubicBezTo>
                  <a:cubicBezTo>
                    <a:pt x="9028" y="1338"/>
                    <a:pt x="10335" y="1216"/>
                    <a:pt x="11733" y="1125"/>
                  </a:cubicBezTo>
                  <a:cubicBezTo>
                    <a:pt x="13009" y="1003"/>
                    <a:pt x="12979" y="486"/>
                    <a:pt x="12858" y="213"/>
                  </a:cubicBezTo>
                  <a:cubicBezTo>
                    <a:pt x="12827" y="122"/>
                    <a:pt x="12736" y="61"/>
                    <a:pt x="12614" y="61"/>
                  </a:cubicBezTo>
                  <a:lnTo>
                    <a:pt x="705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7"/>
            <p:cNvSpPr/>
            <p:nvPr/>
          </p:nvSpPr>
          <p:spPr>
            <a:xfrm flipH="1">
              <a:off x="7277050" y="2406388"/>
              <a:ext cx="38800" cy="63375"/>
            </a:xfrm>
            <a:custGeom>
              <a:avLst/>
              <a:gdLst/>
              <a:ahLst/>
              <a:cxnLst/>
              <a:rect l="l" t="t" r="r" b="b"/>
              <a:pathLst>
                <a:path w="1552" h="2535" extrusionOk="0">
                  <a:moveTo>
                    <a:pt x="1551" y="0"/>
                  </a:moveTo>
                  <a:lnTo>
                    <a:pt x="335" y="304"/>
                  </a:lnTo>
                  <a:cubicBezTo>
                    <a:pt x="305" y="517"/>
                    <a:pt x="1" y="1733"/>
                    <a:pt x="31" y="1946"/>
                  </a:cubicBezTo>
                  <a:cubicBezTo>
                    <a:pt x="31" y="2189"/>
                    <a:pt x="153" y="2371"/>
                    <a:pt x="335" y="2493"/>
                  </a:cubicBezTo>
                  <a:cubicBezTo>
                    <a:pt x="401" y="2521"/>
                    <a:pt x="473" y="2535"/>
                    <a:pt x="545" y="2535"/>
                  </a:cubicBezTo>
                  <a:cubicBezTo>
                    <a:pt x="706" y="2535"/>
                    <a:pt x="869" y="2467"/>
                    <a:pt x="974" y="2341"/>
                  </a:cubicBezTo>
                  <a:cubicBezTo>
                    <a:pt x="1126" y="2128"/>
                    <a:pt x="1217" y="1885"/>
                    <a:pt x="1278" y="1642"/>
                  </a:cubicBezTo>
                  <a:cubicBezTo>
                    <a:pt x="1429" y="1125"/>
                    <a:pt x="1521" y="548"/>
                    <a:pt x="155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7"/>
            <p:cNvSpPr/>
            <p:nvPr/>
          </p:nvSpPr>
          <p:spPr>
            <a:xfrm flipH="1">
              <a:off x="7271750" y="2344163"/>
              <a:ext cx="44850" cy="92650"/>
            </a:xfrm>
            <a:custGeom>
              <a:avLst/>
              <a:gdLst/>
              <a:ahLst/>
              <a:cxnLst/>
              <a:rect l="l" t="t" r="r" b="b"/>
              <a:pathLst>
                <a:path w="1794" h="3706" extrusionOk="0">
                  <a:moveTo>
                    <a:pt x="416" y="0"/>
                  </a:moveTo>
                  <a:cubicBezTo>
                    <a:pt x="272" y="0"/>
                    <a:pt x="130" y="31"/>
                    <a:pt x="1" y="88"/>
                  </a:cubicBezTo>
                  <a:lnTo>
                    <a:pt x="1429" y="3705"/>
                  </a:lnTo>
                  <a:cubicBezTo>
                    <a:pt x="1581" y="3158"/>
                    <a:pt x="1794" y="2581"/>
                    <a:pt x="1763" y="2307"/>
                  </a:cubicBezTo>
                  <a:cubicBezTo>
                    <a:pt x="1733" y="2064"/>
                    <a:pt x="1520" y="1882"/>
                    <a:pt x="1277" y="1851"/>
                  </a:cubicBezTo>
                  <a:cubicBezTo>
                    <a:pt x="1459" y="1699"/>
                    <a:pt x="1520" y="1456"/>
                    <a:pt x="1399" y="1243"/>
                  </a:cubicBezTo>
                  <a:cubicBezTo>
                    <a:pt x="1277" y="1091"/>
                    <a:pt x="1095" y="1000"/>
                    <a:pt x="882" y="970"/>
                  </a:cubicBezTo>
                  <a:cubicBezTo>
                    <a:pt x="1064" y="878"/>
                    <a:pt x="1156" y="666"/>
                    <a:pt x="1156" y="453"/>
                  </a:cubicBezTo>
                  <a:cubicBezTo>
                    <a:pt x="1125" y="301"/>
                    <a:pt x="1004" y="179"/>
                    <a:pt x="882" y="119"/>
                  </a:cubicBezTo>
                  <a:cubicBezTo>
                    <a:pt x="738" y="38"/>
                    <a:pt x="576" y="0"/>
                    <a:pt x="41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7"/>
            <p:cNvSpPr/>
            <p:nvPr/>
          </p:nvSpPr>
          <p:spPr>
            <a:xfrm flipH="1">
              <a:off x="7292250" y="2420063"/>
              <a:ext cx="63875" cy="44850"/>
            </a:xfrm>
            <a:custGeom>
              <a:avLst/>
              <a:gdLst/>
              <a:ahLst/>
              <a:cxnLst/>
              <a:rect l="l" t="t" r="r" b="b"/>
              <a:pathLst>
                <a:path w="2555" h="1794" extrusionOk="0">
                  <a:moveTo>
                    <a:pt x="2524" y="1"/>
                  </a:moveTo>
                  <a:cubicBezTo>
                    <a:pt x="2493" y="1"/>
                    <a:pt x="2433" y="153"/>
                    <a:pt x="2250" y="335"/>
                  </a:cubicBezTo>
                  <a:cubicBezTo>
                    <a:pt x="1977" y="578"/>
                    <a:pt x="1673" y="760"/>
                    <a:pt x="1338" y="912"/>
                  </a:cubicBezTo>
                  <a:cubicBezTo>
                    <a:pt x="578" y="1338"/>
                    <a:pt x="1" y="1733"/>
                    <a:pt x="31" y="1794"/>
                  </a:cubicBezTo>
                  <a:cubicBezTo>
                    <a:pt x="518" y="1581"/>
                    <a:pt x="1004" y="1368"/>
                    <a:pt x="1430" y="1095"/>
                  </a:cubicBezTo>
                  <a:cubicBezTo>
                    <a:pt x="1794" y="943"/>
                    <a:pt x="2098" y="730"/>
                    <a:pt x="2341" y="426"/>
                  </a:cubicBezTo>
                  <a:cubicBezTo>
                    <a:pt x="2554" y="183"/>
                    <a:pt x="2524" y="1"/>
                    <a:pt x="252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7"/>
            <p:cNvSpPr/>
            <p:nvPr/>
          </p:nvSpPr>
          <p:spPr>
            <a:xfrm flipH="1">
              <a:off x="7282375" y="2389463"/>
              <a:ext cx="31950" cy="6950"/>
            </a:xfrm>
            <a:custGeom>
              <a:avLst/>
              <a:gdLst/>
              <a:ahLst/>
              <a:cxnLst/>
              <a:rect l="l" t="t" r="r" b="b"/>
              <a:pathLst>
                <a:path w="1278" h="278" extrusionOk="0">
                  <a:moveTo>
                    <a:pt x="818" y="1"/>
                  </a:moveTo>
                  <a:cubicBezTo>
                    <a:pt x="761" y="1"/>
                    <a:pt x="700" y="3"/>
                    <a:pt x="639" y="9"/>
                  </a:cubicBezTo>
                  <a:cubicBezTo>
                    <a:pt x="274" y="70"/>
                    <a:pt x="1" y="191"/>
                    <a:pt x="31" y="252"/>
                  </a:cubicBezTo>
                  <a:cubicBezTo>
                    <a:pt x="31" y="271"/>
                    <a:pt x="57" y="278"/>
                    <a:pt x="104" y="278"/>
                  </a:cubicBezTo>
                  <a:cubicBezTo>
                    <a:pt x="207" y="278"/>
                    <a:pt x="408" y="242"/>
                    <a:pt x="639" y="221"/>
                  </a:cubicBezTo>
                  <a:cubicBezTo>
                    <a:pt x="1004" y="191"/>
                    <a:pt x="1277" y="130"/>
                    <a:pt x="1277" y="100"/>
                  </a:cubicBezTo>
                  <a:cubicBezTo>
                    <a:pt x="1277" y="50"/>
                    <a:pt x="1075" y="1"/>
                    <a:pt x="81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7"/>
            <p:cNvSpPr/>
            <p:nvPr/>
          </p:nvSpPr>
          <p:spPr>
            <a:xfrm flipH="1">
              <a:off x="7293025" y="2342138"/>
              <a:ext cx="44100" cy="8400"/>
            </a:xfrm>
            <a:custGeom>
              <a:avLst/>
              <a:gdLst/>
              <a:ahLst/>
              <a:cxnLst/>
              <a:rect l="l" t="t" r="r" b="b"/>
              <a:pathLst>
                <a:path w="1764" h="336" extrusionOk="0">
                  <a:moveTo>
                    <a:pt x="948" y="0"/>
                  </a:moveTo>
                  <a:cubicBezTo>
                    <a:pt x="614" y="0"/>
                    <a:pt x="281" y="107"/>
                    <a:pt x="1" y="321"/>
                  </a:cubicBezTo>
                  <a:cubicBezTo>
                    <a:pt x="6" y="331"/>
                    <a:pt x="20" y="335"/>
                    <a:pt x="42" y="335"/>
                  </a:cubicBezTo>
                  <a:cubicBezTo>
                    <a:pt x="154" y="335"/>
                    <a:pt x="476" y="225"/>
                    <a:pt x="882" y="200"/>
                  </a:cubicBezTo>
                  <a:cubicBezTo>
                    <a:pt x="938" y="196"/>
                    <a:pt x="992" y="195"/>
                    <a:pt x="1045" y="195"/>
                  </a:cubicBezTo>
                  <a:cubicBezTo>
                    <a:pt x="1359" y="195"/>
                    <a:pt x="1615" y="247"/>
                    <a:pt x="1716" y="247"/>
                  </a:cubicBezTo>
                  <a:cubicBezTo>
                    <a:pt x="1747" y="247"/>
                    <a:pt x="1764" y="242"/>
                    <a:pt x="1764" y="230"/>
                  </a:cubicBezTo>
                  <a:cubicBezTo>
                    <a:pt x="1513" y="77"/>
                    <a:pt x="1230" y="0"/>
                    <a:pt x="94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7"/>
            <p:cNvSpPr/>
            <p:nvPr/>
          </p:nvSpPr>
          <p:spPr>
            <a:xfrm flipH="1">
              <a:off x="7281625" y="2365913"/>
              <a:ext cx="37250" cy="10100"/>
            </a:xfrm>
            <a:custGeom>
              <a:avLst/>
              <a:gdLst/>
              <a:ahLst/>
              <a:cxnLst/>
              <a:rect l="l" t="t" r="r" b="b"/>
              <a:pathLst>
                <a:path w="1490" h="404" extrusionOk="0">
                  <a:moveTo>
                    <a:pt x="864" y="1"/>
                  </a:moveTo>
                  <a:cubicBezTo>
                    <a:pt x="830" y="1"/>
                    <a:pt x="796" y="3"/>
                    <a:pt x="760" y="8"/>
                  </a:cubicBezTo>
                  <a:cubicBezTo>
                    <a:pt x="726" y="5"/>
                    <a:pt x="692" y="3"/>
                    <a:pt x="658" y="3"/>
                  </a:cubicBezTo>
                  <a:cubicBezTo>
                    <a:pt x="419" y="3"/>
                    <a:pt x="186" y="96"/>
                    <a:pt x="0" y="282"/>
                  </a:cubicBezTo>
                  <a:cubicBezTo>
                    <a:pt x="0" y="294"/>
                    <a:pt x="14" y="299"/>
                    <a:pt x="40" y="299"/>
                  </a:cubicBezTo>
                  <a:cubicBezTo>
                    <a:pt x="144" y="299"/>
                    <a:pt x="442" y="215"/>
                    <a:pt x="760" y="191"/>
                  </a:cubicBezTo>
                  <a:cubicBezTo>
                    <a:pt x="943" y="191"/>
                    <a:pt x="1095" y="221"/>
                    <a:pt x="1247" y="312"/>
                  </a:cubicBezTo>
                  <a:cubicBezTo>
                    <a:pt x="1368" y="343"/>
                    <a:pt x="1429" y="404"/>
                    <a:pt x="1459" y="404"/>
                  </a:cubicBezTo>
                  <a:cubicBezTo>
                    <a:pt x="1490" y="373"/>
                    <a:pt x="1459" y="282"/>
                    <a:pt x="1338" y="191"/>
                  </a:cubicBezTo>
                  <a:cubicBezTo>
                    <a:pt x="1186" y="64"/>
                    <a:pt x="1034" y="1"/>
                    <a:pt x="86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7"/>
            <p:cNvSpPr/>
            <p:nvPr/>
          </p:nvSpPr>
          <p:spPr>
            <a:xfrm flipH="1">
              <a:off x="7280100" y="2169313"/>
              <a:ext cx="105650" cy="145900"/>
            </a:xfrm>
            <a:custGeom>
              <a:avLst/>
              <a:gdLst/>
              <a:ahLst/>
              <a:cxnLst/>
              <a:rect l="l" t="t" r="r" b="b"/>
              <a:pathLst>
                <a:path w="4226" h="5836" extrusionOk="0">
                  <a:moveTo>
                    <a:pt x="4225" y="0"/>
                  </a:moveTo>
                  <a:lnTo>
                    <a:pt x="1034" y="3495"/>
                  </a:lnTo>
                  <a:lnTo>
                    <a:pt x="0" y="5836"/>
                  </a:lnTo>
                  <a:cubicBezTo>
                    <a:pt x="0" y="5836"/>
                    <a:pt x="2463" y="5198"/>
                    <a:pt x="4225"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7"/>
            <p:cNvSpPr/>
            <p:nvPr/>
          </p:nvSpPr>
          <p:spPr>
            <a:xfrm flipH="1">
              <a:off x="7236775" y="1993013"/>
              <a:ext cx="270550" cy="397450"/>
            </a:xfrm>
            <a:custGeom>
              <a:avLst/>
              <a:gdLst/>
              <a:ahLst/>
              <a:cxnLst/>
              <a:rect l="l" t="t" r="r" b="b"/>
              <a:pathLst>
                <a:path w="10822" h="15898" extrusionOk="0">
                  <a:moveTo>
                    <a:pt x="10730" y="0"/>
                  </a:moveTo>
                  <a:lnTo>
                    <a:pt x="5836" y="2827"/>
                  </a:lnTo>
                  <a:cubicBezTo>
                    <a:pt x="5593" y="2979"/>
                    <a:pt x="5380" y="3192"/>
                    <a:pt x="5259" y="3465"/>
                  </a:cubicBezTo>
                  <a:lnTo>
                    <a:pt x="0" y="15897"/>
                  </a:lnTo>
                  <a:lnTo>
                    <a:pt x="4803" y="13070"/>
                  </a:lnTo>
                  <a:cubicBezTo>
                    <a:pt x="4803" y="13070"/>
                    <a:pt x="10821" y="0"/>
                    <a:pt x="10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7"/>
            <p:cNvSpPr/>
            <p:nvPr/>
          </p:nvSpPr>
          <p:spPr>
            <a:xfrm flipH="1">
              <a:off x="7270225" y="2059888"/>
              <a:ext cx="106400" cy="205175"/>
            </a:xfrm>
            <a:custGeom>
              <a:avLst/>
              <a:gdLst/>
              <a:ahLst/>
              <a:cxnLst/>
              <a:rect l="l" t="t" r="r" b="b"/>
              <a:pathLst>
                <a:path w="4256" h="8207" extrusionOk="0">
                  <a:moveTo>
                    <a:pt x="3860" y="0"/>
                  </a:moveTo>
                  <a:cubicBezTo>
                    <a:pt x="3222" y="61"/>
                    <a:pt x="3070" y="517"/>
                    <a:pt x="3101" y="1125"/>
                  </a:cubicBezTo>
                  <a:cubicBezTo>
                    <a:pt x="3101" y="1368"/>
                    <a:pt x="3283" y="2310"/>
                    <a:pt x="3283" y="2310"/>
                  </a:cubicBezTo>
                  <a:lnTo>
                    <a:pt x="3040" y="3374"/>
                  </a:lnTo>
                  <a:cubicBezTo>
                    <a:pt x="3009" y="2827"/>
                    <a:pt x="2918" y="2280"/>
                    <a:pt x="2705" y="1793"/>
                  </a:cubicBezTo>
                  <a:cubicBezTo>
                    <a:pt x="2641" y="1691"/>
                    <a:pt x="2544" y="1653"/>
                    <a:pt x="2443" y="1653"/>
                  </a:cubicBezTo>
                  <a:cubicBezTo>
                    <a:pt x="2303" y="1653"/>
                    <a:pt x="2155" y="1723"/>
                    <a:pt x="2067" y="1793"/>
                  </a:cubicBezTo>
                  <a:cubicBezTo>
                    <a:pt x="1794" y="2037"/>
                    <a:pt x="1915" y="2371"/>
                    <a:pt x="1976" y="3161"/>
                  </a:cubicBezTo>
                  <a:cubicBezTo>
                    <a:pt x="2098" y="4681"/>
                    <a:pt x="2037" y="4924"/>
                    <a:pt x="2037" y="4924"/>
                  </a:cubicBezTo>
                  <a:cubicBezTo>
                    <a:pt x="2037" y="4347"/>
                    <a:pt x="1915" y="3769"/>
                    <a:pt x="1672" y="3252"/>
                  </a:cubicBezTo>
                  <a:cubicBezTo>
                    <a:pt x="1550" y="3033"/>
                    <a:pt x="1428" y="2892"/>
                    <a:pt x="1275" y="2892"/>
                  </a:cubicBezTo>
                  <a:cubicBezTo>
                    <a:pt x="1237" y="2892"/>
                    <a:pt x="1197" y="2900"/>
                    <a:pt x="1155" y="2918"/>
                  </a:cubicBezTo>
                  <a:cubicBezTo>
                    <a:pt x="973" y="3009"/>
                    <a:pt x="730" y="3344"/>
                    <a:pt x="882" y="3921"/>
                  </a:cubicBezTo>
                  <a:cubicBezTo>
                    <a:pt x="1094" y="4590"/>
                    <a:pt x="1216" y="5289"/>
                    <a:pt x="1186" y="5988"/>
                  </a:cubicBezTo>
                  <a:cubicBezTo>
                    <a:pt x="973" y="5714"/>
                    <a:pt x="821" y="5410"/>
                    <a:pt x="669" y="5076"/>
                  </a:cubicBezTo>
                  <a:cubicBezTo>
                    <a:pt x="638" y="4935"/>
                    <a:pt x="526" y="4867"/>
                    <a:pt x="412" y="4867"/>
                  </a:cubicBezTo>
                  <a:cubicBezTo>
                    <a:pt x="305" y="4867"/>
                    <a:pt x="196" y="4928"/>
                    <a:pt x="152" y="5046"/>
                  </a:cubicBezTo>
                  <a:cubicBezTo>
                    <a:pt x="0" y="5410"/>
                    <a:pt x="61" y="5532"/>
                    <a:pt x="304" y="6596"/>
                  </a:cubicBezTo>
                  <a:cubicBezTo>
                    <a:pt x="395" y="7173"/>
                    <a:pt x="578" y="8207"/>
                    <a:pt x="578" y="8207"/>
                  </a:cubicBezTo>
                  <a:cubicBezTo>
                    <a:pt x="578" y="8207"/>
                    <a:pt x="2553" y="6778"/>
                    <a:pt x="2857" y="6110"/>
                  </a:cubicBezTo>
                  <a:cubicBezTo>
                    <a:pt x="2918" y="5988"/>
                    <a:pt x="4164" y="4164"/>
                    <a:pt x="4195" y="3404"/>
                  </a:cubicBezTo>
                  <a:lnTo>
                    <a:pt x="4256" y="2037"/>
                  </a:lnTo>
                  <a:lnTo>
                    <a:pt x="386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7"/>
            <p:cNvSpPr/>
            <p:nvPr/>
          </p:nvSpPr>
          <p:spPr>
            <a:xfrm flipH="1">
              <a:off x="7293025" y="2144213"/>
              <a:ext cx="15225" cy="73750"/>
            </a:xfrm>
            <a:custGeom>
              <a:avLst/>
              <a:gdLst/>
              <a:ahLst/>
              <a:cxnLst/>
              <a:rect l="l" t="t" r="r" b="b"/>
              <a:pathLst>
                <a:path w="609" h="2950" extrusionOk="0">
                  <a:moveTo>
                    <a:pt x="274" y="1"/>
                  </a:moveTo>
                  <a:cubicBezTo>
                    <a:pt x="274" y="518"/>
                    <a:pt x="335" y="1034"/>
                    <a:pt x="426" y="1551"/>
                  </a:cubicBezTo>
                  <a:cubicBezTo>
                    <a:pt x="457" y="1673"/>
                    <a:pt x="457" y="1764"/>
                    <a:pt x="457" y="1885"/>
                  </a:cubicBezTo>
                  <a:cubicBezTo>
                    <a:pt x="457" y="1977"/>
                    <a:pt x="457" y="2037"/>
                    <a:pt x="426" y="2129"/>
                  </a:cubicBezTo>
                  <a:cubicBezTo>
                    <a:pt x="366" y="2281"/>
                    <a:pt x="305" y="2433"/>
                    <a:pt x="214" y="2585"/>
                  </a:cubicBezTo>
                  <a:cubicBezTo>
                    <a:pt x="122" y="2706"/>
                    <a:pt x="62" y="2828"/>
                    <a:pt x="1" y="2949"/>
                  </a:cubicBezTo>
                  <a:cubicBezTo>
                    <a:pt x="122" y="2858"/>
                    <a:pt x="214" y="2767"/>
                    <a:pt x="305" y="2615"/>
                  </a:cubicBezTo>
                  <a:cubicBezTo>
                    <a:pt x="396" y="2493"/>
                    <a:pt x="487" y="2341"/>
                    <a:pt x="548" y="2189"/>
                  </a:cubicBezTo>
                  <a:cubicBezTo>
                    <a:pt x="578" y="2068"/>
                    <a:pt x="609" y="1977"/>
                    <a:pt x="609" y="1855"/>
                  </a:cubicBezTo>
                  <a:cubicBezTo>
                    <a:pt x="609" y="1764"/>
                    <a:pt x="578" y="1673"/>
                    <a:pt x="578" y="1551"/>
                  </a:cubicBezTo>
                  <a:cubicBezTo>
                    <a:pt x="518" y="1034"/>
                    <a:pt x="426" y="518"/>
                    <a:pt x="27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7"/>
            <p:cNvSpPr/>
            <p:nvPr/>
          </p:nvSpPr>
          <p:spPr>
            <a:xfrm flipH="1">
              <a:off x="7314300" y="2138913"/>
              <a:ext cx="23575" cy="86650"/>
            </a:xfrm>
            <a:custGeom>
              <a:avLst/>
              <a:gdLst/>
              <a:ahLst/>
              <a:cxnLst/>
              <a:rect l="l" t="t" r="r" b="b"/>
              <a:pathLst>
                <a:path w="943" h="3466" extrusionOk="0">
                  <a:moveTo>
                    <a:pt x="31" y="0"/>
                  </a:moveTo>
                  <a:lnTo>
                    <a:pt x="31" y="0"/>
                  </a:lnTo>
                  <a:cubicBezTo>
                    <a:pt x="0" y="31"/>
                    <a:pt x="244" y="790"/>
                    <a:pt x="487" y="1733"/>
                  </a:cubicBezTo>
                  <a:cubicBezTo>
                    <a:pt x="608" y="2189"/>
                    <a:pt x="700" y="2645"/>
                    <a:pt x="791" y="2949"/>
                  </a:cubicBezTo>
                  <a:cubicBezTo>
                    <a:pt x="821" y="3131"/>
                    <a:pt x="852" y="3313"/>
                    <a:pt x="912" y="3465"/>
                  </a:cubicBezTo>
                  <a:cubicBezTo>
                    <a:pt x="943" y="3283"/>
                    <a:pt x="912" y="3131"/>
                    <a:pt x="882" y="2949"/>
                  </a:cubicBezTo>
                  <a:cubicBezTo>
                    <a:pt x="821" y="2523"/>
                    <a:pt x="730" y="2097"/>
                    <a:pt x="608" y="1702"/>
                  </a:cubicBezTo>
                  <a:cubicBezTo>
                    <a:pt x="487" y="1125"/>
                    <a:pt x="274" y="547"/>
                    <a:pt x="3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7"/>
            <p:cNvSpPr/>
            <p:nvPr/>
          </p:nvSpPr>
          <p:spPr>
            <a:xfrm flipH="1">
              <a:off x="7337100" y="2188288"/>
              <a:ext cx="23575" cy="61575"/>
            </a:xfrm>
            <a:custGeom>
              <a:avLst/>
              <a:gdLst/>
              <a:ahLst/>
              <a:cxnLst/>
              <a:rect l="l" t="t" r="r" b="b"/>
              <a:pathLst>
                <a:path w="943" h="2463" extrusionOk="0">
                  <a:moveTo>
                    <a:pt x="1" y="1"/>
                  </a:moveTo>
                  <a:lnTo>
                    <a:pt x="1" y="1"/>
                  </a:lnTo>
                  <a:cubicBezTo>
                    <a:pt x="31" y="122"/>
                    <a:pt x="61" y="244"/>
                    <a:pt x="122" y="366"/>
                  </a:cubicBezTo>
                  <a:cubicBezTo>
                    <a:pt x="213" y="609"/>
                    <a:pt x="365" y="882"/>
                    <a:pt x="548" y="1217"/>
                  </a:cubicBezTo>
                  <a:cubicBezTo>
                    <a:pt x="669" y="1490"/>
                    <a:pt x="791" y="1794"/>
                    <a:pt x="821" y="2098"/>
                  </a:cubicBezTo>
                  <a:cubicBezTo>
                    <a:pt x="852" y="2311"/>
                    <a:pt x="852" y="2463"/>
                    <a:pt x="852" y="2463"/>
                  </a:cubicBezTo>
                  <a:cubicBezTo>
                    <a:pt x="912" y="2341"/>
                    <a:pt x="943" y="2220"/>
                    <a:pt x="912" y="2068"/>
                  </a:cubicBezTo>
                  <a:cubicBezTo>
                    <a:pt x="882" y="1764"/>
                    <a:pt x="821" y="1429"/>
                    <a:pt x="669" y="1156"/>
                  </a:cubicBezTo>
                  <a:cubicBezTo>
                    <a:pt x="487" y="822"/>
                    <a:pt x="305" y="548"/>
                    <a:pt x="213" y="335"/>
                  </a:cubicBezTo>
                  <a:cubicBezTo>
                    <a:pt x="153" y="214"/>
                    <a:pt x="92" y="92"/>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7"/>
            <p:cNvSpPr/>
            <p:nvPr/>
          </p:nvSpPr>
          <p:spPr>
            <a:xfrm flipH="1">
              <a:off x="7239075" y="1989863"/>
              <a:ext cx="279650" cy="400600"/>
            </a:xfrm>
            <a:custGeom>
              <a:avLst/>
              <a:gdLst/>
              <a:ahLst/>
              <a:cxnLst/>
              <a:rect l="l" t="t" r="r" b="b"/>
              <a:pathLst>
                <a:path w="11186" h="16024" extrusionOk="0">
                  <a:moveTo>
                    <a:pt x="10797" y="0"/>
                  </a:moveTo>
                  <a:cubicBezTo>
                    <a:pt x="10691" y="0"/>
                    <a:pt x="10584" y="31"/>
                    <a:pt x="10487" y="96"/>
                  </a:cubicBezTo>
                  <a:lnTo>
                    <a:pt x="5867" y="2740"/>
                  </a:lnTo>
                  <a:cubicBezTo>
                    <a:pt x="5623" y="2892"/>
                    <a:pt x="5411" y="3105"/>
                    <a:pt x="5289" y="3379"/>
                  </a:cubicBezTo>
                  <a:lnTo>
                    <a:pt x="0" y="15567"/>
                  </a:lnTo>
                  <a:lnTo>
                    <a:pt x="456" y="16023"/>
                  </a:lnTo>
                  <a:lnTo>
                    <a:pt x="5715" y="3591"/>
                  </a:lnTo>
                  <a:cubicBezTo>
                    <a:pt x="5836" y="3318"/>
                    <a:pt x="6049" y="3105"/>
                    <a:pt x="6292" y="2953"/>
                  </a:cubicBezTo>
                  <a:lnTo>
                    <a:pt x="11186" y="126"/>
                  </a:lnTo>
                  <a:lnTo>
                    <a:pt x="11064" y="65"/>
                  </a:lnTo>
                  <a:cubicBezTo>
                    <a:pt x="10980" y="23"/>
                    <a:pt x="10888" y="0"/>
                    <a:pt x="107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7"/>
            <p:cNvSpPr/>
            <p:nvPr/>
          </p:nvSpPr>
          <p:spPr>
            <a:xfrm flipH="1">
              <a:off x="7239075" y="1993013"/>
              <a:ext cx="267500" cy="394400"/>
            </a:xfrm>
            <a:custGeom>
              <a:avLst/>
              <a:gdLst/>
              <a:ahLst/>
              <a:cxnLst/>
              <a:rect l="l" t="t" r="r" b="b"/>
              <a:pathLst>
                <a:path w="10700" h="15776" extrusionOk="0">
                  <a:moveTo>
                    <a:pt x="10700" y="0"/>
                  </a:moveTo>
                  <a:cubicBezTo>
                    <a:pt x="10639" y="0"/>
                    <a:pt x="10578" y="31"/>
                    <a:pt x="10548" y="61"/>
                  </a:cubicBezTo>
                  <a:lnTo>
                    <a:pt x="10031" y="335"/>
                  </a:lnTo>
                  <a:lnTo>
                    <a:pt x="8147" y="1398"/>
                  </a:lnTo>
                  <a:lnTo>
                    <a:pt x="6870" y="2128"/>
                  </a:lnTo>
                  <a:lnTo>
                    <a:pt x="6171" y="2523"/>
                  </a:lnTo>
                  <a:lnTo>
                    <a:pt x="5776" y="2736"/>
                  </a:lnTo>
                  <a:cubicBezTo>
                    <a:pt x="5654" y="2827"/>
                    <a:pt x="5502" y="2918"/>
                    <a:pt x="5411" y="3040"/>
                  </a:cubicBezTo>
                  <a:cubicBezTo>
                    <a:pt x="5289" y="3161"/>
                    <a:pt x="5198" y="3283"/>
                    <a:pt x="5137" y="3435"/>
                  </a:cubicBezTo>
                  <a:lnTo>
                    <a:pt x="4955" y="3860"/>
                  </a:lnTo>
                  <a:cubicBezTo>
                    <a:pt x="4833" y="4134"/>
                    <a:pt x="4712" y="4438"/>
                    <a:pt x="4590" y="4742"/>
                  </a:cubicBezTo>
                  <a:lnTo>
                    <a:pt x="3800" y="6566"/>
                  </a:lnTo>
                  <a:cubicBezTo>
                    <a:pt x="2736" y="9119"/>
                    <a:pt x="1764" y="11399"/>
                    <a:pt x="1064" y="13070"/>
                  </a:cubicBezTo>
                  <a:lnTo>
                    <a:pt x="274" y="15046"/>
                  </a:lnTo>
                  <a:lnTo>
                    <a:pt x="61" y="15593"/>
                  </a:lnTo>
                  <a:cubicBezTo>
                    <a:pt x="31" y="15654"/>
                    <a:pt x="1" y="15715"/>
                    <a:pt x="1" y="15776"/>
                  </a:cubicBezTo>
                  <a:cubicBezTo>
                    <a:pt x="31" y="15745"/>
                    <a:pt x="61" y="15684"/>
                    <a:pt x="92" y="15593"/>
                  </a:cubicBezTo>
                  <a:lnTo>
                    <a:pt x="335" y="15076"/>
                  </a:lnTo>
                  <a:cubicBezTo>
                    <a:pt x="548" y="14590"/>
                    <a:pt x="852" y="13921"/>
                    <a:pt x="1186" y="13131"/>
                  </a:cubicBezTo>
                  <a:cubicBezTo>
                    <a:pt x="1916" y="11490"/>
                    <a:pt x="2888" y="9210"/>
                    <a:pt x="3982" y="6657"/>
                  </a:cubicBezTo>
                  <a:cubicBezTo>
                    <a:pt x="4256" y="6049"/>
                    <a:pt x="4499" y="5411"/>
                    <a:pt x="4773" y="4833"/>
                  </a:cubicBezTo>
                  <a:cubicBezTo>
                    <a:pt x="4894" y="4529"/>
                    <a:pt x="5016" y="4225"/>
                    <a:pt x="5137" y="3952"/>
                  </a:cubicBezTo>
                  <a:lnTo>
                    <a:pt x="5320" y="3526"/>
                  </a:lnTo>
                  <a:cubicBezTo>
                    <a:pt x="5381" y="3374"/>
                    <a:pt x="5441" y="3253"/>
                    <a:pt x="5563" y="3161"/>
                  </a:cubicBezTo>
                  <a:cubicBezTo>
                    <a:pt x="5745" y="2979"/>
                    <a:pt x="5989" y="2797"/>
                    <a:pt x="6232" y="2675"/>
                  </a:cubicBezTo>
                  <a:lnTo>
                    <a:pt x="6961" y="2280"/>
                  </a:lnTo>
                  <a:lnTo>
                    <a:pt x="8207" y="1520"/>
                  </a:lnTo>
                  <a:lnTo>
                    <a:pt x="10062" y="426"/>
                  </a:lnTo>
                  <a:lnTo>
                    <a:pt x="10548" y="91"/>
                  </a:lnTo>
                  <a:cubicBezTo>
                    <a:pt x="10609" y="61"/>
                    <a:pt x="10669" y="31"/>
                    <a:pt x="10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7"/>
            <p:cNvSpPr/>
            <p:nvPr/>
          </p:nvSpPr>
          <p:spPr>
            <a:xfrm flipH="1">
              <a:off x="7306700" y="2073238"/>
              <a:ext cx="16750" cy="16875"/>
            </a:xfrm>
            <a:custGeom>
              <a:avLst/>
              <a:gdLst/>
              <a:ahLst/>
              <a:cxnLst/>
              <a:rect l="l" t="t" r="r" b="b"/>
              <a:pathLst>
                <a:path w="670" h="675" extrusionOk="0">
                  <a:moveTo>
                    <a:pt x="423" y="1"/>
                  </a:moveTo>
                  <a:cubicBezTo>
                    <a:pt x="329" y="1"/>
                    <a:pt x="226" y="62"/>
                    <a:pt x="123" y="165"/>
                  </a:cubicBezTo>
                  <a:cubicBezTo>
                    <a:pt x="1" y="348"/>
                    <a:pt x="1" y="560"/>
                    <a:pt x="123" y="651"/>
                  </a:cubicBezTo>
                  <a:cubicBezTo>
                    <a:pt x="154" y="667"/>
                    <a:pt x="189" y="675"/>
                    <a:pt x="227" y="675"/>
                  </a:cubicBezTo>
                  <a:cubicBezTo>
                    <a:pt x="334" y="675"/>
                    <a:pt x="458" y="612"/>
                    <a:pt x="548" y="499"/>
                  </a:cubicBezTo>
                  <a:cubicBezTo>
                    <a:pt x="670" y="317"/>
                    <a:pt x="670" y="104"/>
                    <a:pt x="548" y="44"/>
                  </a:cubicBezTo>
                  <a:cubicBezTo>
                    <a:pt x="509" y="14"/>
                    <a:pt x="467" y="1"/>
                    <a:pt x="42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12" name="Google Shape;2412;p57"/>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13" y="1016456"/>
            <a:ext cx="5886953" cy="336279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80"/>
        <p:cNvGrpSpPr/>
        <p:nvPr/>
      </p:nvGrpSpPr>
      <p:grpSpPr>
        <a:xfrm>
          <a:off x="0" y="0"/>
          <a:ext cx="0" cy="0"/>
          <a:chOff x="0" y="0"/>
          <a:chExt cx="0" cy="0"/>
        </a:xfrm>
      </p:grpSpPr>
      <p:sp>
        <p:nvSpPr>
          <p:cNvPr id="2481" name="Google Shape;2481;p58"/>
          <p:cNvSpPr txBox="1">
            <a:spLocks noGrp="1"/>
          </p:cNvSpPr>
          <p:nvPr>
            <p:ph type="title"/>
          </p:nvPr>
        </p:nvSpPr>
        <p:spPr>
          <a:xfrm>
            <a:off x="100964" y="173742"/>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19.</a:t>
            </a:r>
            <a:r>
              <a:rPr lang="en-US" dirty="0" smtClean="0"/>
              <a:t>P</a:t>
            </a:r>
            <a:r>
              <a:rPr lang="en" dirty="0" smtClean="0"/>
              <a:t>lc modul</a:t>
            </a:r>
            <a:endParaRPr dirty="0"/>
          </a:p>
        </p:txBody>
      </p:sp>
      <p:pic>
        <p:nvPicPr>
          <p:cNvPr id="1229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078" y="173743"/>
            <a:ext cx="5969921" cy="496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38;p59"/>
          <p:cNvSpPr txBox="1">
            <a:spLocks/>
          </p:cNvSpPr>
          <p:nvPr/>
        </p:nvSpPr>
        <p:spPr>
          <a:xfrm>
            <a:off x="216317" y="210075"/>
            <a:ext cx="7704000" cy="61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l" rtl="0">
              <a:lnSpc>
                <a:spcPct val="90000"/>
              </a:lnSpc>
              <a:spcBef>
                <a:spcPts val="0"/>
              </a:spcBef>
              <a:spcAft>
                <a:spcPts val="0"/>
              </a:spcAft>
              <a:buClr>
                <a:schemeClr val="dk1"/>
              </a:buClr>
              <a:buSzPts val="5200"/>
              <a:buFont typeface="Poppins"/>
              <a:buNone/>
              <a:defRPr sz="5200" b="0" i="0" u="none" strike="noStrike" cap="none">
                <a:solidFill>
                  <a:schemeClr val="dk1"/>
                </a:solidFill>
                <a:latin typeface="Poppins"/>
                <a:ea typeface="Poppins"/>
                <a:cs typeface="Poppins"/>
                <a:sym typeface="Poppins"/>
              </a:defRPr>
            </a:lvl2pPr>
            <a:lvl3pPr marR="0" lvl="2" algn="l" rtl="0">
              <a:lnSpc>
                <a:spcPct val="90000"/>
              </a:lnSpc>
              <a:spcBef>
                <a:spcPts val="0"/>
              </a:spcBef>
              <a:spcAft>
                <a:spcPts val="0"/>
              </a:spcAft>
              <a:buClr>
                <a:schemeClr val="dk1"/>
              </a:buClr>
              <a:buSzPts val="5200"/>
              <a:buFont typeface="Poppins"/>
              <a:buNone/>
              <a:defRPr sz="5200" b="0" i="0" u="none" strike="noStrike" cap="none">
                <a:solidFill>
                  <a:schemeClr val="dk1"/>
                </a:solidFill>
                <a:latin typeface="Poppins"/>
                <a:ea typeface="Poppins"/>
                <a:cs typeface="Poppins"/>
                <a:sym typeface="Poppins"/>
              </a:defRPr>
            </a:lvl3pPr>
            <a:lvl4pPr marR="0" lvl="3" algn="l" rtl="0">
              <a:lnSpc>
                <a:spcPct val="90000"/>
              </a:lnSpc>
              <a:spcBef>
                <a:spcPts val="0"/>
              </a:spcBef>
              <a:spcAft>
                <a:spcPts val="0"/>
              </a:spcAft>
              <a:buClr>
                <a:schemeClr val="dk1"/>
              </a:buClr>
              <a:buSzPts val="5200"/>
              <a:buFont typeface="Poppins"/>
              <a:buNone/>
              <a:defRPr sz="5200" b="0" i="0" u="none" strike="noStrike" cap="none">
                <a:solidFill>
                  <a:schemeClr val="dk1"/>
                </a:solidFill>
                <a:latin typeface="Poppins"/>
                <a:ea typeface="Poppins"/>
                <a:cs typeface="Poppins"/>
                <a:sym typeface="Poppins"/>
              </a:defRPr>
            </a:lvl4pPr>
            <a:lvl5pPr marR="0" lvl="4" algn="l" rtl="0">
              <a:lnSpc>
                <a:spcPct val="90000"/>
              </a:lnSpc>
              <a:spcBef>
                <a:spcPts val="0"/>
              </a:spcBef>
              <a:spcAft>
                <a:spcPts val="0"/>
              </a:spcAft>
              <a:buClr>
                <a:schemeClr val="dk1"/>
              </a:buClr>
              <a:buSzPts val="5200"/>
              <a:buFont typeface="Poppins"/>
              <a:buNone/>
              <a:defRPr sz="5200" b="0" i="0" u="none" strike="noStrike" cap="none">
                <a:solidFill>
                  <a:schemeClr val="dk1"/>
                </a:solidFill>
                <a:latin typeface="Poppins"/>
                <a:ea typeface="Poppins"/>
                <a:cs typeface="Poppins"/>
                <a:sym typeface="Poppins"/>
              </a:defRPr>
            </a:lvl5pPr>
            <a:lvl6pPr marR="0" lvl="5" algn="l" rtl="0">
              <a:lnSpc>
                <a:spcPct val="90000"/>
              </a:lnSpc>
              <a:spcBef>
                <a:spcPts val="0"/>
              </a:spcBef>
              <a:spcAft>
                <a:spcPts val="0"/>
              </a:spcAft>
              <a:buClr>
                <a:schemeClr val="dk1"/>
              </a:buClr>
              <a:buSzPts val="5200"/>
              <a:buFont typeface="Poppins"/>
              <a:buNone/>
              <a:defRPr sz="5200" b="0" i="0" u="none" strike="noStrike" cap="none">
                <a:solidFill>
                  <a:schemeClr val="dk1"/>
                </a:solidFill>
                <a:latin typeface="Poppins"/>
                <a:ea typeface="Poppins"/>
                <a:cs typeface="Poppins"/>
                <a:sym typeface="Poppins"/>
              </a:defRPr>
            </a:lvl6pPr>
            <a:lvl7pPr marR="0" lvl="6" algn="l" rtl="0">
              <a:lnSpc>
                <a:spcPct val="90000"/>
              </a:lnSpc>
              <a:spcBef>
                <a:spcPts val="0"/>
              </a:spcBef>
              <a:spcAft>
                <a:spcPts val="0"/>
              </a:spcAft>
              <a:buClr>
                <a:schemeClr val="dk1"/>
              </a:buClr>
              <a:buSzPts val="5200"/>
              <a:buFont typeface="Poppins"/>
              <a:buNone/>
              <a:defRPr sz="5200" b="0" i="0" u="none" strike="noStrike" cap="none">
                <a:solidFill>
                  <a:schemeClr val="dk1"/>
                </a:solidFill>
                <a:latin typeface="Poppins"/>
                <a:ea typeface="Poppins"/>
                <a:cs typeface="Poppins"/>
                <a:sym typeface="Poppins"/>
              </a:defRPr>
            </a:lvl7pPr>
            <a:lvl8pPr marR="0" lvl="7" algn="l" rtl="0">
              <a:lnSpc>
                <a:spcPct val="90000"/>
              </a:lnSpc>
              <a:spcBef>
                <a:spcPts val="0"/>
              </a:spcBef>
              <a:spcAft>
                <a:spcPts val="0"/>
              </a:spcAft>
              <a:buClr>
                <a:schemeClr val="dk1"/>
              </a:buClr>
              <a:buSzPts val="5200"/>
              <a:buFont typeface="Poppins"/>
              <a:buNone/>
              <a:defRPr sz="5200" b="0" i="0" u="none" strike="noStrike" cap="none">
                <a:solidFill>
                  <a:schemeClr val="dk1"/>
                </a:solidFill>
                <a:latin typeface="Poppins"/>
                <a:ea typeface="Poppins"/>
                <a:cs typeface="Poppins"/>
                <a:sym typeface="Poppins"/>
              </a:defRPr>
            </a:lvl8pPr>
            <a:lvl9pPr marR="0" lvl="8" algn="l" rtl="0">
              <a:lnSpc>
                <a:spcPct val="90000"/>
              </a:lnSpc>
              <a:spcBef>
                <a:spcPts val="0"/>
              </a:spcBef>
              <a:spcAft>
                <a:spcPts val="0"/>
              </a:spcAft>
              <a:buClr>
                <a:schemeClr val="dk1"/>
              </a:buClr>
              <a:buSzPts val="5200"/>
              <a:buFont typeface="Poppins"/>
              <a:buNone/>
              <a:defRPr sz="5200" b="0" i="0" u="none" strike="noStrike" cap="none">
                <a:solidFill>
                  <a:schemeClr val="dk1"/>
                </a:solidFill>
                <a:latin typeface="Poppins"/>
                <a:ea typeface="Poppins"/>
                <a:cs typeface="Poppins"/>
                <a:sym typeface="Poppins"/>
              </a:defRPr>
            </a:lvl9pPr>
          </a:lstStyle>
          <a:p>
            <a:r>
              <a:rPr lang="en" smtClean="0"/>
              <a:t>19&amp;20.</a:t>
            </a:r>
            <a:endParaRPr lang="en" dirty="0"/>
          </a:p>
        </p:txBody>
      </p:sp>
      <p:pic>
        <p:nvPicPr>
          <p:cNvPr id="13314" name="Picture 20"/>
          <p:cNvPicPr>
            <a:picLocks noChangeAspect="1" noChangeArrowheads="1"/>
          </p:cNvPicPr>
          <p:nvPr/>
        </p:nvPicPr>
        <p:blipFill>
          <a:blip r:embed="rId2">
            <a:lum contrast="-20000"/>
            <a:extLst>
              <a:ext uri="{28A0092B-C50C-407E-A947-70E740481C1C}">
                <a14:useLocalDpi xmlns:a14="http://schemas.microsoft.com/office/drawing/2010/main" val="0"/>
              </a:ext>
            </a:extLst>
          </a:blip>
          <a:srcRect/>
          <a:stretch>
            <a:fillRect/>
          </a:stretch>
        </p:blipFill>
        <p:spPr bwMode="auto">
          <a:xfrm>
            <a:off x="4696337" y="401381"/>
            <a:ext cx="383540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811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58" y="0"/>
            <a:ext cx="7704000" cy="612600"/>
          </a:xfrm>
        </p:spPr>
        <p:txBody>
          <a:bodyPr/>
          <a:lstStyle/>
          <a:p>
            <a:r>
              <a:rPr lang="en-US" dirty="0"/>
              <a:t>Priorities</a:t>
            </a:r>
            <a:r>
              <a:rPr lang="ar-SA" dirty="0"/>
              <a:t>:</a:t>
            </a:r>
            <a:r>
              <a:rPr lang="en-US" dirty="0"/>
              <a:t/>
            </a:r>
            <a:br>
              <a:rPr lang="en-US" dirty="0"/>
            </a:br>
            <a:endParaRPr lang="en-US" dirty="0"/>
          </a:p>
        </p:txBody>
      </p:sp>
      <p:pic>
        <p:nvPicPr>
          <p:cNvPr id="14338" name="Picture 1"/>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3026595" y="306300"/>
            <a:ext cx="4111624" cy="420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7043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35"/>
          <p:cNvSpPr txBox="1">
            <a:spLocks noGrp="1"/>
          </p:cNvSpPr>
          <p:nvPr>
            <p:ph type="body" idx="1"/>
          </p:nvPr>
        </p:nvSpPr>
        <p:spPr>
          <a:xfrm>
            <a:off x="28109" y="1087134"/>
            <a:ext cx="8664091" cy="35171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Top Floor Priority:                                                                         Bottom Floor Priority:</a:t>
            </a:r>
            <a:endParaRPr dirty="0"/>
          </a:p>
        </p:txBody>
      </p:sp>
      <p:sp>
        <p:nvSpPr>
          <p:cNvPr id="79" name="Title 2"/>
          <p:cNvSpPr txBox="1">
            <a:spLocks/>
          </p:cNvSpPr>
          <p:nvPr/>
        </p:nvSpPr>
        <p:spPr>
          <a:xfrm>
            <a:off x="468205" y="-14092"/>
            <a:ext cx="7959543" cy="1101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2pPr>
            <a:lvl3pPr marR="0" lvl="2"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3pPr>
            <a:lvl4pPr marR="0" lvl="3"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4pPr>
            <a:lvl5pPr marR="0" lvl="4"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5pPr>
            <a:lvl6pPr marR="0" lvl="5"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6pPr>
            <a:lvl7pPr marR="0" lvl="6"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7pPr>
            <a:lvl8pPr marR="0" lvl="7"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8pPr>
            <a:lvl9pPr marR="0" lvl="8"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9pPr>
          </a:lstStyle>
          <a:p>
            <a:r>
              <a:rPr lang="en-US" sz="4400" dirty="0" smtClean="0"/>
              <a:t>19 &amp; 20. LADDER DIAGRAM</a:t>
            </a:r>
            <a:endParaRPr lang="en-US" sz="4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998" y="1087134"/>
            <a:ext cx="2946156" cy="403158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771" y="1066159"/>
            <a:ext cx="3090525" cy="4052556"/>
          </a:xfrm>
          <a:prstGeom prst="rect">
            <a:avLst/>
          </a:prstGeom>
        </p:spPr>
      </p:pic>
    </p:spTree>
    <p:extLst>
      <p:ext uri="{BB962C8B-B14F-4D97-AF65-F5344CB8AC3E}">
        <p14:creationId xmlns:p14="http://schemas.microsoft.com/office/powerpoint/2010/main" val="10249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35"/>
          <p:cNvSpPr txBox="1">
            <a:spLocks noGrp="1"/>
          </p:cNvSpPr>
          <p:nvPr>
            <p:ph type="body" idx="1"/>
          </p:nvPr>
        </p:nvSpPr>
        <p:spPr>
          <a:xfrm>
            <a:off x="28109" y="1087134"/>
            <a:ext cx="8664091" cy="3517116"/>
          </a:xfrm>
          <a:prstGeom prst="rect">
            <a:avLst/>
          </a:prstGeom>
        </p:spPr>
        <p:txBody>
          <a:bodyPr spcFirstLastPara="1" wrap="square" lIns="91425" tIns="91425" rIns="91425" bIns="91425" anchor="t" anchorCtr="0">
            <a:noAutofit/>
          </a:bodyPr>
          <a:lstStyle/>
          <a:p>
            <a:pPr marL="152400" indent="0">
              <a:buNone/>
            </a:pPr>
            <a:r>
              <a:rPr lang="en-US" kern="100" dirty="0">
                <a:latin typeface="Calibri" panose="020F0502020204030204" pitchFamily="34" charset="0"/>
                <a:ea typeface="SimSun" panose="02010600030101010101" pitchFamily="2" charset="-122"/>
                <a:cs typeface="Times New Roman" panose="02020603050405020304" pitchFamily="18" charset="0"/>
              </a:rPr>
              <a:t>when the elevator is moving up and you are on the second floor, it wants to go to the 4th floor. Then someone presses the first floor. This part of the diagram causes it to go to the 4th floor first and then return to the first floor</a:t>
            </a:r>
            <a:r>
              <a:rPr lang="ar-SA" sz="1600" kern="100" dirty="0">
                <a:latin typeface="Calibri" panose="020F0502020204030204" pitchFamily="34" charset="0"/>
                <a:ea typeface="SimSun" panose="02010600030101010101" pitchFamily="2" charset="-122"/>
                <a:cs typeface="Times New Roman" panose="02020603050405020304" pitchFamily="18" charset="0"/>
              </a:rPr>
              <a:t>.</a:t>
            </a:r>
            <a:endParaRPr lang="en-US" dirty="0"/>
          </a:p>
          <a:p>
            <a:pPr marL="152400" indent="0">
              <a:buNone/>
            </a:pPr>
            <a:endParaRPr lang="en-US" dirty="0"/>
          </a:p>
        </p:txBody>
      </p:sp>
      <p:sp>
        <p:nvSpPr>
          <p:cNvPr id="79" name="Title 2"/>
          <p:cNvSpPr txBox="1">
            <a:spLocks/>
          </p:cNvSpPr>
          <p:nvPr/>
        </p:nvSpPr>
        <p:spPr>
          <a:xfrm>
            <a:off x="468205" y="-14092"/>
            <a:ext cx="7959543" cy="1101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2pPr>
            <a:lvl3pPr marR="0" lvl="2"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3pPr>
            <a:lvl4pPr marR="0" lvl="3"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4pPr>
            <a:lvl5pPr marR="0" lvl="4"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5pPr>
            <a:lvl6pPr marR="0" lvl="5"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6pPr>
            <a:lvl7pPr marR="0" lvl="6"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7pPr>
            <a:lvl8pPr marR="0" lvl="7"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8pPr>
            <a:lvl9pPr marR="0" lvl="8"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9pPr>
          </a:lstStyle>
          <a:p>
            <a:r>
              <a:rPr lang="en-US" sz="4400" dirty="0" smtClean="0"/>
              <a:t>19 &amp; 20. LADDER DIAGRAM</a:t>
            </a:r>
            <a:endParaRPr lang="en-US" sz="4400" dirty="0"/>
          </a:p>
        </p:txBody>
      </p:sp>
      <p:pic>
        <p:nvPicPr>
          <p:cNvPr id="30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607" y="1833563"/>
            <a:ext cx="412273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463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35"/>
          <p:cNvSpPr txBox="1">
            <a:spLocks noGrp="1"/>
          </p:cNvSpPr>
          <p:nvPr>
            <p:ph type="body" idx="1"/>
          </p:nvPr>
        </p:nvSpPr>
        <p:spPr>
          <a:xfrm>
            <a:off x="28109" y="1087134"/>
            <a:ext cx="8664091" cy="3517116"/>
          </a:xfrm>
          <a:prstGeom prst="rect">
            <a:avLst/>
          </a:prstGeom>
        </p:spPr>
        <p:txBody>
          <a:bodyPr spcFirstLastPara="1" wrap="square" lIns="91425" tIns="91425" rIns="91425" bIns="91425" anchor="t" anchorCtr="0">
            <a:noAutofit/>
          </a:bodyPr>
          <a:lstStyle/>
          <a:p>
            <a:pPr marL="152400" indent="0" algn="just">
              <a:buNone/>
              <a:tabLst>
                <a:tab pos="688975" algn="l"/>
              </a:tabLst>
            </a:pPr>
            <a:r>
              <a:rPr lang="en-US" kern="100" dirty="0">
                <a:latin typeface="Calibri" panose="020F0502020204030204" pitchFamily="34" charset="0"/>
                <a:ea typeface="SimSun" panose="02010600030101010101" pitchFamily="2" charset="-122"/>
                <a:cs typeface="Times New Roman" panose="02020603050405020304" pitchFamily="18" charset="0"/>
              </a:rPr>
              <a:t>And similarly the elevator is moving down and you are on the 3th floor, it wants to go to the 1th floor. Then someone presses the 4th floor. This part of the diagram causes it to go to the 1th floor first and then return to the 4th floor</a:t>
            </a:r>
            <a:r>
              <a:rPr lang="en-US" kern="100" dirty="0" smtClean="0">
                <a:latin typeface="Calibri" panose="020F0502020204030204" pitchFamily="34" charset="0"/>
                <a:ea typeface="SimSun" panose="02010600030101010101" pitchFamily="2" charset="-122"/>
                <a:cs typeface="Times New Roman" panose="02020603050405020304" pitchFamily="18" charset="0"/>
              </a:rPr>
              <a:t>.</a:t>
            </a: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r>
              <a:rPr lang="en-US" kern="100" dirty="0">
                <a:latin typeface="Calibri" panose="020F0502020204030204" pitchFamily="34" charset="0"/>
                <a:ea typeface="SimSun" panose="02010600030101010101" pitchFamily="2" charset="-122"/>
                <a:cs typeface="Arial" panose="020B0604020202020204" pitchFamily="34" charset="0"/>
              </a:rPr>
              <a:t>To start moving the first </a:t>
            </a:r>
            <a:r>
              <a:rPr lang="en-US" kern="100" dirty="0" smtClean="0">
                <a:latin typeface="Calibri" panose="020F0502020204030204" pitchFamily="34" charset="0"/>
                <a:ea typeface="SimSun" panose="02010600030101010101" pitchFamily="2" charset="-122"/>
                <a:cs typeface="Arial" panose="020B0604020202020204" pitchFamily="34" charset="0"/>
              </a:rPr>
              <a:t>floor:</a:t>
            </a:r>
          </a:p>
          <a:p>
            <a:pPr marL="152400" indent="0" algn="just">
              <a:buNone/>
              <a:tabLst>
                <a:tab pos="688975" algn="l"/>
              </a:tabLst>
            </a:pPr>
            <a:r>
              <a:rPr lang="en-US" kern="100" dirty="0" smtClean="0">
                <a:latin typeface="Calibri" panose="020F0502020204030204" pitchFamily="34" charset="0"/>
                <a:ea typeface="SimSun" panose="02010600030101010101" pitchFamily="2" charset="-122"/>
                <a:cs typeface="Arial" panose="020B0604020202020204" pitchFamily="34" charset="0"/>
              </a:rPr>
              <a:t> </a:t>
            </a:r>
            <a:endParaRPr lang="en-US" dirty="0"/>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buNone/>
            </a:pPr>
            <a:endParaRPr lang="en-US" dirty="0"/>
          </a:p>
        </p:txBody>
      </p:sp>
      <p:sp>
        <p:nvSpPr>
          <p:cNvPr id="79" name="Title 2"/>
          <p:cNvSpPr txBox="1">
            <a:spLocks/>
          </p:cNvSpPr>
          <p:nvPr/>
        </p:nvSpPr>
        <p:spPr>
          <a:xfrm>
            <a:off x="468205" y="-14092"/>
            <a:ext cx="7959543" cy="1101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2pPr>
            <a:lvl3pPr marR="0" lvl="2"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3pPr>
            <a:lvl4pPr marR="0" lvl="3"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4pPr>
            <a:lvl5pPr marR="0" lvl="4"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5pPr>
            <a:lvl6pPr marR="0" lvl="5"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6pPr>
            <a:lvl7pPr marR="0" lvl="6"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7pPr>
            <a:lvl8pPr marR="0" lvl="7"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8pPr>
            <a:lvl9pPr marR="0" lvl="8"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9pPr>
          </a:lstStyle>
          <a:p>
            <a:r>
              <a:rPr lang="en-US" sz="4400" dirty="0" smtClean="0"/>
              <a:t>19 &amp; 20. LADDER DIAGRAM</a:t>
            </a:r>
            <a:endParaRPr lang="en-US" sz="4400" dirty="0"/>
          </a:p>
        </p:txBody>
      </p:sp>
      <p:pic>
        <p:nvPicPr>
          <p:cNvPr id="409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9391" y="1636032"/>
            <a:ext cx="4198937"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887" y="3375025"/>
            <a:ext cx="5783263"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615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35"/>
          <p:cNvSpPr txBox="1">
            <a:spLocks noGrp="1"/>
          </p:cNvSpPr>
          <p:nvPr>
            <p:ph type="body" idx="1"/>
          </p:nvPr>
        </p:nvSpPr>
        <p:spPr>
          <a:xfrm>
            <a:off x="28109" y="1087134"/>
            <a:ext cx="8664091" cy="3517116"/>
          </a:xfrm>
          <a:prstGeom prst="rect">
            <a:avLst/>
          </a:prstGeom>
        </p:spPr>
        <p:txBody>
          <a:bodyPr spcFirstLastPara="1" wrap="square" lIns="91425" tIns="91425" rIns="91425" bIns="91425" anchor="t" anchorCtr="0">
            <a:noAutofit/>
          </a:bodyPr>
          <a:lstStyle/>
          <a:p>
            <a:pPr marL="152400" indent="0">
              <a:buNone/>
            </a:pPr>
            <a:r>
              <a:rPr lang="en-US" kern="100" dirty="0" smtClean="0">
                <a:latin typeface="Calibri" panose="020F0502020204030204" pitchFamily="34" charset="0"/>
                <a:ea typeface="SimSun" panose="02010600030101010101" pitchFamily="2" charset="-122"/>
                <a:cs typeface="Arial" panose="020B0604020202020204" pitchFamily="34" charset="0"/>
              </a:rPr>
              <a:t>Start of 2nd floor</a:t>
            </a:r>
            <a:r>
              <a:rPr lang="fa-IR" kern="100" dirty="0" smtClean="0">
                <a:latin typeface="Calibri" panose="020F0502020204030204" pitchFamily="34" charset="0"/>
                <a:ea typeface="SimSun" panose="02010600030101010101" pitchFamily="2" charset="-122"/>
                <a:cs typeface="Arial" panose="020B0604020202020204" pitchFamily="34" charset="0"/>
              </a:rPr>
              <a:t>:</a:t>
            </a: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r>
              <a:rPr lang="en-US" kern="100" dirty="0" smtClean="0">
                <a:latin typeface="Calibri" panose="020F0502020204030204" pitchFamily="34" charset="0"/>
                <a:ea typeface="SimSun" panose="02010600030101010101" pitchFamily="2" charset="-122"/>
                <a:cs typeface="Arial" panose="020B0604020202020204" pitchFamily="34" charset="0"/>
              </a:rPr>
              <a:t>Start of 3rd floor:</a:t>
            </a:r>
          </a:p>
          <a:p>
            <a:pPr marL="152400" indent="0" algn="just">
              <a:buNone/>
              <a:tabLst>
                <a:tab pos="688975" algn="l"/>
              </a:tabLst>
            </a:pPr>
            <a:r>
              <a:rPr lang="en-US" kern="100" dirty="0" smtClean="0">
                <a:latin typeface="Calibri" panose="020F0502020204030204" pitchFamily="34" charset="0"/>
                <a:ea typeface="SimSun" panose="02010600030101010101" pitchFamily="2" charset="-122"/>
                <a:cs typeface="Arial" panose="020B0604020202020204" pitchFamily="34" charset="0"/>
              </a:rPr>
              <a:t> </a:t>
            </a:r>
            <a:endParaRPr lang="en-US" dirty="0"/>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buNone/>
            </a:pPr>
            <a:endParaRPr lang="en-US" dirty="0"/>
          </a:p>
        </p:txBody>
      </p:sp>
      <p:sp>
        <p:nvSpPr>
          <p:cNvPr id="79" name="Title 2"/>
          <p:cNvSpPr txBox="1">
            <a:spLocks/>
          </p:cNvSpPr>
          <p:nvPr/>
        </p:nvSpPr>
        <p:spPr>
          <a:xfrm>
            <a:off x="468205" y="-14092"/>
            <a:ext cx="7959543" cy="1101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2pPr>
            <a:lvl3pPr marR="0" lvl="2"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3pPr>
            <a:lvl4pPr marR="0" lvl="3"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4pPr>
            <a:lvl5pPr marR="0" lvl="4"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5pPr>
            <a:lvl6pPr marR="0" lvl="5"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6pPr>
            <a:lvl7pPr marR="0" lvl="6"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7pPr>
            <a:lvl8pPr marR="0" lvl="7"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8pPr>
            <a:lvl9pPr marR="0" lvl="8"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9pPr>
          </a:lstStyle>
          <a:p>
            <a:r>
              <a:rPr lang="en-US" sz="4400" dirty="0" smtClean="0"/>
              <a:t>19 &amp; 20. LADDER DIAGRAM</a:t>
            </a:r>
            <a:endParaRPr lang="en-US" sz="4400" dirty="0"/>
          </a:p>
        </p:txBody>
      </p:sp>
      <p:sp>
        <p:nvSpPr>
          <p:cNvPr id="3" name="Rectangle 2"/>
          <p:cNvSpPr/>
          <p:nvPr/>
        </p:nvSpPr>
        <p:spPr>
          <a:xfrm>
            <a:off x="4479634" y="2417862"/>
            <a:ext cx="184730" cy="307777"/>
          </a:xfrm>
          <a:prstGeom prst="rect">
            <a:avLst/>
          </a:prstGeom>
        </p:spPr>
        <p:txBody>
          <a:bodyPr wrap="none">
            <a:spAutoFit/>
          </a:bodyPr>
          <a:lstStyle/>
          <a:p>
            <a:pPr algn="ctr"/>
            <a:endParaRPr lang="en-US" kern="1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51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9383" y="1334935"/>
            <a:ext cx="5943600"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9383" y="3205162"/>
            <a:ext cx="5943600" cy="187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085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35"/>
          <p:cNvSpPr txBox="1">
            <a:spLocks noGrp="1"/>
          </p:cNvSpPr>
          <p:nvPr>
            <p:ph type="body" idx="1"/>
          </p:nvPr>
        </p:nvSpPr>
        <p:spPr>
          <a:xfrm>
            <a:off x="28109" y="1087134"/>
            <a:ext cx="8664091" cy="3517116"/>
          </a:xfrm>
          <a:prstGeom prst="rect">
            <a:avLst/>
          </a:prstGeom>
        </p:spPr>
        <p:txBody>
          <a:bodyPr spcFirstLastPara="1" wrap="square" lIns="91425" tIns="91425" rIns="91425" bIns="91425" anchor="t" anchorCtr="0">
            <a:noAutofit/>
          </a:bodyPr>
          <a:lstStyle/>
          <a:p>
            <a:pPr marL="152400" indent="0">
              <a:buNone/>
            </a:pPr>
            <a:r>
              <a:rPr lang="en-US" kern="100" dirty="0">
                <a:latin typeface="Calibri" panose="020F0502020204030204" pitchFamily="34" charset="0"/>
                <a:ea typeface="SimSun" panose="02010600030101010101" pitchFamily="2" charset="-122"/>
                <a:cs typeface="Arial" panose="020B0604020202020204" pitchFamily="34" charset="0"/>
              </a:rPr>
              <a:t>S</a:t>
            </a:r>
            <a:r>
              <a:rPr lang="en-US" kern="100" dirty="0" smtClean="0">
                <a:latin typeface="Calibri" panose="020F0502020204030204" pitchFamily="34" charset="0"/>
                <a:ea typeface="SimSun" panose="02010600030101010101" pitchFamily="2" charset="-122"/>
                <a:cs typeface="Arial" panose="020B0604020202020204" pitchFamily="34" charset="0"/>
              </a:rPr>
              <a:t>tart of 4th floor</a:t>
            </a:r>
            <a:r>
              <a:rPr lang="fa-IR" kern="100" dirty="0" smtClean="0">
                <a:latin typeface="Calibri" panose="020F0502020204030204" pitchFamily="34" charset="0"/>
                <a:ea typeface="SimSun" panose="02010600030101010101" pitchFamily="2" charset="-122"/>
                <a:cs typeface="Arial" panose="020B0604020202020204" pitchFamily="34" charset="0"/>
              </a:rPr>
              <a:t>:</a:t>
            </a: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r>
              <a:rPr lang="en-US" kern="100" dirty="0" smtClean="0">
                <a:latin typeface="Calibri" panose="020F0502020204030204" pitchFamily="34" charset="0"/>
                <a:ea typeface="SimSun" panose="02010600030101010101" pitchFamily="2" charset="-122"/>
                <a:cs typeface="Arial" panose="020B0604020202020204" pitchFamily="34" charset="0"/>
              </a:rPr>
              <a:t> Start the motor for 4</a:t>
            </a:r>
            <a:r>
              <a:rPr lang="en-US" kern="100" baseline="30000" dirty="0" smtClean="0">
                <a:latin typeface="Calibri" panose="020F0502020204030204" pitchFamily="34" charset="0"/>
                <a:ea typeface="SimSun" panose="02010600030101010101" pitchFamily="2" charset="-122"/>
                <a:cs typeface="Arial" panose="020B0604020202020204" pitchFamily="34" charset="0"/>
              </a:rPr>
              <a:t>th</a:t>
            </a:r>
            <a:r>
              <a:rPr lang="en-US" kern="100" dirty="0" smtClean="0">
                <a:latin typeface="Calibri" panose="020F0502020204030204" pitchFamily="34" charset="0"/>
                <a:ea typeface="SimSun" panose="02010600030101010101" pitchFamily="2" charset="-122"/>
                <a:cs typeface="Arial" panose="020B0604020202020204" pitchFamily="34" charset="0"/>
              </a:rPr>
              <a:t> floor</a:t>
            </a:r>
            <a:endParaRPr lang="en-US" dirty="0"/>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buNone/>
            </a:pPr>
            <a:endParaRPr lang="en-US" dirty="0"/>
          </a:p>
        </p:txBody>
      </p:sp>
      <p:sp>
        <p:nvSpPr>
          <p:cNvPr id="79" name="Title 2"/>
          <p:cNvSpPr txBox="1">
            <a:spLocks/>
          </p:cNvSpPr>
          <p:nvPr/>
        </p:nvSpPr>
        <p:spPr>
          <a:xfrm>
            <a:off x="468205" y="-14092"/>
            <a:ext cx="7959543" cy="1101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2pPr>
            <a:lvl3pPr marR="0" lvl="2"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3pPr>
            <a:lvl4pPr marR="0" lvl="3"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4pPr>
            <a:lvl5pPr marR="0" lvl="4"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5pPr>
            <a:lvl6pPr marR="0" lvl="5"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6pPr>
            <a:lvl7pPr marR="0" lvl="6"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7pPr>
            <a:lvl8pPr marR="0" lvl="7"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8pPr>
            <a:lvl9pPr marR="0" lvl="8"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9pPr>
          </a:lstStyle>
          <a:p>
            <a:r>
              <a:rPr lang="en-US" sz="4400" dirty="0" smtClean="0"/>
              <a:t>19 &amp; 20. LADDER DIAGRAM</a:t>
            </a:r>
            <a:endParaRPr lang="en-US" sz="4400" dirty="0"/>
          </a:p>
        </p:txBody>
      </p:sp>
      <p:sp>
        <p:nvSpPr>
          <p:cNvPr id="3" name="Rectangle 2"/>
          <p:cNvSpPr/>
          <p:nvPr/>
        </p:nvSpPr>
        <p:spPr>
          <a:xfrm>
            <a:off x="4479634" y="2417862"/>
            <a:ext cx="184730" cy="307777"/>
          </a:xfrm>
          <a:prstGeom prst="rect">
            <a:avLst/>
          </a:prstGeom>
        </p:spPr>
        <p:txBody>
          <a:bodyPr wrap="none">
            <a:spAutoFit/>
          </a:bodyPr>
          <a:lstStyle/>
          <a:p>
            <a:pPr algn="ctr"/>
            <a:endParaRPr lang="en-US" kern="1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614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382" y="1365241"/>
            <a:ext cx="5616575"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7220" y="3583741"/>
            <a:ext cx="5646737"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729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35"/>
          <p:cNvSpPr txBox="1">
            <a:spLocks noGrp="1"/>
          </p:cNvSpPr>
          <p:nvPr>
            <p:ph type="body" idx="1"/>
          </p:nvPr>
        </p:nvSpPr>
        <p:spPr>
          <a:xfrm>
            <a:off x="28109" y="1087134"/>
            <a:ext cx="8664091" cy="3517116"/>
          </a:xfrm>
          <a:prstGeom prst="rect">
            <a:avLst/>
          </a:prstGeom>
        </p:spPr>
        <p:txBody>
          <a:bodyPr spcFirstLastPara="1" wrap="square" lIns="91425" tIns="91425" rIns="91425" bIns="91425" anchor="t" anchorCtr="0">
            <a:noAutofit/>
          </a:bodyPr>
          <a:lstStyle/>
          <a:p>
            <a:pPr marL="152400" indent="0" algn="just">
              <a:buNone/>
              <a:tabLst>
                <a:tab pos="688975" algn="l"/>
              </a:tabLst>
            </a:pPr>
            <a:r>
              <a:rPr lang="en-US" kern="100" dirty="0">
                <a:latin typeface="Calibri" panose="020F0502020204030204" pitchFamily="34" charset="0"/>
                <a:ea typeface="SimSun" panose="02010600030101010101" pitchFamily="2" charset="-122"/>
                <a:cs typeface="Arial" panose="020B0604020202020204" pitchFamily="34" charset="0"/>
              </a:rPr>
              <a:t> Start the motor for </a:t>
            </a:r>
            <a:r>
              <a:rPr lang="en-US" kern="100" dirty="0" smtClean="0">
                <a:latin typeface="Calibri" panose="020F0502020204030204" pitchFamily="34" charset="0"/>
                <a:ea typeface="SimSun" panose="02010600030101010101" pitchFamily="2" charset="-122"/>
                <a:cs typeface="Arial" panose="020B0604020202020204" pitchFamily="34" charset="0"/>
              </a:rPr>
              <a:t>3</a:t>
            </a:r>
            <a:r>
              <a:rPr lang="en-US" kern="100" baseline="30000" dirty="0" smtClean="0">
                <a:latin typeface="Calibri" panose="020F0502020204030204" pitchFamily="34" charset="0"/>
                <a:ea typeface="SimSun" panose="02010600030101010101" pitchFamily="2" charset="-122"/>
                <a:cs typeface="Arial" panose="020B0604020202020204" pitchFamily="34" charset="0"/>
              </a:rPr>
              <a:t>rd</a:t>
            </a:r>
            <a:r>
              <a:rPr lang="en-US" kern="100" dirty="0" smtClean="0">
                <a:latin typeface="Calibri" panose="020F0502020204030204" pitchFamily="34" charset="0"/>
                <a:ea typeface="SimSun" panose="02010600030101010101" pitchFamily="2" charset="-122"/>
                <a:cs typeface="Arial" panose="020B0604020202020204" pitchFamily="34" charset="0"/>
              </a:rPr>
              <a:t>  </a:t>
            </a:r>
            <a:r>
              <a:rPr lang="en-US" kern="100" dirty="0">
                <a:latin typeface="Calibri" panose="020F0502020204030204" pitchFamily="34" charset="0"/>
                <a:ea typeface="SimSun" panose="02010600030101010101" pitchFamily="2" charset="-122"/>
                <a:cs typeface="Arial" panose="020B0604020202020204" pitchFamily="34" charset="0"/>
              </a:rPr>
              <a:t>floor</a:t>
            </a:r>
            <a:endParaRPr lang="en-US" dirty="0"/>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r>
              <a:rPr lang="en-US" kern="100" dirty="0" smtClean="0">
                <a:latin typeface="Calibri" panose="020F0502020204030204" pitchFamily="34" charset="0"/>
                <a:ea typeface="SimSun" panose="02010600030101010101" pitchFamily="2" charset="-122"/>
                <a:cs typeface="Arial" panose="020B0604020202020204" pitchFamily="34" charset="0"/>
              </a:rPr>
              <a:t> Start the motor for 2</a:t>
            </a:r>
            <a:r>
              <a:rPr lang="en-US" kern="100" baseline="30000" dirty="0" smtClean="0">
                <a:latin typeface="Calibri" panose="020F0502020204030204" pitchFamily="34" charset="0"/>
                <a:ea typeface="SimSun" panose="02010600030101010101" pitchFamily="2" charset="-122"/>
                <a:cs typeface="Arial" panose="020B0604020202020204" pitchFamily="34" charset="0"/>
              </a:rPr>
              <a:t>nd</a:t>
            </a:r>
            <a:r>
              <a:rPr lang="en-US" kern="100" dirty="0" smtClean="0">
                <a:latin typeface="Calibri" panose="020F0502020204030204" pitchFamily="34" charset="0"/>
                <a:ea typeface="SimSun" panose="02010600030101010101" pitchFamily="2" charset="-122"/>
                <a:cs typeface="Arial" panose="020B0604020202020204" pitchFamily="34" charset="0"/>
              </a:rPr>
              <a:t>  floor</a:t>
            </a:r>
            <a:endParaRPr lang="en-US" dirty="0"/>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buNone/>
            </a:pPr>
            <a:endParaRPr lang="en-US" dirty="0"/>
          </a:p>
        </p:txBody>
      </p:sp>
      <p:sp>
        <p:nvSpPr>
          <p:cNvPr id="79" name="Title 2"/>
          <p:cNvSpPr txBox="1">
            <a:spLocks/>
          </p:cNvSpPr>
          <p:nvPr/>
        </p:nvSpPr>
        <p:spPr>
          <a:xfrm>
            <a:off x="468205" y="-14092"/>
            <a:ext cx="7959543" cy="1101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2pPr>
            <a:lvl3pPr marR="0" lvl="2"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3pPr>
            <a:lvl4pPr marR="0" lvl="3"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4pPr>
            <a:lvl5pPr marR="0" lvl="4"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5pPr>
            <a:lvl6pPr marR="0" lvl="5"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6pPr>
            <a:lvl7pPr marR="0" lvl="6"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7pPr>
            <a:lvl8pPr marR="0" lvl="7"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8pPr>
            <a:lvl9pPr marR="0" lvl="8"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9pPr>
          </a:lstStyle>
          <a:p>
            <a:r>
              <a:rPr lang="en-US" sz="4400" dirty="0" smtClean="0"/>
              <a:t>19 &amp; 20. LADDER DIAGRAM</a:t>
            </a:r>
            <a:endParaRPr lang="en-US" sz="4400" dirty="0"/>
          </a:p>
        </p:txBody>
      </p:sp>
      <p:sp>
        <p:nvSpPr>
          <p:cNvPr id="3" name="Rectangle 2"/>
          <p:cNvSpPr/>
          <p:nvPr/>
        </p:nvSpPr>
        <p:spPr>
          <a:xfrm>
            <a:off x="4479634" y="2417862"/>
            <a:ext cx="184730" cy="307777"/>
          </a:xfrm>
          <a:prstGeom prst="rect">
            <a:avLst/>
          </a:prstGeom>
        </p:spPr>
        <p:txBody>
          <a:bodyPr wrap="none">
            <a:spAutoFit/>
          </a:bodyPr>
          <a:lstStyle/>
          <a:p>
            <a:pPr algn="ctr"/>
            <a:endParaRPr lang="en-US" kern="1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717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209" y="3304721"/>
            <a:ext cx="5402263"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209" y="1087134"/>
            <a:ext cx="55022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29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cxnSp>
        <p:nvCxnSpPr>
          <p:cNvPr id="551" name="Google Shape;551;p36"/>
          <p:cNvCxnSpPr/>
          <p:nvPr/>
        </p:nvCxnSpPr>
        <p:spPr>
          <a:xfrm rot="10800000">
            <a:off x="832650" y="4599365"/>
            <a:ext cx="7478700" cy="0"/>
          </a:xfrm>
          <a:prstGeom prst="straightConnector1">
            <a:avLst/>
          </a:prstGeom>
          <a:noFill/>
          <a:ln w="9525" cap="rnd" cmpd="sng">
            <a:solidFill>
              <a:schemeClr val="dk1"/>
            </a:solidFill>
            <a:prstDash val="solid"/>
            <a:round/>
            <a:headEnd type="none" w="med" len="med"/>
            <a:tailEnd type="none" w="med" len="med"/>
          </a:ln>
        </p:spPr>
      </p:cxnSp>
      <p:sp>
        <p:nvSpPr>
          <p:cNvPr id="552" name="Google Shape;552;p36"/>
          <p:cNvSpPr txBox="1">
            <a:spLocks noGrp="1"/>
          </p:cNvSpPr>
          <p:nvPr>
            <p:ph type="subTitle" idx="1"/>
          </p:nvPr>
        </p:nvSpPr>
        <p:spPr>
          <a:xfrm>
            <a:off x="5315544" y="-83326"/>
            <a:ext cx="3813472" cy="5703725"/>
          </a:xfrm>
          <a:prstGeom prst="rect">
            <a:avLst/>
          </a:prstGeom>
        </p:spPr>
        <p:txBody>
          <a:bodyPr spcFirstLastPara="1" wrap="square" lIns="91425" tIns="91425" rIns="91425" bIns="91425" anchor="t" anchorCtr="0">
            <a:noAutofit/>
          </a:bodyPr>
          <a:lstStyle/>
          <a:p>
            <a:pPr marL="0" indent="0">
              <a:spcAft>
                <a:spcPts val="1600"/>
              </a:spcAft>
            </a:pPr>
            <a:r>
              <a:rPr lang="en-US" dirty="0" smtClean="0"/>
              <a:t>1-the </a:t>
            </a:r>
            <a:r>
              <a:rPr lang="en-US" dirty="0"/>
              <a:t>car is </a:t>
            </a:r>
            <a:r>
              <a:rPr lang="en-US" dirty="0" err="1" smtClean="0"/>
              <a:t>at</a:t>
            </a:r>
            <a:r>
              <a:rPr lang="en-US" dirty="0" err="1"/>
              <a:t>the</a:t>
            </a:r>
            <a:r>
              <a:rPr lang="en-US" dirty="0"/>
              <a:t> first </a:t>
            </a:r>
            <a:r>
              <a:rPr lang="en-US" dirty="0" smtClean="0"/>
              <a:t>floor</a:t>
            </a:r>
            <a:r>
              <a:rPr lang="en-US" dirty="0"/>
              <a:t/>
            </a:r>
            <a:br>
              <a:rPr lang="en-US" dirty="0"/>
            </a:br>
            <a:r>
              <a:rPr lang="en-US" dirty="0" smtClean="0"/>
              <a:t>2-</a:t>
            </a:r>
            <a:r>
              <a:rPr lang="en-US" dirty="0" smtClean="0"/>
              <a:t>Signals </a:t>
            </a:r>
            <a:r>
              <a:rPr lang="en-US" dirty="0"/>
              <a:t>from call buttons will activate the movement </a:t>
            </a:r>
            <a:r>
              <a:rPr lang="en-US" dirty="0" smtClean="0"/>
              <a:t>of the car</a:t>
            </a:r>
            <a:r>
              <a:rPr lang="en-US" dirty="0"/>
              <a:t/>
            </a:r>
            <a:br>
              <a:rPr lang="en-US" dirty="0"/>
            </a:br>
            <a:r>
              <a:rPr lang="en-US" dirty="0" smtClean="0"/>
              <a:t>3-</a:t>
            </a:r>
            <a:r>
              <a:rPr lang="en-US" dirty="0"/>
              <a:t>The elevator finishes a call when the call signal matches the floor level</a:t>
            </a:r>
            <a:br>
              <a:rPr lang="en-US" dirty="0"/>
            </a:br>
            <a:r>
              <a:rPr lang="en-US" dirty="0"/>
              <a:t>sensor. </a:t>
            </a:r>
            <a:endParaRPr lang="en-US" dirty="0" smtClean="0"/>
          </a:p>
          <a:p>
            <a:pPr marL="0" indent="0">
              <a:spcAft>
                <a:spcPts val="1600"/>
              </a:spcAft>
            </a:pPr>
            <a:r>
              <a:rPr lang="en-US" dirty="0" smtClean="0"/>
              <a:t>4-The </a:t>
            </a:r>
            <a:r>
              <a:rPr lang="en-US" dirty="0"/>
              <a:t>elevator finishes a call when the call signal matches the floor level</a:t>
            </a:r>
            <a:br>
              <a:rPr lang="en-US" dirty="0"/>
            </a:br>
            <a:r>
              <a:rPr lang="en-US" dirty="0"/>
              <a:t>sensor</a:t>
            </a:r>
            <a:r>
              <a:rPr lang="en-US" dirty="0" smtClean="0"/>
              <a:t>.</a:t>
            </a:r>
          </a:p>
          <a:p>
            <a:pPr marL="0" lvl="0" indent="0">
              <a:spcAft>
                <a:spcPts val="1600"/>
              </a:spcAft>
            </a:pPr>
            <a:r>
              <a:rPr lang="en-US" dirty="0" smtClean="0"/>
              <a:t>5-</a:t>
            </a:r>
            <a:r>
              <a:rPr lang="en-US" dirty="0" smtClean="0"/>
              <a:t>The </a:t>
            </a:r>
            <a:r>
              <a:rPr lang="en-US" dirty="0"/>
              <a:t>door is then opened for</a:t>
            </a:r>
            <a:br>
              <a:rPr lang="en-US" dirty="0"/>
            </a:br>
            <a:r>
              <a:rPr lang="en-US" dirty="0"/>
              <a:t>a fixed period then closed before the car moves to another </a:t>
            </a:r>
            <a:r>
              <a:rPr lang="en-US" dirty="0" smtClean="0"/>
              <a:t>floor</a:t>
            </a:r>
            <a:endParaRPr dirty="0"/>
          </a:p>
        </p:txBody>
      </p:sp>
      <p:sp>
        <p:nvSpPr>
          <p:cNvPr id="553" name="Google Shape;553;p36"/>
          <p:cNvSpPr/>
          <p:nvPr/>
        </p:nvSpPr>
        <p:spPr>
          <a:xfrm flipH="1">
            <a:off x="4846768" y="3589030"/>
            <a:ext cx="186163" cy="246659"/>
          </a:xfrm>
          <a:custGeom>
            <a:avLst/>
            <a:gdLst/>
            <a:ahLst/>
            <a:cxnLst/>
            <a:rect l="l" t="t" r="r" b="b"/>
            <a:pathLst>
              <a:path w="8007" h="10609" extrusionOk="0">
                <a:moveTo>
                  <a:pt x="568" y="1"/>
                </a:moveTo>
                <a:lnTo>
                  <a:pt x="568" y="1"/>
                </a:lnTo>
                <a:cubicBezTo>
                  <a:pt x="1" y="4869"/>
                  <a:pt x="3200" y="9404"/>
                  <a:pt x="8001" y="10473"/>
                </a:cubicBezTo>
                <a:lnTo>
                  <a:pt x="8001" y="10473"/>
                </a:lnTo>
                <a:cubicBezTo>
                  <a:pt x="7783" y="5826"/>
                  <a:pt x="4863" y="1752"/>
                  <a:pt x="568" y="1"/>
                </a:cubicBezTo>
                <a:close/>
                <a:moveTo>
                  <a:pt x="8001" y="10473"/>
                </a:moveTo>
                <a:cubicBezTo>
                  <a:pt x="8003" y="10518"/>
                  <a:pt x="8005" y="10563"/>
                  <a:pt x="8006" y="10608"/>
                </a:cubicBezTo>
                <a:lnTo>
                  <a:pt x="8006" y="10475"/>
                </a:lnTo>
                <a:cubicBezTo>
                  <a:pt x="8004" y="10474"/>
                  <a:pt x="8003" y="10474"/>
                  <a:pt x="8001" y="10473"/>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36"/>
          <p:cNvGrpSpPr/>
          <p:nvPr/>
        </p:nvGrpSpPr>
        <p:grpSpPr>
          <a:xfrm>
            <a:off x="724272" y="551275"/>
            <a:ext cx="3854077" cy="4048282"/>
            <a:chOff x="724272" y="551275"/>
            <a:chExt cx="3854077" cy="4048282"/>
          </a:xfrm>
        </p:grpSpPr>
        <p:sp>
          <p:nvSpPr>
            <p:cNvPr id="555" name="Google Shape;555;p36"/>
            <p:cNvSpPr/>
            <p:nvPr/>
          </p:nvSpPr>
          <p:spPr>
            <a:xfrm flipH="1">
              <a:off x="2883910" y="1550188"/>
              <a:ext cx="652565" cy="653287"/>
            </a:xfrm>
            <a:custGeom>
              <a:avLst/>
              <a:gdLst/>
              <a:ahLst/>
              <a:cxnLst/>
              <a:rect l="l" t="t" r="r" b="b"/>
              <a:pathLst>
                <a:path w="30756" h="30790" extrusionOk="0">
                  <a:moveTo>
                    <a:pt x="15516" y="9724"/>
                  </a:moveTo>
                  <a:cubicBezTo>
                    <a:pt x="16562" y="9724"/>
                    <a:pt x="17617" y="10021"/>
                    <a:pt x="18547" y="10642"/>
                  </a:cubicBezTo>
                  <a:cubicBezTo>
                    <a:pt x="22617" y="13377"/>
                    <a:pt x="21349" y="19648"/>
                    <a:pt x="16546" y="20582"/>
                  </a:cubicBezTo>
                  <a:cubicBezTo>
                    <a:pt x="16171" y="20656"/>
                    <a:pt x="15804" y="20690"/>
                    <a:pt x="15446" y="20690"/>
                  </a:cubicBezTo>
                  <a:cubicBezTo>
                    <a:pt x="11254" y="20690"/>
                    <a:pt x="8421" y="15893"/>
                    <a:pt x="10942" y="12143"/>
                  </a:cubicBezTo>
                  <a:cubicBezTo>
                    <a:pt x="12010" y="10572"/>
                    <a:pt x="13750" y="9724"/>
                    <a:pt x="15516" y="9724"/>
                  </a:cubicBezTo>
                  <a:close/>
                  <a:moveTo>
                    <a:pt x="14911" y="1"/>
                  </a:moveTo>
                  <a:lnTo>
                    <a:pt x="9908" y="1001"/>
                  </a:lnTo>
                  <a:lnTo>
                    <a:pt x="9841" y="4070"/>
                  </a:lnTo>
                  <a:cubicBezTo>
                    <a:pt x="8840" y="4571"/>
                    <a:pt x="7906" y="5204"/>
                    <a:pt x="7072" y="5938"/>
                  </a:cubicBezTo>
                  <a:lnTo>
                    <a:pt x="4204" y="4838"/>
                  </a:lnTo>
                  <a:lnTo>
                    <a:pt x="1368" y="9074"/>
                  </a:lnTo>
                  <a:lnTo>
                    <a:pt x="3470" y="11309"/>
                  </a:lnTo>
                  <a:cubicBezTo>
                    <a:pt x="3103" y="12376"/>
                    <a:pt x="2903" y="13477"/>
                    <a:pt x="2836" y="14578"/>
                  </a:cubicBezTo>
                  <a:lnTo>
                    <a:pt x="1" y="15845"/>
                  </a:lnTo>
                  <a:lnTo>
                    <a:pt x="1001" y="20849"/>
                  </a:lnTo>
                  <a:lnTo>
                    <a:pt x="4070" y="20916"/>
                  </a:lnTo>
                  <a:cubicBezTo>
                    <a:pt x="4571" y="21916"/>
                    <a:pt x="5204" y="22850"/>
                    <a:pt x="5938" y="23718"/>
                  </a:cubicBezTo>
                  <a:lnTo>
                    <a:pt x="4804" y="26586"/>
                  </a:lnTo>
                  <a:lnTo>
                    <a:pt x="9074" y="29422"/>
                  </a:lnTo>
                  <a:lnTo>
                    <a:pt x="11309" y="27320"/>
                  </a:lnTo>
                  <a:cubicBezTo>
                    <a:pt x="12343" y="27654"/>
                    <a:pt x="13444" y="27887"/>
                    <a:pt x="14578" y="27954"/>
                  </a:cubicBezTo>
                  <a:lnTo>
                    <a:pt x="15812" y="30789"/>
                  </a:lnTo>
                  <a:lnTo>
                    <a:pt x="20816" y="29789"/>
                  </a:lnTo>
                  <a:lnTo>
                    <a:pt x="20916" y="26720"/>
                  </a:lnTo>
                  <a:cubicBezTo>
                    <a:pt x="21916" y="26220"/>
                    <a:pt x="22850" y="25586"/>
                    <a:pt x="23684" y="24852"/>
                  </a:cubicBezTo>
                  <a:lnTo>
                    <a:pt x="26553" y="25986"/>
                  </a:lnTo>
                  <a:lnTo>
                    <a:pt x="29388" y="21716"/>
                  </a:lnTo>
                  <a:lnTo>
                    <a:pt x="27254" y="19481"/>
                  </a:lnTo>
                  <a:cubicBezTo>
                    <a:pt x="27620" y="18414"/>
                    <a:pt x="27854" y="17313"/>
                    <a:pt x="27921" y="16212"/>
                  </a:cubicBezTo>
                  <a:lnTo>
                    <a:pt x="30756" y="14945"/>
                  </a:lnTo>
                  <a:lnTo>
                    <a:pt x="29755" y="9941"/>
                  </a:lnTo>
                  <a:lnTo>
                    <a:pt x="26653" y="9874"/>
                  </a:lnTo>
                  <a:cubicBezTo>
                    <a:pt x="26186" y="8874"/>
                    <a:pt x="25552" y="7940"/>
                    <a:pt x="24818" y="7106"/>
                  </a:cubicBezTo>
                  <a:lnTo>
                    <a:pt x="25919" y="4204"/>
                  </a:lnTo>
                  <a:lnTo>
                    <a:pt x="21683" y="1368"/>
                  </a:lnTo>
                  <a:lnTo>
                    <a:pt x="19448" y="3503"/>
                  </a:lnTo>
                  <a:cubicBezTo>
                    <a:pt x="18380" y="3136"/>
                    <a:pt x="17280" y="2903"/>
                    <a:pt x="16179" y="2836"/>
                  </a:cubicBezTo>
                  <a:lnTo>
                    <a:pt x="14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flipH="1">
              <a:off x="3481002" y="2040227"/>
              <a:ext cx="319217" cy="319217"/>
            </a:xfrm>
            <a:custGeom>
              <a:avLst/>
              <a:gdLst/>
              <a:ahLst/>
              <a:cxnLst/>
              <a:rect l="l" t="t" r="r" b="b"/>
              <a:pathLst>
                <a:path w="15045" h="15045" extrusionOk="0">
                  <a:moveTo>
                    <a:pt x="7592" y="4724"/>
                  </a:moveTo>
                  <a:cubicBezTo>
                    <a:pt x="8272" y="4724"/>
                    <a:pt x="8953" y="4983"/>
                    <a:pt x="9474" y="5504"/>
                  </a:cubicBezTo>
                  <a:cubicBezTo>
                    <a:pt x="11209" y="7172"/>
                    <a:pt x="10041" y="10108"/>
                    <a:pt x="7639" y="10141"/>
                  </a:cubicBezTo>
                  <a:cubicBezTo>
                    <a:pt x="7625" y="10141"/>
                    <a:pt x="7612" y="10141"/>
                    <a:pt x="7598" y="10141"/>
                  </a:cubicBezTo>
                  <a:cubicBezTo>
                    <a:pt x="5223" y="10141"/>
                    <a:pt x="3980" y="7296"/>
                    <a:pt x="5638" y="5571"/>
                  </a:cubicBezTo>
                  <a:cubicBezTo>
                    <a:pt x="6167" y="5008"/>
                    <a:pt x="6879" y="4724"/>
                    <a:pt x="7592" y="4724"/>
                  </a:cubicBezTo>
                  <a:close/>
                  <a:moveTo>
                    <a:pt x="8640" y="0"/>
                  </a:moveTo>
                  <a:lnTo>
                    <a:pt x="6138" y="67"/>
                  </a:lnTo>
                  <a:lnTo>
                    <a:pt x="5805" y="1535"/>
                  </a:lnTo>
                  <a:cubicBezTo>
                    <a:pt x="5271" y="1702"/>
                    <a:pt x="4771" y="1902"/>
                    <a:pt x="4304" y="2202"/>
                  </a:cubicBezTo>
                  <a:lnTo>
                    <a:pt x="3003" y="1401"/>
                  </a:lnTo>
                  <a:lnTo>
                    <a:pt x="1235" y="3236"/>
                  </a:lnTo>
                  <a:lnTo>
                    <a:pt x="2069" y="4504"/>
                  </a:lnTo>
                  <a:cubicBezTo>
                    <a:pt x="1802" y="4971"/>
                    <a:pt x="1602" y="5504"/>
                    <a:pt x="1468" y="6038"/>
                  </a:cubicBezTo>
                  <a:lnTo>
                    <a:pt x="1" y="6405"/>
                  </a:lnTo>
                  <a:lnTo>
                    <a:pt x="34" y="8907"/>
                  </a:lnTo>
                  <a:lnTo>
                    <a:pt x="1535" y="9240"/>
                  </a:lnTo>
                  <a:cubicBezTo>
                    <a:pt x="1668" y="9774"/>
                    <a:pt x="1902" y="10274"/>
                    <a:pt x="2202" y="10741"/>
                  </a:cubicBezTo>
                  <a:lnTo>
                    <a:pt x="1402" y="12042"/>
                  </a:lnTo>
                  <a:lnTo>
                    <a:pt x="3203" y="13810"/>
                  </a:lnTo>
                  <a:lnTo>
                    <a:pt x="4504" y="12976"/>
                  </a:lnTo>
                  <a:cubicBezTo>
                    <a:pt x="4971" y="13243"/>
                    <a:pt x="5471" y="13443"/>
                    <a:pt x="6005" y="13577"/>
                  </a:cubicBezTo>
                  <a:lnTo>
                    <a:pt x="6372" y="15044"/>
                  </a:lnTo>
                  <a:lnTo>
                    <a:pt x="8907" y="15011"/>
                  </a:lnTo>
                  <a:lnTo>
                    <a:pt x="9207" y="13510"/>
                  </a:lnTo>
                  <a:cubicBezTo>
                    <a:pt x="9741" y="13343"/>
                    <a:pt x="10241" y="13143"/>
                    <a:pt x="10742" y="12843"/>
                  </a:cubicBezTo>
                  <a:lnTo>
                    <a:pt x="12042" y="13643"/>
                  </a:lnTo>
                  <a:lnTo>
                    <a:pt x="13777" y="11842"/>
                  </a:lnTo>
                  <a:lnTo>
                    <a:pt x="12943" y="10541"/>
                  </a:lnTo>
                  <a:cubicBezTo>
                    <a:pt x="13210" y="10074"/>
                    <a:pt x="13410" y="9541"/>
                    <a:pt x="13544" y="9007"/>
                  </a:cubicBezTo>
                  <a:lnTo>
                    <a:pt x="15045" y="8673"/>
                  </a:lnTo>
                  <a:lnTo>
                    <a:pt x="14978" y="6138"/>
                  </a:lnTo>
                  <a:lnTo>
                    <a:pt x="13510" y="5838"/>
                  </a:lnTo>
                  <a:cubicBezTo>
                    <a:pt x="13343" y="5304"/>
                    <a:pt x="13110" y="4770"/>
                    <a:pt x="12843" y="4303"/>
                  </a:cubicBezTo>
                  <a:lnTo>
                    <a:pt x="13644" y="3002"/>
                  </a:lnTo>
                  <a:lnTo>
                    <a:pt x="11809" y="1268"/>
                  </a:lnTo>
                  <a:lnTo>
                    <a:pt x="10541" y="2102"/>
                  </a:lnTo>
                  <a:cubicBezTo>
                    <a:pt x="10041" y="1835"/>
                    <a:pt x="9541" y="1601"/>
                    <a:pt x="9007" y="1501"/>
                  </a:cubicBezTo>
                  <a:lnTo>
                    <a:pt x="8640" y="0"/>
                  </a:lnTo>
                  <a:close/>
                </a:path>
              </a:pathLst>
            </a:custGeom>
            <a:solidFill>
              <a:srgbClr val="FFA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flipH="1">
              <a:off x="929740" y="2350238"/>
              <a:ext cx="1112603" cy="1111903"/>
            </a:xfrm>
            <a:custGeom>
              <a:avLst/>
              <a:gdLst/>
              <a:ahLst/>
              <a:cxnLst/>
              <a:rect l="l" t="t" r="r" b="b"/>
              <a:pathLst>
                <a:path w="52438" h="52405" extrusionOk="0">
                  <a:moveTo>
                    <a:pt x="33611" y="19856"/>
                  </a:moveTo>
                  <a:cubicBezTo>
                    <a:pt x="33875" y="20161"/>
                    <a:pt x="34118" y="20482"/>
                    <a:pt x="34339" y="20816"/>
                  </a:cubicBezTo>
                  <a:lnTo>
                    <a:pt x="34339" y="20816"/>
                  </a:lnTo>
                  <a:cubicBezTo>
                    <a:pt x="34115" y="20477"/>
                    <a:pt x="33871" y="20157"/>
                    <a:pt x="33611" y="19856"/>
                  </a:cubicBezTo>
                  <a:close/>
                  <a:moveTo>
                    <a:pt x="34339" y="20816"/>
                  </a:moveTo>
                  <a:lnTo>
                    <a:pt x="34339" y="20816"/>
                  </a:lnTo>
                  <a:cubicBezTo>
                    <a:pt x="34546" y="21130"/>
                    <a:pt x="34737" y="21461"/>
                    <a:pt x="34909" y="21807"/>
                  </a:cubicBezTo>
                  <a:lnTo>
                    <a:pt x="34909" y="21807"/>
                  </a:lnTo>
                  <a:cubicBezTo>
                    <a:pt x="34740" y="21466"/>
                    <a:pt x="34549" y="21135"/>
                    <a:pt x="34339" y="20816"/>
                  </a:cubicBezTo>
                  <a:close/>
                  <a:moveTo>
                    <a:pt x="34909" y="21807"/>
                  </a:moveTo>
                  <a:cubicBezTo>
                    <a:pt x="35747" y="23495"/>
                    <a:pt x="36070" y="25436"/>
                    <a:pt x="35759" y="27387"/>
                  </a:cubicBezTo>
                  <a:cubicBezTo>
                    <a:pt x="35420" y="29646"/>
                    <a:pt x="34277" y="31642"/>
                    <a:pt x="32618" y="33065"/>
                  </a:cubicBezTo>
                  <a:lnTo>
                    <a:pt x="32618" y="33065"/>
                  </a:lnTo>
                  <a:cubicBezTo>
                    <a:pt x="35670" y="30460"/>
                    <a:pt x="36848" y="25991"/>
                    <a:pt x="35026" y="22050"/>
                  </a:cubicBezTo>
                  <a:cubicBezTo>
                    <a:pt x="34988" y="21968"/>
                    <a:pt x="34949" y="21887"/>
                    <a:pt x="34909" y="21807"/>
                  </a:cubicBezTo>
                  <a:close/>
                  <a:moveTo>
                    <a:pt x="26561" y="16628"/>
                  </a:moveTo>
                  <a:cubicBezTo>
                    <a:pt x="22780" y="16628"/>
                    <a:pt x="19149" y="18936"/>
                    <a:pt x="17747" y="22817"/>
                  </a:cubicBezTo>
                  <a:cubicBezTo>
                    <a:pt x="15778" y="28321"/>
                    <a:pt x="19314" y="34292"/>
                    <a:pt x="25118" y="35193"/>
                  </a:cubicBezTo>
                  <a:cubicBezTo>
                    <a:pt x="25585" y="35259"/>
                    <a:pt x="26052" y="35293"/>
                    <a:pt x="26553" y="35326"/>
                  </a:cubicBezTo>
                  <a:cubicBezTo>
                    <a:pt x="27253" y="35293"/>
                    <a:pt x="27987" y="35226"/>
                    <a:pt x="28688" y="35059"/>
                  </a:cubicBezTo>
                  <a:cubicBezTo>
                    <a:pt x="30171" y="34712"/>
                    <a:pt x="31510" y="34016"/>
                    <a:pt x="32618" y="33065"/>
                  </a:cubicBezTo>
                  <a:lnTo>
                    <a:pt x="32618" y="33065"/>
                  </a:lnTo>
                  <a:cubicBezTo>
                    <a:pt x="31538" y="33988"/>
                    <a:pt x="30222" y="34677"/>
                    <a:pt x="28721" y="35026"/>
                  </a:cubicBezTo>
                  <a:cubicBezTo>
                    <a:pt x="27989" y="35200"/>
                    <a:pt x="27257" y="35284"/>
                    <a:pt x="26537" y="35284"/>
                  </a:cubicBezTo>
                  <a:cubicBezTo>
                    <a:pt x="22309" y="35284"/>
                    <a:pt x="18506" y="32397"/>
                    <a:pt x="17480" y="28121"/>
                  </a:cubicBezTo>
                  <a:cubicBezTo>
                    <a:pt x="16612" y="24485"/>
                    <a:pt x="18013" y="20682"/>
                    <a:pt x="21016" y="18447"/>
                  </a:cubicBezTo>
                  <a:lnTo>
                    <a:pt x="21049" y="18447"/>
                  </a:lnTo>
                  <a:cubicBezTo>
                    <a:pt x="22718" y="17225"/>
                    <a:pt x="24641" y="16648"/>
                    <a:pt x="26538" y="16648"/>
                  </a:cubicBezTo>
                  <a:cubicBezTo>
                    <a:pt x="29199" y="16648"/>
                    <a:pt x="31812" y="17782"/>
                    <a:pt x="33611" y="19856"/>
                  </a:cubicBezTo>
                  <a:lnTo>
                    <a:pt x="33611" y="19856"/>
                  </a:lnTo>
                  <a:cubicBezTo>
                    <a:pt x="32967" y="19113"/>
                    <a:pt x="32199" y="18465"/>
                    <a:pt x="31323" y="17947"/>
                  </a:cubicBezTo>
                  <a:cubicBezTo>
                    <a:pt x="29816" y="17049"/>
                    <a:pt x="28175" y="16628"/>
                    <a:pt x="26561" y="16628"/>
                  </a:cubicBezTo>
                  <a:close/>
                  <a:moveTo>
                    <a:pt x="25819" y="1"/>
                  </a:moveTo>
                  <a:lnTo>
                    <a:pt x="23884" y="4904"/>
                  </a:lnTo>
                  <a:cubicBezTo>
                    <a:pt x="21983" y="5104"/>
                    <a:pt x="20148" y="5571"/>
                    <a:pt x="18380" y="6239"/>
                  </a:cubicBezTo>
                  <a:lnTo>
                    <a:pt x="14411" y="2803"/>
                  </a:lnTo>
                  <a:lnTo>
                    <a:pt x="7406" y="7973"/>
                  </a:lnTo>
                  <a:lnTo>
                    <a:pt x="9474" y="12777"/>
                  </a:lnTo>
                  <a:cubicBezTo>
                    <a:pt x="8306" y="14278"/>
                    <a:pt x="7306" y="15879"/>
                    <a:pt x="6572" y="17613"/>
                  </a:cubicBezTo>
                  <a:lnTo>
                    <a:pt x="1335" y="18014"/>
                  </a:lnTo>
                  <a:lnTo>
                    <a:pt x="1" y="26620"/>
                  </a:lnTo>
                  <a:lnTo>
                    <a:pt x="4904" y="28521"/>
                  </a:lnTo>
                  <a:cubicBezTo>
                    <a:pt x="5104" y="30423"/>
                    <a:pt x="5571" y="32257"/>
                    <a:pt x="6238" y="34025"/>
                  </a:cubicBezTo>
                  <a:lnTo>
                    <a:pt x="2803" y="37995"/>
                  </a:lnTo>
                  <a:lnTo>
                    <a:pt x="7973" y="45033"/>
                  </a:lnTo>
                  <a:lnTo>
                    <a:pt x="12776" y="42931"/>
                  </a:lnTo>
                  <a:cubicBezTo>
                    <a:pt x="14244" y="44099"/>
                    <a:pt x="15879" y="45100"/>
                    <a:pt x="17613" y="45867"/>
                  </a:cubicBezTo>
                  <a:lnTo>
                    <a:pt x="17980" y="51104"/>
                  </a:lnTo>
                  <a:lnTo>
                    <a:pt x="26586" y="52405"/>
                  </a:lnTo>
                  <a:lnTo>
                    <a:pt x="26586" y="52405"/>
                  </a:lnTo>
                  <a:lnTo>
                    <a:pt x="18013" y="51071"/>
                  </a:lnTo>
                  <a:lnTo>
                    <a:pt x="17613" y="45800"/>
                  </a:lnTo>
                  <a:cubicBezTo>
                    <a:pt x="15879" y="45066"/>
                    <a:pt x="14244" y="44099"/>
                    <a:pt x="12776" y="42898"/>
                  </a:cubicBezTo>
                  <a:lnTo>
                    <a:pt x="7973" y="44966"/>
                  </a:lnTo>
                  <a:lnTo>
                    <a:pt x="2836" y="37995"/>
                  </a:lnTo>
                  <a:lnTo>
                    <a:pt x="6272" y="34025"/>
                  </a:lnTo>
                  <a:cubicBezTo>
                    <a:pt x="5571" y="32257"/>
                    <a:pt x="5138" y="30389"/>
                    <a:pt x="4937" y="28521"/>
                  </a:cubicBezTo>
                  <a:lnTo>
                    <a:pt x="34" y="26586"/>
                  </a:lnTo>
                  <a:lnTo>
                    <a:pt x="1368" y="18014"/>
                  </a:lnTo>
                  <a:lnTo>
                    <a:pt x="6605" y="17647"/>
                  </a:lnTo>
                  <a:cubicBezTo>
                    <a:pt x="7372" y="15879"/>
                    <a:pt x="8340" y="14244"/>
                    <a:pt x="9541" y="12777"/>
                  </a:cubicBezTo>
                  <a:lnTo>
                    <a:pt x="7439" y="7973"/>
                  </a:lnTo>
                  <a:lnTo>
                    <a:pt x="14444" y="2836"/>
                  </a:lnTo>
                  <a:lnTo>
                    <a:pt x="18414" y="6272"/>
                  </a:lnTo>
                  <a:cubicBezTo>
                    <a:pt x="20182" y="5571"/>
                    <a:pt x="22050" y="5138"/>
                    <a:pt x="23918" y="4938"/>
                  </a:cubicBezTo>
                  <a:lnTo>
                    <a:pt x="25852" y="34"/>
                  </a:lnTo>
                  <a:lnTo>
                    <a:pt x="34425" y="1335"/>
                  </a:lnTo>
                  <a:lnTo>
                    <a:pt x="34792" y="6572"/>
                  </a:lnTo>
                  <a:cubicBezTo>
                    <a:pt x="36527" y="7339"/>
                    <a:pt x="38161" y="8340"/>
                    <a:pt x="39629" y="9541"/>
                  </a:cubicBezTo>
                  <a:lnTo>
                    <a:pt x="44466" y="7439"/>
                  </a:lnTo>
                  <a:lnTo>
                    <a:pt x="49603" y="14444"/>
                  </a:lnTo>
                  <a:lnTo>
                    <a:pt x="46167" y="18414"/>
                  </a:lnTo>
                  <a:cubicBezTo>
                    <a:pt x="46834" y="20182"/>
                    <a:pt x="47301" y="22017"/>
                    <a:pt x="47501" y="23918"/>
                  </a:cubicBezTo>
                  <a:lnTo>
                    <a:pt x="52405" y="25853"/>
                  </a:lnTo>
                  <a:lnTo>
                    <a:pt x="51070" y="34425"/>
                  </a:lnTo>
                  <a:lnTo>
                    <a:pt x="45833" y="34792"/>
                  </a:lnTo>
                  <a:cubicBezTo>
                    <a:pt x="45066" y="36527"/>
                    <a:pt x="44099" y="38161"/>
                    <a:pt x="42931" y="39629"/>
                  </a:cubicBezTo>
                  <a:lnTo>
                    <a:pt x="44999" y="44466"/>
                  </a:lnTo>
                  <a:lnTo>
                    <a:pt x="37994" y="49603"/>
                  </a:lnTo>
                  <a:lnTo>
                    <a:pt x="45033" y="44466"/>
                  </a:lnTo>
                  <a:lnTo>
                    <a:pt x="42965" y="39662"/>
                  </a:lnTo>
                  <a:cubicBezTo>
                    <a:pt x="44132" y="38161"/>
                    <a:pt x="45099" y="36560"/>
                    <a:pt x="45867" y="34826"/>
                  </a:cubicBezTo>
                  <a:lnTo>
                    <a:pt x="51104" y="34459"/>
                  </a:lnTo>
                  <a:lnTo>
                    <a:pt x="52438" y="25819"/>
                  </a:lnTo>
                  <a:lnTo>
                    <a:pt x="47534" y="23885"/>
                  </a:lnTo>
                  <a:cubicBezTo>
                    <a:pt x="47334" y="22017"/>
                    <a:pt x="46901" y="20149"/>
                    <a:pt x="46200" y="18381"/>
                  </a:cubicBezTo>
                  <a:lnTo>
                    <a:pt x="49636" y="14444"/>
                  </a:lnTo>
                  <a:lnTo>
                    <a:pt x="44466" y="7373"/>
                  </a:lnTo>
                  <a:lnTo>
                    <a:pt x="39629" y="9474"/>
                  </a:lnTo>
                  <a:cubicBezTo>
                    <a:pt x="38161" y="8273"/>
                    <a:pt x="36527" y="7306"/>
                    <a:pt x="34792" y="6539"/>
                  </a:cubicBezTo>
                  <a:lnTo>
                    <a:pt x="34425" y="1302"/>
                  </a:lnTo>
                  <a:lnTo>
                    <a:pt x="25819" y="1"/>
                  </a:lnTo>
                  <a:close/>
                  <a:moveTo>
                    <a:pt x="34025" y="46167"/>
                  </a:moveTo>
                  <a:cubicBezTo>
                    <a:pt x="32257" y="46834"/>
                    <a:pt x="30389" y="47301"/>
                    <a:pt x="28521" y="47501"/>
                  </a:cubicBezTo>
                  <a:lnTo>
                    <a:pt x="26586" y="52405"/>
                  </a:lnTo>
                  <a:lnTo>
                    <a:pt x="28521" y="47535"/>
                  </a:lnTo>
                  <a:cubicBezTo>
                    <a:pt x="30422" y="47335"/>
                    <a:pt x="32257" y="46868"/>
                    <a:pt x="34025" y="46167"/>
                  </a:cubicBezTo>
                  <a:close/>
                  <a:moveTo>
                    <a:pt x="26586" y="52405"/>
                  </a:moveTo>
                  <a:lnTo>
                    <a:pt x="26586" y="52405"/>
                  </a:lnTo>
                  <a:lnTo>
                    <a:pt x="26586" y="52405"/>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6"/>
            <p:cNvGrpSpPr/>
            <p:nvPr/>
          </p:nvGrpSpPr>
          <p:grpSpPr>
            <a:xfrm>
              <a:off x="924075" y="2347416"/>
              <a:ext cx="1122512" cy="1121111"/>
              <a:chOff x="924075" y="2347416"/>
              <a:chExt cx="1122512" cy="1121111"/>
            </a:xfrm>
          </p:grpSpPr>
          <p:sp>
            <p:nvSpPr>
              <p:cNvPr id="559" name="Google Shape;559;p36"/>
              <p:cNvSpPr/>
              <p:nvPr/>
            </p:nvSpPr>
            <p:spPr>
              <a:xfrm flipH="1">
                <a:off x="1272981" y="2700384"/>
                <a:ext cx="409095" cy="404448"/>
              </a:xfrm>
              <a:custGeom>
                <a:avLst/>
                <a:gdLst/>
                <a:ahLst/>
                <a:cxnLst/>
                <a:rect l="l" t="t" r="r" b="b"/>
                <a:pathLst>
                  <a:path w="19281" h="19062" extrusionOk="0">
                    <a:moveTo>
                      <a:pt x="9685" y="1"/>
                    </a:moveTo>
                    <a:cubicBezTo>
                      <a:pt x="8441" y="1"/>
                      <a:pt x="7189" y="245"/>
                      <a:pt x="6005" y="744"/>
                    </a:cubicBezTo>
                    <a:cubicBezTo>
                      <a:pt x="5271" y="1011"/>
                      <a:pt x="4637" y="1445"/>
                      <a:pt x="4037" y="1945"/>
                    </a:cubicBezTo>
                    <a:cubicBezTo>
                      <a:pt x="4704" y="1578"/>
                      <a:pt x="5371" y="1245"/>
                      <a:pt x="6071" y="978"/>
                    </a:cubicBezTo>
                    <a:cubicBezTo>
                      <a:pt x="7145" y="552"/>
                      <a:pt x="8280" y="342"/>
                      <a:pt x="9415" y="342"/>
                    </a:cubicBezTo>
                    <a:cubicBezTo>
                      <a:pt x="10324" y="342"/>
                      <a:pt x="11233" y="477"/>
                      <a:pt x="12109" y="744"/>
                    </a:cubicBezTo>
                    <a:cubicBezTo>
                      <a:pt x="13477" y="1145"/>
                      <a:pt x="14744" y="1879"/>
                      <a:pt x="15745" y="2846"/>
                    </a:cubicBezTo>
                    <a:cubicBezTo>
                      <a:pt x="16946" y="3980"/>
                      <a:pt x="17813" y="5381"/>
                      <a:pt x="18247" y="6949"/>
                    </a:cubicBezTo>
                    <a:cubicBezTo>
                      <a:pt x="18514" y="7783"/>
                      <a:pt x="18614" y="8650"/>
                      <a:pt x="18614" y="9551"/>
                    </a:cubicBezTo>
                    <a:cubicBezTo>
                      <a:pt x="18614" y="10451"/>
                      <a:pt x="18480" y="11352"/>
                      <a:pt x="18180" y="12219"/>
                    </a:cubicBezTo>
                    <a:cubicBezTo>
                      <a:pt x="17012" y="15989"/>
                      <a:pt x="13510" y="18557"/>
                      <a:pt x="9574" y="18557"/>
                    </a:cubicBezTo>
                    <a:cubicBezTo>
                      <a:pt x="7773" y="18557"/>
                      <a:pt x="6005" y="18057"/>
                      <a:pt x="4504" y="17056"/>
                    </a:cubicBezTo>
                    <a:cubicBezTo>
                      <a:pt x="1935" y="15355"/>
                      <a:pt x="401" y="12453"/>
                      <a:pt x="434" y="9351"/>
                    </a:cubicBezTo>
                    <a:cubicBezTo>
                      <a:pt x="434" y="7282"/>
                      <a:pt x="1168" y="5248"/>
                      <a:pt x="2435" y="3613"/>
                    </a:cubicBezTo>
                    <a:cubicBezTo>
                      <a:pt x="3369" y="2479"/>
                      <a:pt x="4070" y="2012"/>
                      <a:pt x="4037" y="1945"/>
                    </a:cubicBezTo>
                    <a:lnTo>
                      <a:pt x="4037" y="1945"/>
                    </a:lnTo>
                    <a:cubicBezTo>
                      <a:pt x="3369" y="2379"/>
                      <a:pt x="2769" y="2879"/>
                      <a:pt x="2302" y="3480"/>
                    </a:cubicBezTo>
                    <a:cubicBezTo>
                      <a:pt x="901" y="5114"/>
                      <a:pt x="100" y="7182"/>
                      <a:pt x="34" y="9317"/>
                    </a:cubicBezTo>
                    <a:cubicBezTo>
                      <a:pt x="0" y="10785"/>
                      <a:pt x="301" y="12286"/>
                      <a:pt x="934" y="13620"/>
                    </a:cubicBezTo>
                    <a:cubicBezTo>
                      <a:pt x="1668" y="15155"/>
                      <a:pt x="2802" y="16489"/>
                      <a:pt x="4237" y="17423"/>
                    </a:cubicBezTo>
                    <a:cubicBezTo>
                      <a:pt x="5004" y="17957"/>
                      <a:pt x="5838" y="18357"/>
                      <a:pt x="6705" y="18624"/>
                    </a:cubicBezTo>
                    <a:cubicBezTo>
                      <a:pt x="7560" y="18899"/>
                      <a:pt x="8415" y="19062"/>
                      <a:pt x="9296" y="19062"/>
                    </a:cubicBezTo>
                    <a:cubicBezTo>
                      <a:pt x="9377" y="19062"/>
                      <a:pt x="9459" y="19060"/>
                      <a:pt x="9540" y="19058"/>
                    </a:cubicBezTo>
                    <a:cubicBezTo>
                      <a:pt x="9566" y="19058"/>
                      <a:pt x="9591" y="19058"/>
                      <a:pt x="9617" y="19058"/>
                    </a:cubicBezTo>
                    <a:cubicBezTo>
                      <a:pt x="13788" y="19058"/>
                      <a:pt x="17454" y="16331"/>
                      <a:pt x="18714" y="12353"/>
                    </a:cubicBezTo>
                    <a:cubicBezTo>
                      <a:pt x="19281" y="10551"/>
                      <a:pt x="19281" y="8617"/>
                      <a:pt x="18747" y="6782"/>
                    </a:cubicBezTo>
                    <a:cubicBezTo>
                      <a:pt x="18247" y="5148"/>
                      <a:pt x="17346" y="3680"/>
                      <a:pt x="16078" y="2512"/>
                    </a:cubicBezTo>
                    <a:cubicBezTo>
                      <a:pt x="14317" y="859"/>
                      <a:pt x="12016" y="1"/>
                      <a:pt x="96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flipH="1">
                <a:off x="924075" y="2347416"/>
                <a:ext cx="1122512" cy="1121111"/>
              </a:xfrm>
              <a:custGeom>
                <a:avLst/>
                <a:gdLst/>
                <a:ahLst/>
                <a:cxnLst/>
                <a:rect l="l" t="t" r="r" b="b"/>
                <a:pathLst>
                  <a:path w="52905" h="52839" extrusionOk="0">
                    <a:moveTo>
                      <a:pt x="25986" y="0"/>
                    </a:moveTo>
                    <a:lnTo>
                      <a:pt x="25952" y="100"/>
                    </a:lnTo>
                    <a:cubicBezTo>
                      <a:pt x="25197" y="2006"/>
                      <a:pt x="24570" y="3588"/>
                      <a:pt x="24073" y="4942"/>
                    </a:cubicBezTo>
                    <a:lnTo>
                      <a:pt x="24073" y="4942"/>
                    </a:lnTo>
                    <a:cubicBezTo>
                      <a:pt x="22655" y="5110"/>
                      <a:pt x="21268" y="5409"/>
                      <a:pt x="19915" y="5871"/>
                    </a:cubicBezTo>
                    <a:cubicBezTo>
                      <a:pt x="19481" y="6005"/>
                      <a:pt x="19147" y="6138"/>
                      <a:pt x="18947" y="6238"/>
                    </a:cubicBezTo>
                    <a:cubicBezTo>
                      <a:pt x="18814" y="6271"/>
                      <a:pt x="18714" y="6305"/>
                      <a:pt x="18614" y="6372"/>
                    </a:cubicBezTo>
                    <a:cubicBezTo>
                      <a:pt x="18714" y="6338"/>
                      <a:pt x="18847" y="6305"/>
                      <a:pt x="18947" y="6271"/>
                    </a:cubicBezTo>
                    <a:lnTo>
                      <a:pt x="19948" y="5938"/>
                    </a:lnTo>
                    <a:cubicBezTo>
                      <a:pt x="21316" y="5538"/>
                      <a:pt x="22717" y="5237"/>
                      <a:pt x="24118" y="5104"/>
                    </a:cubicBezTo>
                    <a:lnTo>
                      <a:pt x="24184" y="5104"/>
                    </a:lnTo>
                    <a:lnTo>
                      <a:pt x="24184" y="5071"/>
                    </a:lnTo>
                    <a:cubicBezTo>
                      <a:pt x="24708" y="3762"/>
                      <a:pt x="25327" y="2197"/>
                      <a:pt x="26106" y="281"/>
                    </a:cubicBezTo>
                    <a:lnTo>
                      <a:pt x="26106" y="281"/>
                    </a:lnTo>
                    <a:lnTo>
                      <a:pt x="34534" y="1648"/>
                    </a:lnTo>
                    <a:lnTo>
                      <a:pt x="34534" y="1648"/>
                    </a:lnTo>
                    <a:cubicBezTo>
                      <a:pt x="34633" y="3238"/>
                      <a:pt x="34763" y="4895"/>
                      <a:pt x="34892" y="6772"/>
                    </a:cubicBezTo>
                    <a:lnTo>
                      <a:pt x="34892" y="6872"/>
                    </a:lnTo>
                    <a:lnTo>
                      <a:pt x="34992" y="6905"/>
                    </a:lnTo>
                    <a:cubicBezTo>
                      <a:pt x="36727" y="7672"/>
                      <a:pt x="38328" y="8640"/>
                      <a:pt x="39795" y="9841"/>
                    </a:cubicBezTo>
                    <a:lnTo>
                      <a:pt x="39862" y="9907"/>
                    </a:lnTo>
                    <a:lnTo>
                      <a:pt x="39996" y="9841"/>
                    </a:lnTo>
                    <a:lnTo>
                      <a:pt x="44659" y="7833"/>
                    </a:lnTo>
                    <a:lnTo>
                      <a:pt x="49596" y="14566"/>
                    </a:lnTo>
                    <a:lnTo>
                      <a:pt x="49596" y="14566"/>
                    </a:lnTo>
                    <a:lnTo>
                      <a:pt x="46233" y="18413"/>
                    </a:lnTo>
                    <a:lnTo>
                      <a:pt x="46167" y="18514"/>
                    </a:lnTo>
                    <a:lnTo>
                      <a:pt x="46200" y="18647"/>
                    </a:lnTo>
                    <a:cubicBezTo>
                      <a:pt x="46867" y="20382"/>
                      <a:pt x="47334" y="22216"/>
                      <a:pt x="47534" y="24084"/>
                    </a:cubicBezTo>
                    <a:lnTo>
                      <a:pt x="47534" y="24251"/>
                    </a:lnTo>
                    <a:lnTo>
                      <a:pt x="47668" y="24284"/>
                    </a:lnTo>
                    <a:lnTo>
                      <a:pt x="52373" y="26154"/>
                    </a:lnTo>
                    <a:lnTo>
                      <a:pt x="52373" y="26154"/>
                    </a:lnTo>
                    <a:cubicBezTo>
                      <a:pt x="51961" y="28822"/>
                      <a:pt x="51548" y="31550"/>
                      <a:pt x="51105" y="34339"/>
                    </a:cubicBezTo>
                    <a:lnTo>
                      <a:pt x="51105" y="34339"/>
                    </a:lnTo>
                    <a:lnTo>
                      <a:pt x="46067" y="34692"/>
                    </a:lnTo>
                    <a:lnTo>
                      <a:pt x="45900" y="34692"/>
                    </a:lnTo>
                    <a:lnTo>
                      <a:pt x="45833" y="34859"/>
                    </a:lnTo>
                    <a:cubicBezTo>
                      <a:pt x="45099" y="36560"/>
                      <a:pt x="44099" y="38194"/>
                      <a:pt x="42931" y="39629"/>
                    </a:cubicBezTo>
                    <a:lnTo>
                      <a:pt x="42831" y="39762"/>
                    </a:lnTo>
                    <a:lnTo>
                      <a:pt x="42898" y="39896"/>
                    </a:lnTo>
                    <a:lnTo>
                      <a:pt x="44881" y="44535"/>
                    </a:lnTo>
                    <a:lnTo>
                      <a:pt x="38224" y="49449"/>
                    </a:lnTo>
                    <a:lnTo>
                      <a:pt x="38224" y="49449"/>
                    </a:lnTo>
                    <a:lnTo>
                      <a:pt x="34425" y="46100"/>
                    </a:lnTo>
                    <a:lnTo>
                      <a:pt x="34292" y="46000"/>
                    </a:lnTo>
                    <a:lnTo>
                      <a:pt x="34125" y="46067"/>
                    </a:lnTo>
                    <a:cubicBezTo>
                      <a:pt x="32390" y="46734"/>
                      <a:pt x="30556" y="47201"/>
                      <a:pt x="28721" y="47401"/>
                    </a:cubicBezTo>
                    <a:lnTo>
                      <a:pt x="28554" y="47401"/>
                    </a:lnTo>
                    <a:lnTo>
                      <a:pt x="28487" y="47534"/>
                    </a:lnTo>
                    <a:cubicBezTo>
                      <a:pt x="27849" y="49162"/>
                      <a:pt x="27241" y="50760"/>
                      <a:pt x="26635" y="52239"/>
                    </a:cubicBezTo>
                    <a:lnTo>
                      <a:pt x="26635" y="52239"/>
                    </a:lnTo>
                    <a:lnTo>
                      <a:pt x="18432" y="51036"/>
                    </a:lnTo>
                    <a:lnTo>
                      <a:pt x="18432" y="51036"/>
                    </a:lnTo>
                    <a:cubicBezTo>
                      <a:pt x="18304" y="49302"/>
                      <a:pt x="18176" y="47573"/>
                      <a:pt x="18080" y="46000"/>
                    </a:cubicBezTo>
                    <a:lnTo>
                      <a:pt x="18080" y="45866"/>
                    </a:lnTo>
                    <a:lnTo>
                      <a:pt x="17947" y="45800"/>
                    </a:lnTo>
                    <a:cubicBezTo>
                      <a:pt x="16212" y="45033"/>
                      <a:pt x="14611" y="44065"/>
                      <a:pt x="13143" y="42864"/>
                    </a:cubicBezTo>
                    <a:lnTo>
                      <a:pt x="13010" y="42764"/>
                    </a:lnTo>
                    <a:lnTo>
                      <a:pt x="12876" y="42831"/>
                    </a:lnTo>
                    <a:lnTo>
                      <a:pt x="8255" y="44839"/>
                    </a:lnTo>
                    <a:lnTo>
                      <a:pt x="8255" y="44839"/>
                    </a:lnTo>
                    <a:lnTo>
                      <a:pt x="3289" y="38123"/>
                    </a:lnTo>
                    <a:lnTo>
                      <a:pt x="3289" y="38123"/>
                    </a:lnTo>
                    <a:lnTo>
                      <a:pt x="6605" y="34292"/>
                    </a:lnTo>
                    <a:lnTo>
                      <a:pt x="6705" y="34191"/>
                    </a:lnTo>
                    <a:lnTo>
                      <a:pt x="6638" y="34058"/>
                    </a:lnTo>
                    <a:cubicBezTo>
                      <a:pt x="5938" y="32323"/>
                      <a:pt x="5504" y="30489"/>
                      <a:pt x="5304" y="28621"/>
                    </a:cubicBezTo>
                    <a:lnTo>
                      <a:pt x="5304" y="28487"/>
                    </a:lnTo>
                    <a:lnTo>
                      <a:pt x="5171" y="28421"/>
                    </a:lnTo>
                    <a:lnTo>
                      <a:pt x="456" y="26580"/>
                    </a:lnTo>
                    <a:lnTo>
                      <a:pt x="456" y="26580"/>
                    </a:lnTo>
                    <a:cubicBezTo>
                      <a:pt x="907" y="23673"/>
                      <a:pt x="1296" y="20892"/>
                      <a:pt x="1716" y="18267"/>
                    </a:cubicBezTo>
                    <a:lnTo>
                      <a:pt x="1716" y="18267"/>
                    </a:lnTo>
                    <a:lnTo>
                      <a:pt x="6805" y="17913"/>
                    </a:lnTo>
                    <a:lnTo>
                      <a:pt x="6905" y="17913"/>
                    </a:lnTo>
                    <a:lnTo>
                      <a:pt x="6939" y="17813"/>
                    </a:lnTo>
                    <a:cubicBezTo>
                      <a:pt x="7706" y="16078"/>
                      <a:pt x="8673" y="14444"/>
                      <a:pt x="9841" y="12976"/>
                    </a:cubicBezTo>
                    <a:lnTo>
                      <a:pt x="9907" y="12910"/>
                    </a:lnTo>
                    <a:lnTo>
                      <a:pt x="9874" y="12843"/>
                    </a:lnTo>
                    <a:lnTo>
                      <a:pt x="7787" y="8113"/>
                    </a:lnTo>
                    <a:lnTo>
                      <a:pt x="14624" y="3042"/>
                    </a:lnTo>
                    <a:lnTo>
                      <a:pt x="14624" y="3042"/>
                    </a:lnTo>
                    <a:lnTo>
                      <a:pt x="17580" y="5538"/>
                    </a:lnTo>
                    <a:lnTo>
                      <a:pt x="18347" y="6171"/>
                    </a:lnTo>
                    <a:cubicBezTo>
                      <a:pt x="18414" y="6238"/>
                      <a:pt x="18514" y="6305"/>
                      <a:pt x="18614" y="6372"/>
                    </a:cubicBezTo>
                    <a:cubicBezTo>
                      <a:pt x="18547" y="6271"/>
                      <a:pt x="18447" y="6205"/>
                      <a:pt x="18380" y="6138"/>
                    </a:cubicBezTo>
                    <a:lnTo>
                      <a:pt x="17613" y="5438"/>
                    </a:lnTo>
                    <a:lnTo>
                      <a:pt x="14711" y="2869"/>
                    </a:lnTo>
                    <a:lnTo>
                      <a:pt x="14644" y="2802"/>
                    </a:lnTo>
                    <a:lnTo>
                      <a:pt x="14577" y="2836"/>
                    </a:lnTo>
                    <a:lnTo>
                      <a:pt x="7539" y="7973"/>
                    </a:lnTo>
                    <a:lnTo>
                      <a:pt x="7472" y="8006"/>
                    </a:lnTo>
                    <a:lnTo>
                      <a:pt x="7506" y="8106"/>
                    </a:lnTo>
                    <a:lnTo>
                      <a:pt x="9539" y="12862"/>
                    </a:lnTo>
                    <a:lnTo>
                      <a:pt x="9539" y="12862"/>
                    </a:lnTo>
                    <a:cubicBezTo>
                      <a:pt x="8397" y="14303"/>
                      <a:pt x="7439" y="15866"/>
                      <a:pt x="6695" y="17552"/>
                    </a:cubicBezTo>
                    <a:lnTo>
                      <a:pt x="6695" y="17552"/>
                    </a:lnTo>
                    <a:lnTo>
                      <a:pt x="1535" y="17913"/>
                    </a:lnTo>
                    <a:lnTo>
                      <a:pt x="1368" y="17913"/>
                    </a:lnTo>
                    <a:lnTo>
                      <a:pt x="1368" y="18080"/>
                    </a:lnTo>
                    <a:cubicBezTo>
                      <a:pt x="934" y="20782"/>
                      <a:pt x="501" y="23651"/>
                      <a:pt x="34" y="26653"/>
                    </a:cubicBezTo>
                    <a:lnTo>
                      <a:pt x="0" y="26820"/>
                    </a:lnTo>
                    <a:lnTo>
                      <a:pt x="167" y="26886"/>
                    </a:lnTo>
                    <a:lnTo>
                      <a:pt x="4917" y="28773"/>
                    </a:lnTo>
                    <a:lnTo>
                      <a:pt x="4917" y="28773"/>
                    </a:lnTo>
                    <a:cubicBezTo>
                      <a:pt x="5119" y="30594"/>
                      <a:pt x="5566" y="32384"/>
                      <a:pt x="6197" y="34113"/>
                    </a:cubicBezTo>
                    <a:lnTo>
                      <a:pt x="6197" y="34113"/>
                    </a:lnTo>
                    <a:lnTo>
                      <a:pt x="2836" y="37927"/>
                    </a:lnTo>
                    <a:lnTo>
                      <a:pt x="2736" y="38094"/>
                    </a:lnTo>
                    <a:lnTo>
                      <a:pt x="2836" y="38228"/>
                    </a:lnTo>
                    <a:cubicBezTo>
                      <a:pt x="4437" y="40429"/>
                      <a:pt x="6205" y="42831"/>
                      <a:pt x="7973" y="45266"/>
                    </a:cubicBezTo>
                    <a:lnTo>
                      <a:pt x="8106" y="45433"/>
                    </a:lnTo>
                    <a:lnTo>
                      <a:pt x="8273" y="45366"/>
                    </a:lnTo>
                    <a:lnTo>
                      <a:pt x="12951" y="43319"/>
                    </a:lnTo>
                    <a:lnTo>
                      <a:pt x="12951" y="43319"/>
                    </a:lnTo>
                    <a:cubicBezTo>
                      <a:pt x="14348" y="44445"/>
                      <a:pt x="15922" y="45392"/>
                      <a:pt x="17588" y="46130"/>
                    </a:cubicBezTo>
                    <a:lnTo>
                      <a:pt x="17588" y="46130"/>
                    </a:lnTo>
                    <a:cubicBezTo>
                      <a:pt x="17687" y="47730"/>
                      <a:pt x="17817" y="49484"/>
                      <a:pt x="17947" y="51237"/>
                    </a:cubicBezTo>
                    <a:lnTo>
                      <a:pt x="17947" y="51437"/>
                    </a:lnTo>
                    <a:lnTo>
                      <a:pt x="18147" y="51470"/>
                    </a:lnTo>
                    <a:lnTo>
                      <a:pt x="26753" y="52805"/>
                    </a:lnTo>
                    <a:lnTo>
                      <a:pt x="26953" y="52838"/>
                    </a:lnTo>
                    <a:lnTo>
                      <a:pt x="27053" y="52638"/>
                    </a:lnTo>
                    <a:cubicBezTo>
                      <a:pt x="27631" y="51128"/>
                      <a:pt x="28272" y="49525"/>
                      <a:pt x="28884" y="47918"/>
                    </a:cubicBezTo>
                    <a:lnTo>
                      <a:pt x="28884" y="47918"/>
                    </a:lnTo>
                    <a:cubicBezTo>
                      <a:pt x="30685" y="47687"/>
                      <a:pt x="32454" y="47246"/>
                      <a:pt x="34136" y="46595"/>
                    </a:cubicBezTo>
                    <a:lnTo>
                      <a:pt x="34136" y="46595"/>
                    </a:lnTo>
                    <a:cubicBezTo>
                      <a:pt x="35433" y="47699"/>
                      <a:pt x="36729" y="48833"/>
                      <a:pt x="37994" y="49936"/>
                    </a:cubicBezTo>
                    <a:lnTo>
                      <a:pt x="38161" y="50069"/>
                    </a:lnTo>
                    <a:lnTo>
                      <a:pt x="38328" y="49936"/>
                    </a:lnTo>
                    <a:lnTo>
                      <a:pt x="45333" y="44799"/>
                    </a:lnTo>
                    <a:lnTo>
                      <a:pt x="45533" y="44666"/>
                    </a:lnTo>
                    <a:lnTo>
                      <a:pt x="45433" y="44465"/>
                    </a:lnTo>
                    <a:cubicBezTo>
                      <a:pt x="44754" y="42914"/>
                      <a:pt x="44075" y="41331"/>
                      <a:pt x="43427" y="39808"/>
                    </a:cubicBezTo>
                    <a:lnTo>
                      <a:pt x="43427" y="39808"/>
                    </a:lnTo>
                    <a:cubicBezTo>
                      <a:pt x="44558" y="38375"/>
                      <a:pt x="45508" y="36821"/>
                      <a:pt x="46247" y="35146"/>
                    </a:cubicBezTo>
                    <a:lnTo>
                      <a:pt x="46247" y="35146"/>
                    </a:lnTo>
                    <a:lnTo>
                      <a:pt x="51304" y="34792"/>
                    </a:lnTo>
                    <a:lnTo>
                      <a:pt x="51504" y="34792"/>
                    </a:lnTo>
                    <a:lnTo>
                      <a:pt x="51537" y="34592"/>
                    </a:lnTo>
                    <a:cubicBezTo>
                      <a:pt x="52004" y="31656"/>
                      <a:pt x="52438" y="28788"/>
                      <a:pt x="52871" y="25986"/>
                    </a:cubicBezTo>
                    <a:lnTo>
                      <a:pt x="52905" y="25785"/>
                    </a:lnTo>
                    <a:lnTo>
                      <a:pt x="52705" y="25719"/>
                    </a:lnTo>
                    <a:lnTo>
                      <a:pt x="47953" y="23844"/>
                    </a:lnTo>
                    <a:lnTo>
                      <a:pt x="47953" y="23844"/>
                    </a:lnTo>
                    <a:cubicBezTo>
                      <a:pt x="47750" y="22038"/>
                      <a:pt x="47307" y="20264"/>
                      <a:pt x="46652" y="18548"/>
                    </a:cubicBezTo>
                    <a:lnTo>
                      <a:pt x="46652" y="18548"/>
                    </a:lnTo>
                    <a:lnTo>
                      <a:pt x="50003" y="14677"/>
                    </a:lnTo>
                    <a:lnTo>
                      <a:pt x="50103" y="14544"/>
                    </a:lnTo>
                    <a:lnTo>
                      <a:pt x="50003" y="14411"/>
                    </a:lnTo>
                    <a:lnTo>
                      <a:pt x="44832" y="7406"/>
                    </a:lnTo>
                    <a:lnTo>
                      <a:pt x="44732" y="7272"/>
                    </a:lnTo>
                    <a:lnTo>
                      <a:pt x="44599" y="7339"/>
                    </a:lnTo>
                    <a:lnTo>
                      <a:pt x="39878" y="9372"/>
                    </a:lnTo>
                    <a:lnTo>
                      <a:pt x="39878" y="9372"/>
                    </a:lnTo>
                    <a:cubicBezTo>
                      <a:pt x="38457" y="8224"/>
                      <a:pt x="36852" y="7292"/>
                      <a:pt x="35184" y="6546"/>
                    </a:cubicBezTo>
                    <a:lnTo>
                      <a:pt x="35184" y="6546"/>
                    </a:lnTo>
                    <a:cubicBezTo>
                      <a:pt x="35022" y="4682"/>
                      <a:pt x="34923" y="3009"/>
                      <a:pt x="34792" y="1401"/>
                    </a:cubicBezTo>
                    <a:lnTo>
                      <a:pt x="34792" y="1268"/>
                    </a:lnTo>
                    <a:lnTo>
                      <a:pt x="34658" y="1268"/>
                    </a:lnTo>
                    <a:lnTo>
                      <a:pt x="260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36"/>
            <p:cNvSpPr/>
            <p:nvPr/>
          </p:nvSpPr>
          <p:spPr>
            <a:xfrm flipH="1">
              <a:off x="1190853" y="4258429"/>
              <a:ext cx="118924" cy="327004"/>
            </a:xfrm>
            <a:custGeom>
              <a:avLst/>
              <a:gdLst/>
              <a:ahLst/>
              <a:cxnLst/>
              <a:rect l="l" t="t" r="r" b="b"/>
              <a:pathLst>
                <a:path w="5605" h="15412" extrusionOk="0">
                  <a:moveTo>
                    <a:pt x="1201" y="1"/>
                  </a:moveTo>
                  <a:cubicBezTo>
                    <a:pt x="300" y="2870"/>
                    <a:pt x="0" y="5738"/>
                    <a:pt x="934" y="8574"/>
                  </a:cubicBezTo>
                  <a:cubicBezTo>
                    <a:pt x="1835" y="11442"/>
                    <a:pt x="3102" y="13577"/>
                    <a:pt x="5471" y="15378"/>
                  </a:cubicBezTo>
                  <a:lnTo>
                    <a:pt x="5471" y="15412"/>
                  </a:lnTo>
                  <a:cubicBezTo>
                    <a:pt x="5571" y="12576"/>
                    <a:pt x="5604" y="9708"/>
                    <a:pt x="5004" y="6972"/>
                  </a:cubicBezTo>
                  <a:cubicBezTo>
                    <a:pt x="4403" y="4204"/>
                    <a:pt x="3403" y="1769"/>
                    <a:pt x="120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flipH="1">
              <a:off x="4209578" y="3678042"/>
              <a:ext cx="107594" cy="328426"/>
            </a:xfrm>
            <a:custGeom>
              <a:avLst/>
              <a:gdLst/>
              <a:ahLst/>
              <a:cxnLst/>
              <a:rect l="l" t="t" r="r" b="b"/>
              <a:pathLst>
                <a:path w="5071" h="15479" extrusionOk="0">
                  <a:moveTo>
                    <a:pt x="901" y="1"/>
                  </a:moveTo>
                  <a:cubicBezTo>
                    <a:pt x="101" y="2536"/>
                    <a:pt x="1" y="5238"/>
                    <a:pt x="601" y="7840"/>
                  </a:cubicBezTo>
                  <a:cubicBezTo>
                    <a:pt x="1101" y="10442"/>
                    <a:pt x="1935" y="13010"/>
                    <a:pt x="3036" y="15445"/>
                  </a:cubicBezTo>
                  <a:lnTo>
                    <a:pt x="3170" y="15479"/>
                  </a:lnTo>
                  <a:cubicBezTo>
                    <a:pt x="4537" y="13077"/>
                    <a:pt x="5071" y="10275"/>
                    <a:pt x="4637" y="7573"/>
                  </a:cubicBezTo>
                  <a:cubicBezTo>
                    <a:pt x="4237" y="4704"/>
                    <a:pt x="2936" y="2036"/>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flipH="1">
              <a:off x="4075795" y="3789163"/>
              <a:ext cx="99807" cy="347543"/>
            </a:xfrm>
            <a:custGeom>
              <a:avLst/>
              <a:gdLst/>
              <a:ahLst/>
              <a:cxnLst/>
              <a:rect l="l" t="t" r="r" b="b"/>
              <a:pathLst>
                <a:path w="4704" h="16380" extrusionOk="0">
                  <a:moveTo>
                    <a:pt x="2635" y="1"/>
                  </a:moveTo>
                  <a:cubicBezTo>
                    <a:pt x="867" y="2169"/>
                    <a:pt x="33" y="5071"/>
                    <a:pt x="33" y="7940"/>
                  </a:cubicBezTo>
                  <a:cubicBezTo>
                    <a:pt x="0" y="10775"/>
                    <a:pt x="567" y="13577"/>
                    <a:pt x="1234" y="16346"/>
                  </a:cubicBezTo>
                  <a:lnTo>
                    <a:pt x="1234" y="16379"/>
                  </a:lnTo>
                  <a:cubicBezTo>
                    <a:pt x="3236" y="14111"/>
                    <a:pt x="4036" y="11743"/>
                    <a:pt x="4370" y="8741"/>
                  </a:cubicBezTo>
                  <a:cubicBezTo>
                    <a:pt x="4703" y="5705"/>
                    <a:pt x="4103" y="2670"/>
                    <a:pt x="2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flipH="1">
              <a:off x="3979527" y="3976033"/>
              <a:ext cx="91341" cy="314252"/>
            </a:xfrm>
            <a:custGeom>
              <a:avLst/>
              <a:gdLst/>
              <a:ahLst/>
              <a:cxnLst/>
              <a:rect l="l" t="t" r="r" b="b"/>
              <a:pathLst>
                <a:path w="4305" h="14811" extrusionOk="0">
                  <a:moveTo>
                    <a:pt x="1669" y="0"/>
                  </a:moveTo>
                  <a:cubicBezTo>
                    <a:pt x="335" y="2168"/>
                    <a:pt x="1" y="4870"/>
                    <a:pt x="268" y="7439"/>
                  </a:cubicBezTo>
                  <a:cubicBezTo>
                    <a:pt x="568" y="9974"/>
                    <a:pt x="1435" y="12409"/>
                    <a:pt x="2369" y="14811"/>
                  </a:cubicBezTo>
                  <a:cubicBezTo>
                    <a:pt x="3870" y="12543"/>
                    <a:pt x="4304" y="10341"/>
                    <a:pt x="4271" y="7606"/>
                  </a:cubicBezTo>
                  <a:cubicBezTo>
                    <a:pt x="4204" y="4870"/>
                    <a:pt x="3303" y="2202"/>
                    <a:pt x="1669"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flipH="1">
              <a:off x="3839401" y="4049640"/>
              <a:ext cx="108294" cy="350365"/>
            </a:xfrm>
            <a:custGeom>
              <a:avLst/>
              <a:gdLst/>
              <a:ahLst/>
              <a:cxnLst/>
              <a:rect l="l" t="t" r="r" b="b"/>
              <a:pathLst>
                <a:path w="5104" h="16513" extrusionOk="0">
                  <a:moveTo>
                    <a:pt x="3403" y="0"/>
                  </a:moveTo>
                  <a:cubicBezTo>
                    <a:pt x="1401" y="2102"/>
                    <a:pt x="467" y="5004"/>
                    <a:pt x="234" y="7906"/>
                  </a:cubicBezTo>
                  <a:cubicBezTo>
                    <a:pt x="1" y="10765"/>
                    <a:pt x="464" y="13657"/>
                    <a:pt x="962" y="16484"/>
                  </a:cubicBezTo>
                  <a:lnTo>
                    <a:pt x="962" y="16484"/>
                  </a:lnTo>
                  <a:cubicBezTo>
                    <a:pt x="3111" y="14323"/>
                    <a:pt x="4072" y="11963"/>
                    <a:pt x="4570" y="8974"/>
                  </a:cubicBezTo>
                  <a:cubicBezTo>
                    <a:pt x="5104" y="5938"/>
                    <a:pt x="4703" y="2802"/>
                    <a:pt x="3403" y="0"/>
                  </a:cubicBezTo>
                  <a:close/>
                  <a:moveTo>
                    <a:pt x="962" y="16484"/>
                  </a:moveTo>
                  <a:cubicBezTo>
                    <a:pt x="953" y="16493"/>
                    <a:pt x="944" y="16503"/>
                    <a:pt x="934" y="16512"/>
                  </a:cubicBezTo>
                  <a:lnTo>
                    <a:pt x="967" y="16512"/>
                  </a:lnTo>
                  <a:cubicBezTo>
                    <a:pt x="966" y="16503"/>
                    <a:pt x="964" y="16493"/>
                    <a:pt x="962" y="16484"/>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flipH="1">
              <a:off x="3734645" y="4201097"/>
              <a:ext cx="91320" cy="324182"/>
            </a:xfrm>
            <a:custGeom>
              <a:avLst/>
              <a:gdLst/>
              <a:ahLst/>
              <a:cxnLst/>
              <a:rect l="l" t="t" r="r" b="b"/>
              <a:pathLst>
                <a:path w="4304" h="15279" extrusionOk="0">
                  <a:moveTo>
                    <a:pt x="2302" y="1"/>
                  </a:moveTo>
                  <a:cubicBezTo>
                    <a:pt x="634" y="2069"/>
                    <a:pt x="1" y="4804"/>
                    <a:pt x="1" y="7440"/>
                  </a:cubicBezTo>
                  <a:cubicBezTo>
                    <a:pt x="34" y="10108"/>
                    <a:pt x="634" y="12710"/>
                    <a:pt x="1335" y="15278"/>
                  </a:cubicBezTo>
                  <a:cubicBezTo>
                    <a:pt x="3103" y="13110"/>
                    <a:pt x="3837" y="10875"/>
                    <a:pt x="4070" y="8107"/>
                  </a:cubicBezTo>
                  <a:cubicBezTo>
                    <a:pt x="4304" y="5271"/>
                    <a:pt x="3703" y="2436"/>
                    <a:pt x="2302"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flipH="1">
              <a:off x="4150134" y="4094708"/>
              <a:ext cx="340435" cy="89877"/>
            </a:xfrm>
            <a:custGeom>
              <a:avLst/>
              <a:gdLst/>
              <a:ahLst/>
              <a:cxnLst/>
              <a:rect l="l" t="t" r="r" b="b"/>
              <a:pathLst>
                <a:path w="16045" h="4236" extrusionOk="0">
                  <a:moveTo>
                    <a:pt x="6209" y="0"/>
                  </a:moveTo>
                  <a:cubicBezTo>
                    <a:pt x="5715" y="0"/>
                    <a:pt x="5223" y="15"/>
                    <a:pt x="4737" y="45"/>
                  </a:cubicBezTo>
                  <a:cubicBezTo>
                    <a:pt x="3036" y="178"/>
                    <a:pt x="1401" y="778"/>
                    <a:pt x="0" y="1813"/>
                  </a:cubicBezTo>
                  <a:cubicBezTo>
                    <a:pt x="2454" y="3426"/>
                    <a:pt x="5273" y="4235"/>
                    <a:pt x="8088" y="4235"/>
                  </a:cubicBezTo>
                  <a:cubicBezTo>
                    <a:pt x="10860" y="4235"/>
                    <a:pt x="13629" y="3451"/>
                    <a:pt x="16045" y="1879"/>
                  </a:cubicBezTo>
                  <a:cubicBezTo>
                    <a:pt x="14044" y="1112"/>
                    <a:pt x="11942" y="545"/>
                    <a:pt x="9807" y="278"/>
                  </a:cubicBezTo>
                  <a:cubicBezTo>
                    <a:pt x="8625" y="89"/>
                    <a:pt x="7410" y="0"/>
                    <a:pt x="6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flipH="1">
              <a:off x="3943627" y="4493168"/>
              <a:ext cx="276740" cy="73264"/>
            </a:xfrm>
            <a:custGeom>
              <a:avLst/>
              <a:gdLst/>
              <a:ahLst/>
              <a:cxnLst/>
              <a:rect l="l" t="t" r="r" b="b"/>
              <a:pathLst>
                <a:path w="13043" h="3453" extrusionOk="0">
                  <a:moveTo>
                    <a:pt x="5074" y="1"/>
                  </a:moveTo>
                  <a:cubicBezTo>
                    <a:pt x="4660" y="1"/>
                    <a:pt x="4247" y="16"/>
                    <a:pt x="3836" y="46"/>
                  </a:cubicBezTo>
                  <a:cubicBezTo>
                    <a:pt x="2435" y="146"/>
                    <a:pt x="1101" y="646"/>
                    <a:pt x="0" y="1480"/>
                  </a:cubicBezTo>
                  <a:cubicBezTo>
                    <a:pt x="1987" y="2794"/>
                    <a:pt x="4280" y="3453"/>
                    <a:pt x="6575" y="3453"/>
                  </a:cubicBezTo>
                  <a:cubicBezTo>
                    <a:pt x="8825" y="3453"/>
                    <a:pt x="11077" y="2819"/>
                    <a:pt x="13043" y="1547"/>
                  </a:cubicBezTo>
                  <a:cubicBezTo>
                    <a:pt x="11408" y="913"/>
                    <a:pt x="9707" y="479"/>
                    <a:pt x="7973" y="246"/>
                  </a:cubicBezTo>
                  <a:cubicBezTo>
                    <a:pt x="7015" y="82"/>
                    <a:pt x="6041" y="1"/>
                    <a:pt x="5074"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flipH="1">
              <a:off x="4036170" y="4242154"/>
              <a:ext cx="340456" cy="90005"/>
            </a:xfrm>
            <a:custGeom>
              <a:avLst/>
              <a:gdLst/>
              <a:ahLst/>
              <a:cxnLst/>
              <a:rect l="l" t="t" r="r" b="b"/>
              <a:pathLst>
                <a:path w="16046" h="4242" extrusionOk="0">
                  <a:moveTo>
                    <a:pt x="6404" y="1"/>
                  </a:moveTo>
                  <a:cubicBezTo>
                    <a:pt x="5838" y="1"/>
                    <a:pt x="5271" y="23"/>
                    <a:pt x="4704" y="67"/>
                  </a:cubicBezTo>
                  <a:cubicBezTo>
                    <a:pt x="3003" y="201"/>
                    <a:pt x="1368" y="801"/>
                    <a:pt x="1" y="1802"/>
                  </a:cubicBezTo>
                  <a:cubicBezTo>
                    <a:pt x="2438" y="3432"/>
                    <a:pt x="5248" y="4241"/>
                    <a:pt x="8064" y="4241"/>
                  </a:cubicBezTo>
                  <a:cubicBezTo>
                    <a:pt x="10836" y="4241"/>
                    <a:pt x="13613" y="3457"/>
                    <a:pt x="16045" y="1902"/>
                  </a:cubicBezTo>
                  <a:cubicBezTo>
                    <a:pt x="14011" y="1101"/>
                    <a:pt x="11909" y="568"/>
                    <a:pt x="9774" y="267"/>
                  </a:cubicBezTo>
                  <a:cubicBezTo>
                    <a:pt x="8662" y="90"/>
                    <a:pt x="7536" y="1"/>
                    <a:pt x="64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flipH="1">
              <a:off x="4039176" y="4367979"/>
              <a:ext cx="337613" cy="99659"/>
            </a:xfrm>
            <a:custGeom>
              <a:avLst/>
              <a:gdLst/>
              <a:ahLst/>
              <a:cxnLst/>
              <a:rect l="l" t="t" r="r" b="b"/>
              <a:pathLst>
                <a:path w="15912" h="4697" extrusionOk="0">
                  <a:moveTo>
                    <a:pt x="4512" y="0"/>
                  </a:moveTo>
                  <a:cubicBezTo>
                    <a:pt x="2943" y="0"/>
                    <a:pt x="1386" y="372"/>
                    <a:pt x="0" y="1142"/>
                  </a:cubicBezTo>
                  <a:cubicBezTo>
                    <a:pt x="2708" y="3481"/>
                    <a:pt x="6110" y="4697"/>
                    <a:pt x="9553" y="4697"/>
                  </a:cubicBezTo>
                  <a:cubicBezTo>
                    <a:pt x="11709" y="4697"/>
                    <a:pt x="13882" y="4220"/>
                    <a:pt x="15912" y="3244"/>
                  </a:cubicBezTo>
                  <a:lnTo>
                    <a:pt x="15878" y="3244"/>
                  </a:lnTo>
                  <a:cubicBezTo>
                    <a:pt x="14010" y="2210"/>
                    <a:pt x="11975" y="1409"/>
                    <a:pt x="9907" y="842"/>
                  </a:cubicBezTo>
                  <a:cubicBezTo>
                    <a:pt x="8273" y="375"/>
                    <a:pt x="6605" y="108"/>
                    <a:pt x="4904" y="8"/>
                  </a:cubicBezTo>
                  <a:cubicBezTo>
                    <a:pt x="4773" y="3"/>
                    <a:pt x="4643" y="0"/>
                    <a:pt x="45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flipH="1">
              <a:off x="4240715" y="3902130"/>
              <a:ext cx="337634" cy="124038"/>
            </a:xfrm>
            <a:custGeom>
              <a:avLst/>
              <a:gdLst/>
              <a:ahLst/>
              <a:cxnLst/>
              <a:rect l="l" t="t" r="r" b="b"/>
              <a:pathLst>
                <a:path w="15913" h="5846" extrusionOk="0">
                  <a:moveTo>
                    <a:pt x="2125" y="1"/>
                  </a:moveTo>
                  <a:cubicBezTo>
                    <a:pt x="1414" y="1"/>
                    <a:pt x="704" y="49"/>
                    <a:pt x="1" y="148"/>
                  </a:cubicBezTo>
                  <a:cubicBezTo>
                    <a:pt x="3458" y="3803"/>
                    <a:pt x="8264" y="5846"/>
                    <a:pt x="13252" y="5846"/>
                  </a:cubicBezTo>
                  <a:cubicBezTo>
                    <a:pt x="14135" y="5846"/>
                    <a:pt x="15024" y="5782"/>
                    <a:pt x="15912" y="5651"/>
                  </a:cubicBezTo>
                  <a:cubicBezTo>
                    <a:pt x="12610" y="4184"/>
                    <a:pt x="9875" y="1649"/>
                    <a:pt x="6439" y="581"/>
                  </a:cubicBezTo>
                  <a:cubicBezTo>
                    <a:pt x="5029" y="201"/>
                    <a:pt x="3574" y="1"/>
                    <a:pt x="2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flipH="1">
              <a:off x="3766519" y="3761579"/>
              <a:ext cx="675226" cy="798351"/>
            </a:xfrm>
            <a:custGeom>
              <a:avLst/>
              <a:gdLst/>
              <a:ahLst/>
              <a:cxnLst/>
              <a:rect l="l" t="t" r="r" b="b"/>
              <a:pathLst>
                <a:path w="31824" h="37627" extrusionOk="0">
                  <a:moveTo>
                    <a:pt x="1" y="0"/>
                  </a:moveTo>
                  <a:lnTo>
                    <a:pt x="1" y="0"/>
                  </a:lnTo>
                  <a:cubicBezTo>
                    <a:pt x="34" y="33"/>
                    <a:pt x="34" y="100"/>
                    <a:pt x="68" y="133"/>
                  </a:cubicBezTo>
                  <a:lnTo>
                    <a:pt x="301" y="434"/>
                  </a:lnTo>
                  <a:lnTo>
                    <a:pt x="1135" y="1568"/>
                  </a:lnTo>
                  <a:cubicBezTo>
                    <a:pt x="1869" y="2569"/>
                    <a:pt x="2936" y="4036"/>
                    <a:pt x="4304" y="5804"/>
                  </a:cubicBezTo>
                  <a:cubicBezTo>
                    <a:pt x="7006" y="9373"/>
                    <a:pt x="10775" y="14244"/>
                    <a:pt x="15112" y="19514"/>
                  </a:cubicBezTo>
                  <a:cubicBezTo>
                    <a:pt x="19448" y="24751"/>
                    <a:pt x="23584" y="29354"/>
                    <a:pt x="26687" y="32557"/>
                  </a:cubicBezTo>
                  <a:cubicBezTo>
                    <a:pt x="27420" y="33357"/>
                    <a:pt x="28154" y="34091"/>
                    <a:pt x="28788" y="34725"/>
                  </a:cubicBezTo>
                  <a:cubicBezTo>
                    <a:pt x="29388" y="35359"/>
                    <a:pt x="29956" y="35892"/>
                    <a:pt x="30389" y="36326"/>
                  </a:cubicBezTo>
                  <a:lnTo>
                    <a:pt x="31423" y="37293"/>
                  </a:lnTo>
                  <a:lnTo>
                    <a:pt x="31723" y="37527"/>
                  </a:lnTo>
                  <a:cubicBezTo>
                    <a:pt x="31757" y="37560"/>
                    <a:pt x="31790" y="37594"/>
                    <a:pt x="31824" y="37627"/>
                  </a:cubicBezTo>
                  <a:lnTo>
                    <a:pt x="31757" y="37527"/>
                  </a:lnTo>
                  <a:lnTo>
                    <a:pt x="31490" y="37260"/>
                  </a:lnTo>
                  <a:lnTo>
                    <a:pt x="30489" y="36226"/>
                  </a:lnTo>
                  <a:cubicBezTo>
                    <a:pt x="30056" y="35792"/>
                    <a:pt x="29489" y="35259"/>
                    <a:pt x="28888" y="34625"/>
                  </a:cubicBezTo>
                  <a:cubicBezTo>
                    <a:pt x="28288" y="33958"/>
                    <a:pt x="27554" y="33257"/>
                    <a:pt x="26820" y="32423"/>
                  </a:cubicBezTo>
                  <a:cubicBezTo>
                    <a:pt x="23751" y="29188"/>
                    <a:pt x="19615" y="24584"/>
                    <a:pt x="15278" y="19347"/>
                  </a:cubicBezTo>
                  <a:cubicBezTo>
                    <a:pt x="10942" y="14110"/>
                    <a:pt x="7173" y="9240"/>
                    <a:pt x="4437" y="5704"/>
                  </a:cubicBezTo>
                  <a:cubicBezTo>
                    <a:pt x="3070" y="3970"/>
                    <a:pt x="1969" y="2535"/>
                    <a:pt x="1202" y="1534"/>
                  </a:cubicBezTo>
                  <a:lnTo>
                    <a:pt x="334" y="400"/>
                  </a:lnTo>
                  <a:lnTo>
                    <a:pt x="101" y="10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flipH="1">
              <a:off x="1040164" y="3207355"/>
              <a:ext cx="1674570" cy="1388664"/>
            </a:xfrm>
            <a:custGeom>
              <a:avLst/>
              <a:gdLst/>
              <a:ahLst/>
              <a:cxnLst/>
              <a:rect l="l" t="t" r="r" b="b"/>
              <a:pathLst>
                <a:path w="78924" h="65449" extrusionOk="0">
                  <a:moveTo>
                    <a:pt x="12113" y="0"/>
                  </a:moveTo>
                  <a:cubicBezTo>
                    <a:pt x="8134" y="0"/>
                    <a:pt x="4800" y="3046"/>
                    <a:pt x="4503" y="7006"/>
                  </a:cubicBezTo>
                  <a:lnTo>
                    <a:pt x="0" y="65415"/>
                  </a:lnTo>
                  <a:lnTo>
                    <a:pt x="73186" y="65448"/>
                  </a:lnTo>
                  <a:lnTo>
                    <a:pt x="78490" y="9508"/>
                  </a:lnTo>
                  <a:cubicBezTo>
                    <a:pt x="78923" y="5105"/>
                    <a:pt x="75487" y="1269"/>
                    <a:pt x="71051" y="1169"/>
                  </a:cubicBezTo>
                  <a:lnTo>
                    <a:pt x="12242" y="1"/>
                  </a:lnTo>
                  <a:cubicBezTo>
                    <a:pt x="12199" y="1"/>
                    <a:pt x="12156" y="0"/>
                    <a:pt x="121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flipH="1">
              <a:off x="1212800" y="3226472"/>
              <a:ext cx="293035" cy="1369547"/>
            </a:xfrm>
            <a:custGeom>
              <a:avLst/>
              <a:gdLst/>
              <a:ahLst/>
              <a:cxnLst/>
              <a:rect l="l" t="t" r="r" b="b"/>
              <a:pathLst>
                <a:path w="13811" h="64548" extrusionOk="0">
                  <a:moveTo>
                    <a:pt x="0" y="1"/>
                  </a:moveTo>
                  <a:cubicBezTo>
                    <a:pt x="0" y="1"/>
                    <a:pt x="100" y="1"/>
                    <a:pt x="300" y="34"/>
                  </a:cubicBezTo>
                  <a:lnTo>
                    <a:pt x="1134" y="68"/>
                  </a:lnTo>
                  <a:lnTo>
                    <a:pt x="4437" y="168"/>
                  </a:lnTo>
                  <a:lnTo>
                    <a:pt x="9607" y="268"/>
                  </a:lnTo>
                  <a:lnTo>
                    <a:pt x="11142" y="335"/>
                  </a:lnTo>
                  <a:cubicBezTo>
                    <a:pt x="12276" y="368"/>
                    <a:pt x="13210" y="1168"/>
                    <a:pt x="13510" y="2236"/>
                  </a:cubicBezTo>
                  <a:cubicBezTo>
                    <a:pt x="13577" y="2536"/>
                    <a:pt x="13610" y="2836"/>
                    <a:pt x="13610" y="3103"/>
                  </a:cubicBezTo>
                  <a:cubicBezTo>
                    <a:pt x="13610" y="3403"/>
                    <a:pt x="13610" y="3704"/>
                    <a:pt x="13610" y="4037"/>
                  </a:cubicBezTo>
                  <a:cubicBezTo>
                    <a:pt x="13010" y="10242"/>
                    <a:pt x="12276" y="17880"/>
                    <a:pt x="11475" y="26153"/>
                  </a:cubicBezTo>
                  <a:cubicBezTo>
                    <a:pt x="10441" y="36761"/>
                    <a:pt x="9540" y="46334"/>
                    <a:pt x="8873" y="53306"/>
                  </a:cubicBezTo>
                  <a:cubicBezTo>
                    <a:pt x="8573" y="56775"/>
                    <a:pt x="8306" y="59544"/>
                    <a:pt x="8139" y="61545"/>
                  </a:cubicBezTo>
                  <a:cubicBezTo>
                    <a:pt x="8039" y="62479"/>
                    <a:pt x="7973" y="63246"/>
                    <a:pt x="7939" y="63780"/>
                  </a:cubicBezTo>
                  <a:cubicBezTo>
                    <a:pt x="7906" y="64013"/>
                    <a:pt x="7906" y="64214"/>
                    <a:pt x="7873" y="64347"/>
                  </a:cubicBezTo>
                  <a:cubicBezTo>
                    <a:pt x="7873" y="64414"/>
                    <a:pt x="7873" y="64480"/>
                    <a:pt x="7873" y="64547"/>
                  </a:cubicBezTo>
                  <a:cubicBezTo>
                    <a:pt x="7906" y="64480"/>
                    <a:pt x="7906" y="64414"/>
                    <a:pt x="7906" y="64347"/>
                  </a:cubicBezTo>
                  <a:cubicBezTo>
                    <a:pt x="7906" y="64214"/>
                    <a:pt x="7939" y="64013"/>
                    <a:pt x="7973" y="63747"/>
                  </a:cubicBezTo>
                  <a:cubicBezTo>
                    <a:pt x="8039" y="63246"/>
                    <a:pt x="8106" y="62479"/>
                    <a:pt x="8206" y="61512"/>
                  </a:cubicBezTo>
                  <a:cubicBezTo>
                    <a:pt x="8406" y="59577"/>
                    <a:pt x="8706" y="56775"/>
                    <a:pt x="9040" y="53306"/>
                  </a:cubicBezTo>
                  <a:cubicBezTo>
                    <a:pt x="9741" y="46334"/>
                    <a:pt x="10675" y="36761"/>
                    <a:pt x="11709" y="26153"/>
                  </a:cubicBezTo>
                  <a:cubicBezTo>
                    <a:pt x="12476" y="17914"/>
                    <a:pt x="13210" y="10242"/>
                    <a:pt x="13810" y="4037"/>
                  </a:cubicBezTo>
                  <a:cubicBezTo>
                    <a:pt x="13810" y="3737"/>
                    <a:pt x="13810" y="3403"/>
                    <a:pt x="13777" y="3103"/>
                  </a:cubicBezTo>
                  <a:cubicBezTo>
                    <a:pt x="13777" y="2803"/>
                    <a:pt x="13743" y="2503"/>
                    <a:pt x="13677" y="2203"/>
                  </a:cubicBezTo>
                  <a:cubicBezTo>
                    <a:pt x="13543" y="1635"/>
                    <a:pt x="13176" y="1102"/>
                    <a:pt x="12709" y="735"/>
                  </a:cubicBezTo>
                  <a:cubicBezTo>
                    <a:pt x="12276" y="401"/>
                    <a:pt x="11709" y="201"/>
                    <a:pt x="11142" y="168"/>
                  </a:cubicBezTo>
                  <a:lnTo>
                    <a:pt x="9607" y="134"/>
                  </a:lnTo>
                  <a:lnTo>
                    <a:pt x="4437" y="68"/>
                  </a:lnTo>
                  <a:lnTo>
                    <a:pt x="1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flipH="1">
              <a:off x="2739500" y="2501016"/>
              <a:ext cx="88477" cy="92317"/>
            </a:xfrm>
            <a:custGeom>
              <a:avLst/>
              <a:gdLst/>
              <a:ahLst/>
              <a:cxnLst/>
              <a:rect l="l" t="t" r="r" b="b"/>
              <a:pathLst>
                <a:path w="4170" h="4351" extrusionOk="0">
                  <a:moveTo>
                    <a:pt x="1967" y="1"/>
                  </a:moveTo>
                  <a:cubicBezTo>
                    <a:pt x="1767" y="1"/>
                    <a:pt x="1561" y="53"/>
                    <a:pt x="1401" y="167"/>
                  </a:cubicBezTo>
                  <a:cubicBezTo>
                    <a:pt x="934" y="333"/>
                    <a:pt x="567" y="667"/>
                    <a:pt x="334" y="1134"/>
                  </a:cubicBezTo>
                  <a:cubicBezTo>
                    <a:pt x="0" y="1935"/>
                    <a:pt x="100" y="2869"/>
                    <a:pt x="667" y="3536"/>
                  </a:cubicBezTo>
                  <a:cubicBezTo>
                    <a:pt x="1034" y="4093"/>
                    <a:pt x="1600" y="4351"/>
                    <a:pt x="2160" y="4351"/>
                  </a:cubicBezTo>
                  <a:cubicBezTo>
                    <a:pt x="2975" y="4351"/>
                    <a:pt x="3778" y="3804"/>
                    <a:pt x="3936" y="2835"/>
                  </a:cubicBezTo>
                  <a:cubicBezTo>
                    <a:pt x="4170" y="2101"/>
                    <a:pt x="4003" y="1334"/>
                    <a:pt x="3503" y="767"/>
                  </a:cubicBezTo>
                  <a:cubicBezTo>
                    <a:pt x="3169" y="433"/>
                    <a:pt x="2802" y="200"/>
                    <a:pt x="2402" y="67"/>
                  </a:cubicBezTo>
                  <a:lnTo>
                    <a:pt x="2469" y="67"/>
                  </a:lnTo>
                  <a:cubicBezTo>
                    <a:pt x="2402" y="67"/>
                    <a:pt x="2302" y="33"/>
                    <a:pt x="2235" y="33"/>
                  </a:cubicBezTo>
                  <a:cubicBezTo>
                    <a:pt x="2151" y="12"/>
                    <a:pt x="2059"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flipH="1">
              <a:off x="1942579" y="1528895"/>
              <a:ext cx="1074391" cy="1088861"/>
            </a:xfrm>
            <a:custGeom>
              <a:avLst/>
              <a:gdLst/>
              <a:ahLst/>
              <a:cxnLst/>
              <a:rect l="l" t="t" r="r" b="b"/>
              <a:pathLst>
                <a:path w="50637" h="51319" extrusionOk="0">
                  <a:moveTo>
                    <a:pt x="26321" y="1"/>
                  </a:moveTo>
                  <a:cubicBezTo>
                    <a:pt x="25047" y="1"/>
                    <a:pt x="23774" y="105"/>
                    <a:pt x="22517" y="316"/>
                  </a:cubicBezTo>
                  <a:cubicBezTo>
                    <a:pt x="21049" y="549"/>
                    <a:pt x="19315" y="1316"/>
                    <a:pt x="19281" y="2817"/>
                  </a:cubicBezTo>
                  <a:cubicBezTo>
                    <a:pt x="17965" y="1961"/>
                    <a:pt x="16457" y="1580"/>
                    <a:pt x="14918" y="1580"/>
                  </a:cubicBezTo>
                  <a:cubicBezTo>
                    <a:pt x="12440" y="1580"/>
                    <a:pt x="9882" y="2567"/>
                    <a:pt x="7906" y="4152"/>
                  </a:cubicBezTo>
                  <a:cubicBezTo>
                    <a:pt x="4737" y="6687"/>
                    <a:pt x="2836" y="10523"/>
                    <a:pt x="1302" y="14359"/>
                  </a:cubicBezTo>
                  <a:cubicBezTo>
                    <a:pt x="635" y="16027"/>
                    <a:pt x="1" y="17828"/>
                    <a:pt x="368" y="19596"/>
                  </a:cubicBezTo>
                  <a:cubicBezTo>
                    <a:pt x="662" y="21126"/>
                    <a:pt x="2047" y="22579"/>
                    <a:pt x="3560" y="22579"/>
                  </a:cubicBezTo>
                  <a:cubicBezTo>
                    <a:pt x="3762" y="22579"/>
                    <a:pt x="3966" y="22553"/>
                    <a:pt x="4170" y="22498"/>
                  </a:cubicBezTo>
                  <a:lnTo>
                    <a:pt x="4170" y="22498"/>
                  </a:lnTo>
                  <a:cubicBezTo>
                    <a:pt x="2436" y="24900"/>
                    <a:pt x="2002" y="27969"/>
                    <a:pt x="2970" y="30771"/>
                  </a:cubicBezTo>
                  <a:cubicBezTo>
                    <a:pt x="3937" y="33539"/>
                    <a:pt x="6205" y="35641"/>
                    <a:pt x="9041" y="36441"/>
                  </a:cubicBezTo>
                  <a:lnTo>
                    <a:pt x="34792" y="51319"/>
                  </a:lnTo>
                  <a:cubicBezTo>
                    <a:pt x="38495" y="49951"/>
                    <a:pt x="41630" y="47349"/>
                    <a:pt x="43599" y="43913"/>
                  </a:cubicBezTo>
                  <a:cubicBezTo>
                    <a:pt x="45600" y="40478"/>
                    <a:pt x="46334" y="36441"/>
                    <a:pt x="45700" y="32505"/>
                  </a:cubicBezTo>
                  <a:cubicBezTo>
                    <a:pt x="49269" y="30704"/>
                    <a:pt x="50637" y="25567"/>
                    <a:pt x="48469" y="22165"/>
                  </a:cubicBezTo>
                  <a:cubicBezTo>
                    <a:pt x="48769" y="15660"/>
                    <a:pt x="45700" y="9122"/>
                    <a:pt x="40696" y="5019"/>
                  </a:cubicBezTo>
                  <a:cubicBezTo>
                    <a:pt x="36680" y="1725"/>
                    <a:pt x="31503" y="1"/>
                    <a:pt x="26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flipH="1">
              <a:off x="2149228" y="1973527"/>
              <a:ext cx="650444" cy="1241775"/>
            </a:xfrm>
            <a:custGeom>
              <a:avLst/>
              <a:gdLst/>
              <a:ahLst/>
              <a:cxnLst/>
              <a:rect l="l" t="t" r="r" b="b"/>
              <a:pathLst>
                <a:path w="30656" h="58526" extrusionOk="0">
                  <a:moveTo>
                    <a:pt x="9659" y="1"/>
                  </a:moveTo>
                  <a:cubicBezTo>
                    <a:pt x="4517" y="1"/>
                    <a:pt x="1084" y="6457"/>
                    <a:pt x="701" y="11784"/>
                  </a:cubicBezTo>
                  <a:cubicBezTo>
                    <a:pt x="267" y="18022"/>
                    <a:pt x="0" y="25560"/>
                    <a:pt x="701" y="30164"/>
                  </a:cubicBezTo>
                  <a:cubicBezTo>
                    <a:pt x="2117" y="39355"/>
                    <a:pt x="9065" y="40705"/>
                    <a:pt x="9237" y="40705"/>
                  </a:cubicBezTo>
                  <a:cubicBezTo>
                    <a:pt x="9239" y="40705"/>
                    <a:pt x="9240" y="40705"/>
                    <a:pt x="9240" y="40705"/>
                  </a:cubicBezTo>
                  <a:lnTo>
                    <a:pt x="9240" y="45441"/>
                  </a:lnTo>
                  <a:cubicBezTo>
                    <a:pt x="9040" y="47343"/>
                    <a:pt x="9074" y="49277"/>
                    <a:pt x="9274" y="51179"/>
                  </a:cubicBezTo>
                  <a:lnTo>
                    <a:pt x="9274" y="52046"/>
                  </a:lnTo>
                  <a:lnTo>
                    <a:pt x="9407" y="52046"/>
                  </a:lnTo>
                  <a:cubicBezTo>
                    <a:pt x="9841" y="54614"/>
                    <a:pt x="10875" y="57116"/>
                    <a:pt x="13143" y="57817"/>
                  </a:cubicBezTo>
                  <a:cubicBezTo>
                    <a:pt x="14681" y="58311"/>
                    <a:pt x="16085" y="58525"/>
                    <a:pt x="17363" y="58525"/>
                  </a:cubicBezTo>
                  <a:cubicBezTo>
                    <a:pt x="25566" y="58525"/>
                    <a:pt x="28587" y="49711"/>
                    <a:pt x="28587" y="49711"/>
                  </a:cubicBezTo>
                  <a:lnTo>
                    <a:pt x="28454" y="49711"/>
                  </a:lnTo>
                  <a:lnTo>
                    <a:pt x="30622" y="7881"/>
                  </a:lnTo>
                  <a:cubicBezTo>
                    <a:pt x="30656" y="6180"/>
                    <a:pt x="29388" y="4712"/>
                    <a:pt x="27687" y="4545"/>
                  </a:cubicBezTo>
                  <a:lnTo>
                    <a:pt x="10374" y="42"/>
                  </a:lnTo>
                  <a:cubicBezTo>
                    <a:pt x="10132" y="14"/>
                    <a:pt x="9894" y="1"/>
                    <a:pt x="9659"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flipH="1">
              <a:off x="2668013" y="2326749"/>
              <a:ext cx="51686" cy="48418"/>
            </a:xfrm>
            <a:custGeom>
              <a:avLst/>
              <a:gdLst/>
              <a:ahLst/>
              <a:cxnLst/>
              <a:rect l="l" t="t" r="r" b="b"/>
              <a:pathLst>
                <a:path w="2436" h="2282" extrusionOk="0">
                  <a:moveTo>
                    <a:pt x="1148" y="1"/>
                  </a:moveTo>
                  <a:cubicBezTo>
                    <a:pt x="564" y="1"/>
                    <a:pt x="65" y="450"/>
                    <a:pt x="34" y="1074"/>
                  </a:cubicBezTo>
                  <a:cubicBezTo>
                    <a:pt x="1" y="1708"/>
                    <a:pt x="501" y="2242"/>
                    <a:pt x="1168" y="2275"/>
                  </a:cubicBezTo>
                  <a:cubicBezTo>
                    <a:pt x="1206" y="2279"/>
                    <a:pt x="1244" y="2281"/>
                    <a:pt x="1282" y="2281"/>
                  </a:cubicBezTo>
                  <a:cubicBezTo>
                    <a:pt x="1868" y="2281"/>
                    <a:pt x="2371" y="1803"/>
                    <a:pt x="2402" y="1208"/>
                  </a:cubicBezTo>
                  <a:cubicBezTo>
                    <a:pt x="2436" y="574"/>
                    <a:pt x="1935" y="40"/>
                    <a:pt x="1268" y="7"/>
                  </a:cubicBezTo>
                  <a:cubicBezTo>
                    <a:pt x="1228" y="3"/>
                    <a:pt x="1188" y="1"/>
                    <a:pt x="1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flipH="1">
              <a:off x="2649598" y="2281596"/>
              <a:ext cx="102650" cy="26776"/>
            </a:xfrm>
            <a:custGeom>
              <a:avLst/>
              <a:gdLst/>
              <a:ahLst/>
              <a:cxnLst/>
              <a:rect l="l" t="t" r="r" b="b"/>
              <a:pathLst>
                <a:path w="4838" h="1262" extrusionOk="0">
                  <a:moveTo>
                    <a:pt x="2402" y="0"/>
                  </a:moveTo>
                  <a:cubicBezTo>
                    <a:pt x="1735" y="0"/>
                    <a:pt x="1068" y="200"/>
                    <a:pt x="534" y="567"/>
                  </a:cubicBezTo>
                  <a:cubicBezTo>
                    <a:pt x="134" y="867"/>
                    <a:pt x="0" y="1168"/>
                    <a:pt x="67" y="1234"/>
                  </a:cubicBezTo>
                  <a:cubicBezTo>
                    <a:pt x="82" y="1253"/>
                    <a:pt x="107" y="1261"/>
                    <a:pt x="141" y="1261"/>
                  </a:cubicBezTo>
                  <a:cubicBezTo>
                    <a:pt x="412" y="1261"/>
                    <a:pt x="1275" y="734"/>
                    <a:pt x="2402" y="734"/>
                  </a:cubicBezTo>
                  <a:cubicBezTo>
                    <a:pt x="3558" y="734"/>
                    <a:pt x="4425" y="1261"/>
                    <a:pt x="4697" y="1261"/>
                  </a:cubicBezTo>
                  <a:cubicBezTo>
                    <a:pt x="4731" y="1261"/>
                    <a:pt x="4756" y="1253"/>
                    <a:pt x="4770" y="1234"/>
                  </a:cubicBezTo>
                  <a:cubicBezTo>
                    <a:pt x="4837" y="1168"/>
                    <a:pt x="4670" y="901"/>
                    <a:pt x="4270" y="601"/>
                  </a:cubicBezTo>
                  <a:cubicBezTo>
                    <a:pt x="3736" y="200"/>
                    <a:pt x="3069" y="0"/>
                    <a:pt x="2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flipH="1">
              <a:off x="2406135" y="2331014"/>
              <a:ext cx="50964" cy="48397"/>
            </a:xfrm>
            <a:custGeom>
              <a:avLst/>
              <a:gdLst/>
              <a:ahLst/>
              <a:cxnLst/>
              <a:rect l="l" t="t" r="r" b="b"/>
              <a:pathLst>
                <a:path w="2402" h="2281" extrusionOk="0">
                  <a:moveTo>
                    <a:pt x="1154" y="0"/>
                  </a:moveTo>
                  <a:cubicBezTo>
                    <a:pt x="568" y="0"/>
                    <a:pt x="63" y="478"/>
                    <a:pt x="0" y="1074"/>
                  </a:cubicBezTo>
                  <a:cubicBezTo>
                    <a:pt x="0" y="1707"/>
                    <a:pt x="501" y="2274"/>
                    <a:pt x="1168" y="2274"/>
                  </a:cubicBezTo>
                  <a:cubicBezTo>
                    <a:pt x="1208" y="2279"/>
                    <a:pt x="1248" y="2281"/>
                    <a:pt x="1288" y="2281"/>
                  </a:cubicBezTo>
                  <a:cubicBezTo>
                    <a:pt x="1872" y="2281"/>
                    <a:pt x="2371" y="1832"/>
                    <a:pt x="2402" y="1207"/>
                  </a:cubicBezTo>
                  <a:cubicBezTo>
                    <a:pt x="2402" y="573"/>
                    <a:pt x="1902" y="39"/>
                    <a:pt x="1268" y="6"/>
                  </a:cubicBezTo>
                  <a:cubicBezTo>
                    <a:pt x="1230" y="2"/>
                    <a:pt x="1192" y="0"/>
                    <a:pt x="1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flipH="1">
              <a:off x="2382055" y="2288598"/>
              <a:ext cx="102650" cy="26840"/>
            </a:xfrm>
            <a:custGeom>
              <a:avLst/>
              <a:gdLst/>
              <a:ahLst/>
              <a:cxnLst/>
              <a:rect l="l" t="t" r="r" b="b"/>
              <a:pathLst>
                <a:path w="4838" h="1265" extrusionOk="0">
                  <a:moveTo>
                    <a:pt x="2258" y="0"/>
                  </a:moveTo>
                  <a:cubicBezTo>
                    <a:pt x="1640" y="0"/>
                    <a:pt x="1029" y="199"/>
                    <a:pt x="534" y="571"/>
                  </a:cubicBezTo>
                  <a:cubicBezTo>
                    <a:pt x="134" y="871"/>
                    <a:pt x="0" y="1171"/>
                    <a:pt x="67" y="1238"/>
                  </a:cubicBezTo>
                  <a:cubicBezTo>
                    <a:pt x="82" y="1250"/>
                    <a:pt x="104" y="1256"/>
                    <a:pt x="131" y="1256"/>
                  </a:cubicBezTo>
                  <a:cubicBezTo>
                    <a:pt x="394" y="1256"/>
                    <a:pt x="1205" y="736"/>
                    <a:pt x="2310" y="736"/>
                  </a:cubicBezTo>
                  <a:cubicBezTo>
                    <a:pt x="2340" y="736"/>
                    <a:pt x="2371" y="737"/>
                    <a:pt x="2402" y="738"/>
                  </a:cubicBezTo>
                  <a:cubicBezTo>
                    <a:pt x="3558" y="738"/>
                    <a:pt x="4425" y="1265"/>
                    <a:pt x="4697" y="1265"/>
                  </a:cubicBezTo>
                  <a:cubicBezTo>
                    <a:pt x="4731" y="1265"/>
                    <a:pt x="4756" y="1256"/>
                    <a:pt x="4770" y="1238"/>
                  </a:cubicBezTo>
                  <a:cubicBezTo>
                    <a:pt x="4837" y="1171"/>
                    <a:pt x="4704" y="871"/>
                    <a:pt x="4270" y="571"/>
                  </a:cubicBezTo>
                  <a:cubicBezTo>
                    <a:pt x="3770" y="227"/>
                    <a:pt x="3153" y="1"/>
                    <a:pt x="2529" y="1"/>
                  </a:cubicBezTo>
                  <a:cubicBezTo>
                    <a:pt x="2487" y="1"/>
                    <a:pt x="2444" y="2"/>
                    <a:pt x="2402" y="4"/>
                  </a:cubicBezTo>
                  <a:cubicBezTo>
                    <a:pt x="2354" y="1"/>
                    <a:pt x="2306" y="0"/>
                    <a:pt x="2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flipH="1">
              <a:off x="2566082" y="2288641"/>
              <a:ext cx="87077" cy="228215"/>
            </a:xfrm>
            <a:custGeom>
              <a:avLst/>
              <a:gdLst/>
              <a:ahLst/>
              <a:cxnLst/>
              <a:rect l="l" t="t" r="r" b="b"/>
              <a:pathLst>
                <a:path w="4104" h="10756" extrusionOk="0">
                  <a:moveTo>
                    <a:pt x="3931" y="1"/>
                  </a:moveTo>
                  <a:cubicBezTo>
                    <a:pt x="3775" y="1"/>
                    <a:pt x="2553" y="2811"/>
                    <a:pt x="1201" y="6306"/>
                  </a:cubicBezTo>
                  <a:cubicBezTo>
                    <a:pt x="901" y="7173"/>
                    <a:pt x="567" y="8007"/>
                    <a:pt x="267" y="8808"/>
                  </a:cubicBezTo>
                  <a:cubicBezTo>
                    <a:pt x="67" y="9208"/>
                    <a:pt x="0" y="9675"/>
                    <a:pt x="100" y="10109"/>
                  </a:cubicBezTo>
                  <a:cubicBezTo>
                    <a:pt x="200" y="10342"/>
                    <a:pt x="367" y="10509"/>
                    <a:pt x="634" y="10576"/>
                  </a:cubicBezTo>
                  <a:cubicBezTo>
                    <a:pt x="801" y="10643"/>
                    <a:pt x="1001" y="10676"/>
                    <a:pt x="1168" y="10676"/>
                  </a:cubicBezTo>
                  <a:cubicBezTo>
                    <a:pt x="1902" y="10731"/>
                    <a:pt x="2475" y="10756"/>
                    <a:pt x="2842" y="10756"/>
                  </a:cubicBezTo>
                  <a:cubicBezTo>
                    <a:pt x="3141" y="10756"/>
                    <a:pt x="3303" y="10739"/>
                    <a:pt x="3303" y="10709"/>
                  </a:cubicBezTo>
                  <a:cubicBezTo>
                    <a:pt x="3303" y="10643"/>
                    <a:pt x="2502" y="10476"/>
                    <a:pt x="1201" y="10309"/>
                  </a:cubicBezTo>
                  <a:cubicBezTo>
                    <a:pt x="901" y="10276"/>
                    <a:pt x="567" y="10209"/>
                    <a:pt x="534" y="9975"/>
                  </a:cubicBezTo>
                  <a:cubicBezTo>
                    <a:pt x="501" y="9642"/>
                    <a:pt x="567" y="9308"/>
                    <a:pt x="734" y="9008"/>
                  </a:cubicBezTo>
                  <a:cubicBezTo>
                    <a:pt x="1068" y="8208"/>
                    <a:pt x="1401" y="7407"/>
                    <a:pt x="1735" y="6506"/>
                  </a:cubicBezTo>
                  <a:cubicBezTo>
                    <a:pt x="3103" y="2970"/>
                    <a:pt x="4103" y="68"/>
                    <a:pt x="3936" y="2"/>
                  </a:cubicBezTo>
                  <a:cubicBezTo>
                    <a:pt x="3935" y="1"/>
                    <a:pt x="3933" y="1"/>
                    <a:pt x="39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flipH="1">
              <a:off x="2339604" y="2768537"/>
              <a:ext cx="264731" cy="117375"/>
            </a:xfrm>
            <a:custGeom>
              <a:avLst/>
              <a:gdLst/>
              <a:ahLst/>
              <a:cxnLst/>
              <a:rect l="l" t="t" r="r" b="b"/>
              <a:pathLst>
                <a:path w="12477" h="5532" extrusionOk="0">
                  <a:moveTo>
                    <a:pt x="12477" y="1"/>
                  </a:moveTo>
                  <a:lnTo>
                    <a:pt x="12477" y="1"/>
                  </a:lnTo>
                  <a:cubicBezTo>
                    <a:pt x="8864" y="2143"/>
                    <a:pt x="4732" y="3243"/>
                    <a:pt x="548" y="3243"/>
                  </a:cubicBezTo>
                  <a:cubicBezTo>
                    <a:pt x="365" y="3243"/>
                    <a:pt x="183" y="3241"/>
                    <a:pt x="1" y="3237"/>
                  </a:cubicBezTo>
                  <a:lnTo>
                    <a:pt x="1" y="3237"/>
                  </a:lnTo>
                  <a:lnTo>
                    <a:pt x="101" y="5438"/>
                  </a:lnTo>
                  <a:cubicBezTo>
                    <a:pt x="737" y="5502"/>
                    <a:pt x="1343" y="5532"/>
                    <a:pt x="1922" y="5532"/>
                  </a:cubicBezTo>
                  <a:cubicBezTo>
                    <a:pt x="9812" y="5532"/>
                    <a:pt x="12476" y="1"/>
                    <a:pt x="12477"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flipH="1">
              <a:off x="2488931" y="2562910"/>
              <a:ext cx="86376" cy="60661"/>
            </a:xfrm>
            <a:custGeom>
              <a:avLst/>
              <a:gdLst/>
              <a:ahLst/>
              <a:cxnLst/>
              <a:rect l="l" t="t" r="r" b="b"/>
              <a:pathLst>
                <a:path w="4071" h="2859" extrusionOk="0">
                  <a:moveTo>
                    <a:pt x="1952" y="1"/>
                  </a:moveTo>
                  <a:cubicBezTo>
                    <a:pt x="1250" y="1"/>
                    <a:pt x="575" y="323"/>
                    <a:pt x="134" y="852"/>
                  </a:cubicBezTo>
                  <a:lnTo>
                    <a:pt x="101" y="919"/>
                  </a:lnTo>
                  <a:cubicBezTo>
                    <a:pt x="1" y="1052"/>
                    <a:pt x="1" y="1252"/>
                    <a:pt x="101" y="1386"/>
                  </a:cubicBezTo>
                  <a:cubicBezTo>
                    <a:pt x="201" y="1553"/>
                    <a:pt x="334" y="1686"/>
                    <a:pt x="468" y="1786"/>
                  </a:cubicBezTo>
                  <a:cubicBezTo>
                    <a:pt x="935" y="2220"/>
                    <a:pt x="1502" y="2553"/>
                    <a:pt x="2102" y="2754"/>
                  </a:cubicBezTo>
                  <a:cubicBezTo>
                    <a:pt x="2284" y="2824"/>
                    <a:pt x="2469" y="2858"/>
                    <a:pt x="2651" y="2858"/>
                  </a:cubicBezTo>
                  <a:cubicBezTo>
                    <a:pt x="3068" y="2858"/>
                    <a:pt x="3468" y="2679"/>
                    <a:pt x="3770" y="2353"/>
                  </a:cubicBezTo>
                  <a:cubicBezTo>
                    <a:pt x="4070" y="1886"/>
                    <a:pt x="4037" y="1252"/>
                    <a:pt x="3670" y="819"/>
                  </a:cubicBezTo>
                  <a:cubicBezTo>
                    <a:pt x="3336" y="385"/>
                    <a:pt x="2803" y="85"/>
                    <a:pt x="2236" y="18"/>
                  </a:cubicBezTo>
                  <a:cubicBezTo>
                    <a:pt x="2141" y="6"/>
                    <a:pt x="2047" y="1"/>
                    <a:pt x="195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flipH="1">
              <a:off x="2498140" y="2534965"/>
              <a:ext cx="92742" cy="77889"/>
            </a:xfrm>
            <a:custGeom>
              <a:avLst/>
              <a:gdLst/>
              <a:ahLst/>
              <a:cxnLst/>
              <a:rect l="l" t="t" r="r" b="b"/>
              <a:pathLst>
                <a:path w="4371" h="3671" extrusionOk="0">
                  <a:moveTo>
                    <a:pt x="4137" y="1"/>
                  </a:moveTo>
                  <a:cubicBezTo>
                    <a:pt x="3937" y="1"/>
                    <a:pt x="3904" y="1369"/>
                    <a:pt x="2703" y="2369"/>
                  </a:cubicBezTo>
                  <a:cubicBezTo>
                    <a:pt x="1502" y="3337"/>
                    <a:pt x="34" y="3203"/>
                    <a:pt x="34" y="3370"/>
                  </a:cubicBezTo>
                  <a:cubicBezTo>
                    <a:pt x="1" y="3470"/>
                    <a:pt x="368" y="3637"/>
                    <a:pt x="968" y="3670"/>
                  </a:cubicBezTo>
                  <a:cubicBezTo>
                    <a:pt x="1802" y="3670"/>
                    <a:pt x="2603" y="3403"/>
                    <a:pt x="3236" y="2903"/>
                  </a:cubicBezTo>
                  <a:cubicBezTo>
                    <a:pt x="3837" y="2403"/>
                    <a:pt x="4237" y="1702"/>
                    <a:pt x="4337" y="935"/>
                  </a:cubicBezTo>
                  <a:cubicBezTo>
                    <a:pt x="4371" y="335"/>
                    <a:pt x="4237" y="1"/>
                    <a:pt x="4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flipH="1">
              <a:off x="2273786" y="2181997"/>
              <a:ext cx="297278" cy="288919"/>
            </a:xfrm>
            <a:custGeom>
              <a:avLst/>
              <a:gdLst/>
              <a:ahLst/>
              <a:cxnLst/>
              <a:rect l="l" t="t" r="r" b="b"/>
              <a:pathLst>
                <a:path w="14011" h="13617" extrusionOk="0">
                  <a:moveTo>
                    <a:pt x="7303" y="187"/>
                  </a:moveTo>
                  <a:cubicBezTo>
                    <a:pt x="8718" y="187"/>
                    <a:pt x="10109" y="639"/>
                    <a:pt x="11275" y="1525"/>
                  </a:cubicBezTo>
                  <a:cubicBezTo>
                    <a:pt x="11976" y="2059"/>
                    <a:pt x="12543" y="2693"/>
                    <a:pt x="12977" y="3427"/>
                  </a:cubicBezTo>
                  <a:cubicBezTo>
                    <a:pt x="13310" y="3960"/>
                    <a:pt x="13577" y="4561"/>
                    <a:pt x="13744" y="5194"/>
                  </a:cubicBezTo>
                  <a:cubicBezTo>
                    <a:pt x="13843" y="5723"/>
                    <a:pt x="13942" y="6251"/>
                    <a:pt x="13976" y="6812"/>
                  </a:cubicBezTo>
                  <a:lnTo>
                    <a:pt x="13976" y="6812"/>
                  </a:lnTo>
                  <a:cubicBezTo>
                    <a:pt x="13942" y="7373"/>
                    <a:pt x="13843" y="7902"/>
                    <a:pt x="13744" y="8430"/>
                  </a:cubicBezTo>
                  <a:cubicBezTo>
                    <a:pt x="13577" y="9064"/>
                    <a:pt x="13310" y="9664"/>
                    <a:pt x="12977" y="10198"/>
                  </a:cubicBezTo>
                  <a:cubicBezTo>
                    <a:pt x="12543" y="10932"/>
                    <a:pt x="11976" y="11566"/>
                    <a:pt x="11275" y="12066"/>
                  </a:cubicBezTo>
                  <a:cubicBezTo>
                    <a:pt x="10475" y="12700"/>
                    <a:pt x="9508" y="13133"/>
                    <a:pt x="8473" y="13334"/>
                  </a:cubicBezTo>
                  <a:cubicBezTo>
                    <a:pt x="8084" y="13400"/>
                    <a:pt x="7691" y="13434"/>
                    <a:pt x="7300" y="13434"/>
                  </a:cubicBezTo>
                  <a:cubicBezTo>
                    <a:pt x="6517" y="13434"/>
                    <a:pt x="5738" y="13300"/>
                    <a:pt x="5004" y="13033"/>
                  </a:cubicBezTo>
                  <a:cubicBezTo>
                    <a:pt x="4404" y="12833"/>
                    <a:pt x="3837" y="12500"/>
                    <a:pt x="3336" y="12133"/>
                  </a:cubicBezTo>
                  <a:cubicBezTo>
                    <a:pt x="2803" y="11732"/>
                    <a:pt x="2336" y="11265"/>
                    <a:pt x="1935" y="10732"/>
                  </a:cubicBezTo>
                  <a:cubicBezTo>
                    <a:pt x="234" y="8397"/>
                    <a:pt x="234" y="5228"/>
                    <a:pt x="1935" y="2893"/>
                  </a:cubicBezTo>
                  <a:cubicBezTo>
                    <a:pt x="2336" y="2359"/>
                    <a:pt x="2803" y="1892"/>
                    <a:pt x="3336" y="1492"/>
                  </a:cubicBezTo>
                  <a:cubicBezTo>
                    <a:pt x="3837" y="1125"/>
                    <a:pt x="4404" y="825"/>
                    <a:pt x="5004" y="591"/>
                  </a:cubicBezTo>
                  <a:cubicBezTo>
                    <a:pt x="5756" y="321"/>
                    <a:pt x="6533" y="187"/>
                    <a:pt x="7303" y="187"/>
                  </a:cubicBezTo>
                  <a:close/>
                  <a:moveTo>
                    <a:pt x="7216" y="0"/>
                  </a:moveTo>
                  <a:cubicBezTo>
                    <a:pt x="6439" y="0"/>
                    <a:pt x="5668" y="133"/>
                    <a:pt x="4938" y="391"/>
                  </a:cubicBezTo>
                  <a:cubicBezTo>
                    <a:pt x="4304" y="625"/>
                    <a:pt x="3737" y="925"/>
                    <a:pt x="3203" y="1325"/>
                  </a:cubicBezTo>
                  <a:cubicBezTo>
                    <a:pt x="2936" y="1525"/>
                    <a:pt x="2669" y="1725"/>
                    <a:pt x="2436" y="1959"/>
                  </a:cubicBezTo>
                  <a:cubicBezTo>
                    <a:pt x="2202" y="2226"/>
                    <a:pt x="1969" y="2493"/>
                    <a:pt x="1769" y="2759"/>
                  </a:cubicBezTo>
                  <a:cubicBezTo>
                    <a:pt x="1" y="5161"/>
                    <a:pt x="1" y="8430"/>
                    <a:pt x="1769" y="10832"/>
                  </a:cubicBezTo>
                  <a:cubicBezTo>
                    <a:pt x="1969" y="11099"/>
                    <a:pt x="2202" y="11366"/>
                    <a:pt x="2436" y="11632"/>
                  </a:cubicBezTo>
                  <a:cubicBezTo>
                    <a:pt x="2669" y="11866"/>
                    <a:pt x="2936" y="12066"/>
                    <a:pt x="3203" y="12300"/>
                  </a:cubicBezTo>
                  <a:cubicBezTo>
                    <a:pt x="3737" y="12666"/>
                    <a:pt x="4304" y="13000"/>
                    <a:pt x="4938" y="13200"/>
                  </a:cubicBezTo>
                  <a:cubicBezTo>
                    <a:pt x="5692" y="13479"/>
                    <a:pt x="6479" y="13616"/>
                    <a:pt x="7262" y="13616"/>
                  </a:cubicBezTo>
                  <a:cubicBezTo>
                    <a:pt x="8728" y="13616"/>
                    <a:pt x="10179" y="13135"/>
                    <a:pt x="11376" y="12199"/>
                  </a:cubicBezTo>
                  <a:cubicBezTo>
                    <a:pt x="12076" y="11666"/>
                    <a:pt x="12643" y="10999"/>
                    <a:pt x="13077" y="10265"/>
                  </a:cubicBezTo>
                  <a:cubicBezTo>
                    <a:pt x="13410" y="9698"/>
                    <a:pt x="13677" y="9097"/>
                    <a:pt x="13811" y="8463"/>
                  </a:cubicBezTo>
                  <a:cubicBezTo>
                    <a:pt x="13877" y="8230"/>
                    <a:pt x="13911" y="7996"/>
                    <a:pt x="13944" y="7763"/>
                  </a:cubicBezTo>
                  <a:cubicBezTo>
                    <a:pt x="13977" y="7563"/>
                    <a:pt x="13977" y="7396"/>
                    <a:pt x="13977" y="7229"/>
                  </a:cubicBezTo>
                  <a:lnTo>
                    <a:pt x="13977" y="6896"/>
                  </a:lnTo>
                  <a:cubicBezTo>
                    <a:pt x="13977" y="6873"/>
                    <a:pt x="13977" y="6851"/>
                    <a:pt x="13977" y="6829"/>
                  </a:cubicBezTo>
                  <a:cubicBezTo>
                    <a:pt x="14011" y="6762"/>
                    <a:pt x="14011" y="6729"/>
                    <a:pt x="14011" y="6696"/>
                  </a:cubicBezTo>
                  <a:lnTo>
                    <a:pt x="14011" y="6362"/>
                  </a:lnTo>
                  <a:cubicBezTo>
                    <a:pt x="14011" y="6195"/>
                    <a:pt x="13977" y="6028"/>
                    <a:pt x="13944" y="5862"/>
                  </a:cubicBezTo>
                  <a:cubicBezTo>
                    <a:pt x="13944" y="5628"/>
                    <a:pt x="13877" y="5361"/>
                    <a:pt x="13844" y="5161"/>
                  </a:cubicBezTo>
                  <a:cubicBezTo>
                    <a:pt x="13677" y="4494"/>
                    <a:pt x="13444" y="3894"/>
                    <a:pt x="13110" y="3326"/>
                  </a:cubicBezTo>
                  <a:cubicBezTo>
                    <a:pt x="12109" y="1659"/>
                    <a:pt x="10442" y="458"/>
                    <a:pt x="8507" y="124"/>
                  </a:cubicBezTo>
                  <a:cubicBezTo>
                    <a:pt x="8079" y="41"/>
                    <a:pt x="7647" y="0"/>
                    <a:pt x="7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flipH="1">
              <a:off x="2048026" y="1855043"/>
              <a:ext cx="880463" cy="374171"/>
            </a:xfrm>
            <a:custGeom>
              <a:avLst/>
              <a:gdLst/>
              <a:ahLst/>
              <a:cxnLst/>
              <a:rect l="l" t="t" r="r" b="b"/>
              <a:pathLst>
                <a:path w="41497" h="17635" extrusionOk="0">
                  <a:moveTo>
                    <a:pt x="18053" y="0"/>
                  </a:moveTo>
                  <a:cubicBezTo>
                    <a:pt x="16669" y="0"/>
                    <a:pt x="15284" y="97"/>
                    <a:pt x="13910" y="289"/>
                  </a:cubicBezTo>
                  <a:cubicBezTo>
                    <a:pt x="11142" y="622"/>
                    <a:pt x="8473" y="1390"/>
                    <a:pt x="5971" y="2524"/>
                  </a:cubicBezTo>
                  <a:cubicBezTo>
                    <a:pt x="5004" y="2991"/>
                    <a:pt x="4103" y="3525"/>
                    <a:pt x="3236" y="4125"/>
                  </a:cubicBezTo>
                  <a:cubicBezTo>
                    <a:pt x="2569" y="4592"/>
                    <a:pt x="1968" y="5092"/>
                    <a:pt x="1368" y="5626"/>
                  </a:cubicBezTo>
                  <a:lnTo>
                    <a:pt x="768" y="6260"/>
                  </a:lnTo>
                  <a:lnTo>
                    <a:pt x="334" y="6727"/>
                  </a:lnTo>
                  <a:lnTo>
                    <a:pt x="100" y="7027"/>
                  </a:lnTo>
                  <a:cubicBezTo>
                    <a:pt x="67" y="7060"/>
                    <a:pt x="34" y="7094"/>
                    <a:pt x="0" y="7127"/>
                  </a:cubicBezTo>
                  <a:cubicBezTo>
                    <a:pt x="34" y="7127"/>
                    <a:pt x="67" y="7094"/>
                    <a:pt x="100" y="7060"/>
                  </a:cubicBezTo>
                  <a:lnTo>
                    <a:pt x="367" y="6760"/>
                  </a:lnTo>
                  <a:lnTo>
                    <a:pt x="801" y="6293"/>
                  </a:lnTo>
                  <a:lnTo>
                    <a:pt x="1435" y="5693"/>
                  </a:lnTo>
                  <a:cubicBezTo>
                    <a:pt x="2002" y="5159"/>
                    <a:pt x="2636" y="4659"/>
                    <a:pt x="3269" y="4225"/>
                  </a:cubicBezTo>
                  <a:cubicBezTo>
                    <a:pt x="4137" y="3625"/>
                    <a:pt x="5071" y="3124"/>
                    <a:pt x="6038" y="2657"/>
                  </a:cubicBezTo>
                  <a:cubicBezTo>
                    <a:pt x="8506" y="1556"/>
                    <a:pt x="11175" y="823"/>
                    <a:pt x="13910" y="489"/>
                  </a:cubicBezTo>
                  <a:cubicBezTo>
                    <a:pt x="15254" y="299"/>
                    <a:pt x="16614" y="203"/>
                    <a:pt x="17978" y="203"/>
                  </a:cubicBezTo>
                  <a:cubicBezTo>
                    <a:pt x="19965" y="203"/>
                    <a:pt x="21959" y="407"/>
                    <a:pt x="23917" y="823"/>
                  </a:cubicBezTo>
                  <a:cubicBezTo>
                    <a:pt x="27186" y="1490"/>
                    <a:pt x="30289" y="2824"/>
                    <a:pt x="33057" y="4759"/>
                  </a:cubicBezTo>
                  <a:cubicBezTo>
                    <a:pt x="35259" y="6360"/>
                    <a:pt x="37194" y="8361"/>
                    <a:pt x="38661" y="10663"/>
                  </a:cubicBezTo>
                  <a:cubicBezTo>
                    <a:pt x="39662" y="12231"/>
                    <a:pt x="40463" y="13899"/>
                    <a:pt x="40996" y="15667"/>
                  </a:cubicBezTo>
                  <a:cubicBezTo>
                    <a:pt x="41063" y="15967"/>
                    <a:pt x="41163" y="16267"/>
                    <a:pt x="41230" y="16501"/>
                  </a:cubicBezTo>
                  <a:cubicBezTo>
                    <a:pt x="41297" y="16734"/>
                    <a:pt x="41330" y="16968"/>
                    <a:pt x="41363" y="17134"/>
                  </a:cubicBezTo>
                  <a:cubicBezTo>
                    <a:pt x="41397" y="17301"/>
                    <a:pt x="41430" y="17401"/>
                    <a:pt x="41463" y="17501"/>
                  </a:cubicBezTo>
                  <a:cubicBezTo>
                    <a:pt x="41463" y="17535"/>
                    <a:pt x="41463" y="17601"/>
                    <a:pt x="41497" y="17635"/>
                  </a:cubicBezTo>
                  <a:cubicBezTo>
                    <a:pt x="41497" y="17601"/>
                    <a:pt x="41497" y="17535"/>
                    <a:pt x="41497" y="17501"/>
                  </a:cubicBezTo>
                  <a:cubicBezTo>
                    <a:pt x="41463" y="17401"/>
                    <a:pt x="41463" y="17268"/>
                    <a:pt x="41430" y="17101"/>
                  </a:cubicBezTo>
                  <a:cubicBezTo>
                    <a:pt x="41397" y="16934"/>
                    <a:pt x="41363" y="16734"/>
                    <a:pt x="41297" y="16467"/>
                  </a:cubicBezTo>
                  <a:lnTo>
                    <a:pt x="41096" y="15633"/>
                  </a:lnTo>
                  <a:cubicBezTo>
                    <a:pt x="40563" y="13865"/>
                    <a:pt x="39795" y="12164"/>
                    <a:pt x="38828" y="10596"/>
                  </a:cubicBezTo>
                  <a:cubicBezTo>
                    <a:pt x="37327" y="8261"/>
                    <a:pt x="35426" y="6226"/>
                    <a:pt x="33191" y="4592"/>
                  </a:cubicBezTo>
                  <a:cubicBezTo>
                    <a:pt x="30422" y="2657"/>
                    <a:pt x="27287" y="1290"/>
                    <a:pt x="23951" y="589"/>
                  </a:cubicBezTo>
                  <a:cubicBezTo>
                    <a:pt x="22008" y="197"/>
                    <a:pt x="20031" y="0"/>
                    <a:pt x="18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flipH="1">
              <a:off x="2000591" y="1589368"/>
              <a:ext cx="616474" cy="447329"/>
            </a:xfrm>
            <a:custGeom>
              <a:avLst/>
              <a:gdLst/>
              <a:ahLst/>
              <a:cxnLst/>
              <a:rect l="l" t="t" r="r" b="b"/>
              <a:pathLst>
                <a:path w="29055" h="21083" extrusionOk="0">
                  <a:moveTo>
                    <a:pt x="1" y="1"/>
                  </a:moveTo>
                  <a:cubicBezTo>
                    <a:pt x="1" y="1"/>
                    <a:pt x="34" y="34"/>
                    <a:pt x="101" y="34"/>
                  </a:cubicBezTo>
                  <a:lnTo>
                    <a:pt x="367" y="134"/>
                  </a:lnTo>
                  <a:lnTo>
                    <a:pt x="1435" y="434"/>
                  </a:lnTo>
                  <a:cubicBezTo>
                    <a:pt x="2336" y="735"/>
                    <a:pt x="3670" y="1168"/>
                    <a:pt x="5304" y="1735"/>
                  </a:cubicBezTo>
                  <a:cubicBezTo>
                    <a:pt x="9507" y="3236"/>
                    <a:pt x="13610" y="5071"/>
                    <a:pt x="17546" y="7173"/>
                  </a:cubicBezTo>
                  <a:cubicBezTo>
                    <a:pt x="19715" y="8340"/>
                    <a:pt x="21749" y="9708"/>
                    <a:pt x="23617" y="11309"/>
                  </a:cubicBezTo>
                  <a:cubicBezTo>
                    <a:pt x="25152" y="12643"/>
                    <a:pt x="26419" y="14211"/>
                    <a:pt x="27387" y="15945"/>
                  </a:cubicBezTo>
                  <a:cubicBezTo>
                    <a:pt x="28054" y="17113"/>
                    <a:pt x="28554" y="18381"/>
                    <a:pt x="28821" y="19715"/>
                  </a:cubicBezTo>
                  <a:cubicBezTo>
                    <a:pt x="28921" y="20182"/>
                    <a:pt x="28988" y="20549"/>
                    <a:pt x="29021" y="20816"/>
                  </a:cubicBezTo>
                  <a:cubicBezTo>
                    <a:pt x="29055" y="20916"/>
                    <a:pt x="29055" y="21016"/>
                    <a:pt x="29055" y="21083"/>
                  </a:cubicBezTo>
                  <a:lnTo>
                    <a:pt x="29055" y="20816"/>
                  </a:lnTo>
                  <a:cubicBezTo>
                    <a:pt x="29021" y="20415"/>
                    <a:pt x="28988" y="20048"/>
                    <a:pt x="28921" y="19715"/>
                  </a:cubicBezTo>
                  <a:cubicBezTo>
                    <a:pt x="28654" y="18347"/>
                    <a:pt x="28187" y="17080"/>
                    <a:pt x="27520" y="15879"/>
                  </a:cubicBezTo>
                  <a:cubicBezTo>
                    <a:pt x="26553" y="14077"/>
                    <a:pt x="25285" y="12510"/>
                    <a:pt x="23751" y="11175"/>
                  </a:cubicBezTo>
                  <a:cubicBezTo>
                    <a:pt x="21883" y="9541"/>
                    <a:pt x="19815" y="8140"/>
                    <a:pt x="17613" y="7006"/>
                  </a:cubicBezTo>
                  <a:cubicBezTo>
                    <a:pt x="13677" y="4838"/>
                    <a:pt x="9574" y="3036"/>
                    <a:pt x="5338" y="1569"/>
                  </a:cubicBezTo>
                  <a:cubicBezTo>
                    <a:pt x="3703" y="1001"/>
                    <a:pt x="2369" y="601"/>
                    <a:pt x="1435" y="368"/>
                  </a:cubicBezTo>
                  <a:cubicBezTo>
                    <a:pt x="1001" y="234"/>
                    <a:pt x="634" y="134"/>
                    <a:pt x="367" y="67"/>
                  </a:cubicBez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flipH="1">
              <a:off x="2098255" y="1981483"/>
              <a:ext cx="515267" cy="565531"/>
            </a:xfrm>
            <a:custGeom>
              <a:avLst/>
              <a:gdLst/>
              <a:ahLst/>
              <a:cxnLst/>
              <a:rect l="l" t="t" r="r" b="b"/>
              <a:pathLst>
                <a:path w="24285" h="26654" extrusionOk="0">
                  <a:moveTo>
                    <a:pt x="4337" y="1"/>
                  </a:moveTo>
                  <a:lnTo>
                    <a:pt x="0" y="2136"/>
                  </a:lnTo>
                  <a:lnTo>
                    <a:pt x="334" y="2302"/>
                  </a:lnTo>
                  <a:cubicBezTo>
                    <a:pt x="334" y="2302"/>
                    <a:pt x="340" y="2302"/>
                    <a:pt x="352" y="2302"/>
                  </a:cubicBezTo>
                  <a:cubicBezTo>
                    <a:pt x="794" y="2302"/>
                    <a:pt x="9248" y="2429"/>
                    <a:pt x="15678" y="12009"/>
                  </a:cubicBezTo>
                  <a:cubicBezTo>
                    <a:pt x="20015" y="18514"/>
                    <a:pt x="20915" y="26653"/>
                    <a:pt x="20915" y="26653"/>
                  </a:cubicBezTo>
                  <a:lnTo>
                    <a:pt x="24284" y="11142"/>
                  </a:lnTo>
                  <a:lnTo>
                    <a:pt x="21783" y="4070"/>
                  </a:lnTo>
                  <a:lnTo>
                    <a:pt x="15778" y="668"/>
                  </a:lnTo>
                  <a:lnTo>
                    <a:pt x="4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flipH="1">
              <a:off x="2217892" y="1924873"/>
              <a:ext cx="678048" cy="380069"/>
            </a:xfrm>
            <a:custGeom>
              <a:avLst/>
              <a:gdLst/>
              <a:ahLst/>
              <a:cxnLst/>
              <a:rect l="l" t="t" r="r" b="b"/>
              <a:pathLst>
                <a:path w="31957" h="17913" extrusionOk="0">
                  <a:moveTo>
                    <a:pt x="16046" y="0"/>
                  </a:moveTo>
                  <a:lnTo>
                    <a:pt x="8107" y="2068"/>
                  </a:lnTo>
                  <a:lnTo>
                    <a:pt x="1" y="11842"/>
                  </a:lnTo>
                  <a:lnTo>
                    <a:pt x="3703" y="17913"/>
                  </a:lnTo>
                  <a:cubicBezTo>
                    <a:pt x="5301" y="9376"/>
                    <a:pt x="12490" y="4704"/>
                    <a:pt x="22221" y="4704"/>
                  </a:cubicBezTo>
                  <a:cubicBezTo>
                    <a:pt x="24885" y="4704"/>
                    <a:pt x="27740" y="5054"/>
                    <a:pt x="30723" y="5771"/>
                  </a:cubicBezTo>
                  <a:lnTo>
                    <a:pt x="31957" y="2435"/>
                  </a:lnTo>
                  <a:lnTo>
                    <a:pt x="16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flipH="1">
              <a:off x="2053692" y="1757502"/>
              <a:ext cx="900980" cy="267871"/>
            </a:xfrm>
            <a:custGeom>
              <a:avLst/>
              <a:gdLst/>
              <a:ahLst/>
              <a:cxnLst/>
              <a:rect l="l" t="t" r="r" b="b"/>
              <a:pathLst>
                <a:path w="42464" h="12625" extrusionOk="0">
                  <a:moveTo>
                    <a:pt x="49" y="10967"/>
                  </a:moveTo>
                  <a:cubicBezTo>
                    <a:pt x="44" y="10974"/>
                    <a:pt x="39" y="10982"/>
                    <a:pt x="34" y="10990"/>
                  </a:cubicBezTo>
                  <a:cubicBezTo>
                    <a:pt x="0" y="11090"/>
                    <a:pt x="0" y="11124"/>
                    <a:pt x="0" y="11124"/>
                  </a:cubicBezTo>
                  <a:cubicBezTo>
                    <a:pt x="16" y="11071"/>
                    <a:pt x="32" y="11019"/>
                    <a:pt x="49" y="10967"/>
                  </a:cubicBezTo>
                  <a:close/>
                  <a:moveTo>
                    <a:pt x="23222" y="1"/>
                  </a:moveTo>
                  <a:cubicBezTo>
                    <a:pt x="22866" y="1"/>
                    <a:pt x="22508" y="6"/>
                    <a:pt x="22149" y="16"/>
                  </a:cubicBezTo>
                  <a:cubicBezTo>
                    <a:pt x="18480" y="116"/>
                    <a:pt x="15011" y="416"/>
                    <a:pt x="11942" y="1250"/>
                  </a:cubicBezTo>
                  <a:cubicBezTo>
                    <a:pt x="10508" y="1650"/>
                    <a:pt x="9073" y="2184"/>
                    <a:pt x="7739" y="2818"/>
                  </a:cubicBezTo>
                  <a:cubicBezTo>
                    <a:pt x="6572" y="3385"/>
                    <a:pt x="5471" y="4085"/>
                    <a:pt x="4437" y="4919"/>
                  </a:cubicBezTo>
                  <a:cubicBezTo>
                    <a:pt x="2969" y="6087"/>
                    <a:pt x="1735" y="7554"/>
                    <a:pt x="801" y="9222"/>
                  </a:cubicBezTo>
                  <a:cubicBezTo>
                    <a:pt x="493" y="9775"/>
                    <a:pt x="243" y="10357"/>
                    <a:pt x="49" y="10967"/>
                  </a:cubicBezTo>
                  <a:lnTo>
                    <a:pt x="49" y="10967"/>
                  </a:lnTo>
                  <a:cubicBezTo>
                    <a:pt x="106" y="10874"/>
                    <a:pt x="139" y="10777"/>
                    <a:pt x="200" y="10623"/>
                  </a:cubicBezTo>
                  <a:cubicBezTo>
                    <a:pt x="267" y="10457"/>
                    <a:pt x="367" y="10256"/>
                    <a:pt x="467" y="10023"/>
                  </a:cubicBezTo>
                  <a:cubicBezTo>
                    <a:pt x="567" y="9789"/>
                    <a:pt x="734" y="9556"/>
                    <a:pt x="901" y="9256"/>
                  </a:cubicBezTo>
                  <a:cubicBezTo>
                    <a:pt x="1835" y="7621"/>
                    <a:pt x="3069" y="6187"/>
                    <a:pt x="4537" y="5019"/>
                  </a:cubicBezTo>
                  <a:cubicBezTo>
                    <a:pt x="5571" y="4219"/>
                    <a:pt x="6672" y="3518"/>
                    <a:pt x="7839" y="2951"/>
                  </a:cubicBezTo>
                  <a:cubicBezTo>
                    <a:pt x="9173" y="2317"/>
                    <a:pt x="10574" y="1817"/>
                    <a:pt x="12009" y="1450"/>
                  </a:cubicBezTo>
                  <a:cubicBezTo>
                    <a:pt x="15044" y="616"/>
                    <a:pt x="18513" y="283"/>
                    <a:pt x="22149" y="216"/>
                  </a:cubicBezTo>
                  <a:cubicBezTo>
                    <a:pt x="22422" y="211"/>
                    <a:pt x="22693" y="208"/>
                    <a:pt x="22965" y="208"/>
                  </a:cubicBezTo>
                  <a:cubicBezTo>
                    <a:pt x="26278" y="208"/>
                    <a:pt x="29479" y="592"/>
                    <a:pt x="32223" y="1517"/>
                  </a:cubicBezTo>
                  <a:cubicBezTo>
                    <a:pt x="33624" y="1984"/>
                    <a:pt x="34992" y="2618"/>
                    <a:pt x="36226" y="3418"/>
                  </a:cubicBezTo>
                  <a:cubicBezTo>
                    <a:pt x="37327" y="4152"/>
                    <a:pt x="38294" y="4986"/>
                    <a:pt x="39195" y="5920"/>
                  </a:cubicBezTo>
                  <a:cubicBezTo>
                    <a:pt x="39895" y="6721"/>
                    <a:pt x="40529" y="7588"/>
                    <a:pt x="41063" y="8522"/>
                  </a:cubicBezTo>
                  <a:cubicBezTo>
                    <a:pt x="41463" y="9222"/>
                    <a:pt x="41763" y="9956"/>
                    <a:pt x="42030" y="10723"/>
                  </a:cubicBezTo>
                  <a:cubicBezTo>
                    <a:pt x="42130" y="11024"/>
                    <a:pt x="42197" y="11324"/>
                    <a:pt x="42264" y="11557"/>
                  </a:cubicBezTo>
                  <a:cubicBezTo>
                    <a:pt x="42297" y="11758"/>
                    <a:pt x="42364" y="11991"/>
                    <a:pt x="42364" y="12191"/>
                  </a:cubicBezTo>
                  <a:cubicBezTo>
                    <a:pt x="42393" y="12336"/>
                    <a:pt x="42447" y="12455"/>
                    <a:pt x="42461" y="12550"/>
                  </a:cubicBezTo>
                  <a:lnTo>
                    <a:pt x="42461" y="12550"/>
                  </a:lnTo>
                  <a:cubicBezTo>
                    <a:pt x="42452" y="12450"/>
                    <a:pt x="42430" y="12359"/>
                    <a:pt x="42430" y="12225"/>
                  </a:cubicBezTo>
                  <a:cubicBezTo>
                    <a:pt x="42397" y="11991"/>
                    <a:pt x="42364" y="11791"/>
                    <a:pt x="42330" y="11557"/>
                  </a:cubicBezTo>
                  <a:cubicBezTo>
                    <a:pt x="42264" y="11290"/>
                    <a:pt x="42197" y="10990"/>
                    <a:pt x="42097" y="10723"/>
                  </a:cubicBezTo>
                  <a:cubicBezTo>
                    <a:pt x="41863" y="9923"/>
                    <a:pt x="41563" y="9189"/>
                    <a:pt x="41163" y="8455"/>
                  </a:cubicBezTo>
                  <a:cubicBezTo>
                    <a:pt x="40663" y="7521"/>
                    <a:pt x="40029" y="6620"/>
                    <a:pt x="39295" y="5820"/>
                  </a:cubicBezTo>
                  <a:cubicBezTo>
                    <a:pt x="38428" y="4853"/>
                    <a:pt x="37427" y="4019"/>
                    <a:pt x="36326" y="3285"/>
                  </a:cubicBezTo>
                  <a:cubicBezTo>
                    <a:pt x="35059" y="2484"/>
                    <a:pt x="33724" y="1817"/>
                    <a:pt x="32290" y="1350"/>
                  </a:cubicBezTo>
                  <a:cubicBezTo>
                    <a:pt x="29584" y="418"/>
                    <a:pt x="26472" y="1"/>
                    <a:pt x="23222" y="1"/>
                  </a:cubicBezTo>
                  <a:close/>
                  <a:moveTo>
                    <a:pt x="42461" y="12550"/>
                  </a:moveTo>
                  <a:cubicBezTo>
                    <a:pt x="42463" y="12574"/>
                    <a:pt x="42464" y="12599"/>
                    <a:pt x="42464" y="12625"/>
                  </a:cubicBezTo>
                  <a:cubicBezTo>
                    <a:pt x="42464" y="12612"/>
                    <a:pt x="42464" y="12601"/>
                    <a:pt x="42464" y="12591"/>
                  </a:cubicBezTo>
                  <a:cubicBezTo>
                    <a:pt x="42464" y="12578"/>
                    <a:pt x="42463" y="12564"/>
                    <a:pt x="42461" y="125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flipH="1">
              <a:off x="2794711" y="1959544"/>
              <a:ext cx="109016" cy="266852"/>
            </a:xfrm>
            <a:custGeom>
              <a:avLst/>
              <a:gdLst/>
              <a:ahLst/>
              <a:cxnLst/>
              <a:rect l="l" t="t" r="r" b="b"/>
              <a:pathLst>
                <a:path w="5138" h="12577" extrusionOk="0">
                  <a:moveTo>
                    <a:pt x="1068" y="1"/>
                  </a:moveTo>
                  <a:cubicBezTo>
                    <a:pt x="1068" y="1"/>
                    <a:pt x="1035" y="34"/>
                    <a:pt x="1002" y="134"/>
                  </a:cubicBezTo>
                  <a:cubicBezTo>
                    <a:pt x="935" y="201"/>
                    <a:pt x="868" y="334"/>
                    <a:pt x="801" y="501"/>
                  </a:cubicBezTo>
                  <a:cubicBezTo>
                    <a:pt x="601" y="1001"/>
                    <a:pt x="468" y="1535"/>
                    <a:pt x="368" y="2035"/>
                  </a:cubicBezTo>
                  <a:cubicBezTo>
                    <a:pt x="1" y="3770"/>
                    <a:pt x="34" y="5571"/>
                    <a:pt x="401" y="7306"/>
                  </a:cubicBezTo>
                  <a:cubicBezTo>
                    <a:pt x="635" y="8240"/>
                    <a:pt x="1035" y="9140"/>
                    <a:pt x="1535" y="9974"/>
                  </a:cubicBezTo>
                  <a:cubicBezTo>
                    <a:pt x="1936" y="10675"/>
                    <a:pt x="2469" y="11275"/>
                    <a:pt x="3136" y="11742"/>
                  </a:cubicBezTo>
                  <a:cubicBezTo>
                    <a:pt x="3537" y="12076"/>
                    <a:pt x="4037" y="12309"/>
                    <a:pt x="4537" y="12476"/>
                  </a:cubicBezTo>
                  <a:cubicBezTo>
                    <a:pt x="4738" y="12543"/>
                    <a:pt x="4938" y="12576"/>
                    <a:pt x="5138" y="12576"/>
                  </a:cubicBezTo>
                  <a:cubicBezTo>
                    <a:pt x="4437" y="12376"/>
                    <a:pt x="3804" y="12043"/>
                    <a:pt x="3203" y="11609"/>
                  </a:cubicBezTo>
                  <a:cubicBezTo>
                    <a:pt x="2603" y="11142"/>
                    <a:pt x="2102" y="10541"/>
                    <a:pt x="1702" y="9874"/>
                  </a:cubicBezTo>
                  <a:cubicBezTo>
                    <a:pt x="1202" y="9040"/>
                    <a:pt x="868" y="8173"/>
                    <a:pt x="635" y="7239"/>
                  </a:cubicBezTo>
                  <a:cubicBezTo>
                    <a:pt x="234" y="5538"/>
                    <a:pt x="201" y="3803"/>
                    <a:pt x="501" y="2069"/>
                  </a:cubicBezTo>
                  <a:cubicBezTo>
                    <a:pt x="635" y="1368"/>
                    <a:pt x="835" y="668"/>
                    <a:pt x="10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flipH="1">
              <a:off x="2171868" y="2001301"/>
              <a:ext cx="644800" cy="303644"/>
            </a:xfrm>
            <a:custGeom>
              <a:avLst/>
              <a:gdLst/>
              <a:ahLst/>
              <a:cxnLst/>
              <a:rect l="l" t="t" r="r" b="b"/>
              <a:pathLst>
                <a:path w="30390" h="14311" extrusionOk="0">
                  <a:moveTo>
                    <a:pt x="22267" y="1"/>
                  </a:moveTo>
                  <a:cubicBezTo>
                    <a:pt x="21283" y="1"/>
                    <a:pt x="20299" y="67"/>
                    <a:pt x="19315" y="201"/>
                  </a:cubicBezTo>
                  <a:cubicBezTo>
                    <a:pt x="18214" y="301"/>
                    <a:pt x="17046" y="501"/>
                    <a:pt x="15879" y="768"/>
                  </a:cubicBezTo>
                  <a:cubicBezTo>
                    <a:pt x="14678" y="1001"/>
                    <a:pt x="13477" y="1302"/>
                    <a:pt x="12243" y="1669"/>
                  </a:cubicBezTo>
                  <a:cubicBezTo>
                    <a:pt x="7239" y="3103"/>
                    <a:pt x="3403" y="6272"/>
                    <a:pt x="1702" y="9174"/>
                  </a:cubicBezTo>
                  <a:cubicBezTo>
                    <a:pt x="1035" y="10341"/>
                    <a:pt x="535" y="11576"/>
                    <a:pt x="234" y="12877"/>
                  </a:cubicBezTo>
                  <a:cubicBezTo>
                    <a:pt x="168" y="13243"/>
                    <a:pt x="68" y="13577"/>
                    <a:pt x="34" y="13944"/>
                  </a:cubicBezTo>
                  <a:cubicBezTo>
                    <a:pt x="34" y="14044"/>
                    <a:pt x="1" y="14144"/>
                    <a:pt x="1" y="14244"/>
                  </a:cubicBezTo>
                  <a:cubicBezTo>
                    <a:pt x="1" y="14244"/>
                    <a:pt x="1" y="14278"/>
                    <a:pt x="1" y="14311"/>
                  </a:cubicBezTo>
                  <a:cubicBezTo>
                    <a:pt x="1" y="14278"/>
                    <a:pt x="1" y="14278"/>
                    <a:pt x="34" y="14244"/>
                  </a:cubicBezTo>
                  <a:cubicBezTo>
                    <a:pt x="34" y="14144"/>
                    <a:pt x="68" y="14077"/>
                    <a:pt x="68" y="13944"/>
                  </a:cubicBezTo>
                  <a:cubicBezTo>
                    <a:pt x="134" y="13710"/>
                    <a:pt x="201" y="13344"/>
                    <a:pt x="334" y="12910"/>
                  </a:cubicBezTo>
                  <a:cubicBezTo>
                    <a:pt x="635" y="11609"/>
                    <a:pt x="1168" y="10408"/>
                    <a:pt x="1835" y="9274"/>
                  </a:cubicBezTo>
                  <a:cubicBezTo>
                    <a:pt x="3537" y="6405"/>
                    <a:pt x="7339" y="3303"/>
                    <a:pt x="12276" y="1869"/>
                  </a:cubicBezTo>
                  <a:cubicBezTo>
                    <a:pt x="13510" y="1502"/>
                    <a:pt x="14711" y="1202"/>
                    <a:pt x="15879" y="935"/>
                  </a:cubicBezTo>
                  <a:cubicBezTo>
                    <a:pt x="17080" y="701"/>
                    <a:pt x="18214" y="501"/>
                    <a:pt x="19315" y="368"/>
                  </a:cubicBezTo>
                  <a:cubicBezTo>
                    <a:pt x="20369" y="243"/>
                    <a:pt x="21423" y="175"/>
                    <a:pt x="22471" y="175"/>
                  </a:cubicBezTo>
                  <a:cubicBezTo>
                    <a:pt x="23381" y="175"/>
                    <a:pt x="24287" y="226"/>
                    <a:pt x="25185" y="334"/>
                  </a:cubicBezTo>
                  <a:cubicBezTo>
                    <a:pt x="26520" y="501"/>
                    <a:pt x="27821" y="801"/>
                    <a:pt x="29055" y="1268"/>
                  </a:cubicBezTo>
                  <a:lnTo>
                    <a:pt x="29622" y="1502"/>
                  </a:lnTo>
                  <a:lnTo>
                    <a:pt x="30056" y="1669"/>
                  </a:lnTo>
                  <a:lnTo>
                    <a:pt x="30289" y="1802"/>
                  </a:lnTo>
                  <a:lnTo>
                    <a:pt x="30389" y="1802"/>
                  </a:lnTo>
                  <a:cubicBezTo>
                    <a:pt x="30389" y="1802"/>
                    <a:pt x="30356" y="1802"/>
                    <a:pt x="30322" y="1769"/>
                  </a:cubicBezTo>
                  <a:lnTo>
                    <a:pt x="30089" y="1635"/>
                  </a:lnTo>
                  <a:lnTo>
                    <a:pt x="29655" y="1435"/>
                  </a:lnTo>
                  <a:lnTo>
                    <a:pt x="29088" y="1202"/>
                  </a:lnTo>
                  <a:cubicBezTo>
                    <a:pt x="27854" y="701"/>
                    <a:pt x="26553" y="368"/>
                    <a:pt x="25219" y="201"/>
                  </a:cubicBezTo>
                  <a:cubicBezTo>
                    <a:pt x="24235" y="67"/>
                    <a:pt x="23251" y="1"/>
                    <a:pt x="22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flipH="1">
              <a:off x="2176100" y="2040237"/>
              <a:ext cx="380812" cy="456516"/>
            </a:xfrm>
            <a:custGeom>
              <a:avLst/>
              <a:gdLst/>
              <a:ahLst/>
              <a:cxnLst/>
              <a:rect l="l" t="t" r="r" b="b"/>
              <a:pathLst>
                <a:path w="17948" h="21516" extrusionOk="0">
                  <a:moveTo>
                    <a:pt x="1" y="0"/>
                  </a:moveTo>
                  <a:cubicBezTo>
                    <a:pt x="101" y="34"/>
                    <a:pt x="201" y="67"/>
                    <a:pt x="301" y="67"/>
                  </a:cubicBezTo>
                  <a:cubicBezTo>
                    <a:pt x="501" y="100"/>
                    <a:pt x="768" y="167"/>
                    <a:pt x="1135" y="234"/>
                  </a:cubicBezTo>
                  <a:cubicBezTo>
                    <a:pt x="2169" y="467"/>
                    <a:pt x="3170" y="801"/>
                    <a:pt x="4104" y="1301"/>
                  </a:cubicBezTo>
                  <a:cubicBezTo>
                    <a:pt x="7206" y="2936"/>
                    <a:pt x="9875" y="5271"/>
                    <a:pt x="11909" y="8106"/>
                  </a:cubicBezTo>
                  <a:cubicBezTo>
                    <a:pt x="13010" y="9674"/>
                    <a:pt x="13978" y="11308"/>
                    <a:pt x="14811" y="13043"/>
                  </a:cubicBezTo>
                  <a:cubicBezTo>
                    <a:pt x="15545" y="14444"/>
                    <a:pt x="16179" y="15878"/>
                    <a:pt x="16746" y="17346"/>
                  </a:cubicBezTo>
                  <a:cubicBezTo>
                    <a:pt x="17113" y="18347"/>
                    <a:pt x="17447" y="19347"/>
                    <a:pt x="17680" y="20382"/>
                  </a:cubicBezTo>
                  <a:cubicBezTo>
                    <a:pt x="17780" y="20715"/>
                    <a:pt x="17847" y="21015"/>
                    <a:pt x="17880" y="21215"/>
                  </a:cubicBezTo>
                  <a:cubicBezTo>
                    <a:pt x="17880" y="21316"/>
                    <a:pt x="17914" y="21416"/>
                    <a:pt x="17947" y="21516"/>
                  </a:cubicBezTo>
                  <a:cubicBezTo>
                    <a:pt x="17947" y="21382"/>
                    <a:pt x="17947" y="21282"/>
                    <a:pt x="17914" y="21215"/>
                  </a:cubicBezTo>
                  <a:cubicBezTo>
                    <a:pt x="17914" y="21015"/>
                    <a:pt x="17847" y="20715"/>
                    <a:pt x="17780" y="20348"/>
                  </a:cubicBezTo>
                  <a:cubicBezTo>
                    <a:pt x="17547" y="19314"/>
                    <a:pt x="17247" y="18280"/>
                    <a:pt x="16880" y="17279"/>
                  </a:cubicBezTo>
                  <a:cubicBezTo>
                    <a:pt x="16346" y="15812"/>
                    <a:pt x="15712" y="14344"/>
                    <a:pt x="15012" y="12943"/>
                  </a:cubicBezTo>
                  <a:cubicBezTo>
                    <a:pt x="14178" y="11208"/>
                    <a:pt x="13177" y="9540"/>
                    <a:pt x="12076" y="7939"/>
                  </a:cubicBezTo>
                  <a:cubicBezTo>
                    <a:pt x="9641" y="4604"/>
                    <a:pt x="6606" y="2269"/>
                    <a:pt x="4171" y="1134"/>
                  </a:cubicBezTo>
                  <a:cubicBezTo>
                    <a:pt x="3203" y="667"/>
                    <a:pt x="2202" y="301"/>
                    <a:pt x="1135" y="100"/>
                  </a:cubicBezTo>
                  <a:cubicBezTo>
                    <a:pt x="868" y="67"/>
                    <a:pt x="568" y="34"/>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flipH="1">
              <a:off x="2607849" y="2181806"/>
              <a:ext cx="297278" cy="289110"/>
            </a:xfrm>
            <a:custGeom>
              <a:avLst/>
              <a:gdLst/>
              <a:ahLst/>
              <a:cxnLst/>
              <a:rect l="l" t="t" r="r" b="b"/>
              <a:pathLst>
                <a:path w="14011" h="13626" extrusionOk="0">
                  <a:moveTo>
                    <a:pt x="7272" y="177"/>
                  </a:moveTo>
                  <a:cubicBezTo>
                    <a:pt x="7685" y="177"/>
                    <a:pt x="8098" y="218"/>
                    <a:pt x="8506" y="300"/>
                  </a:cubicBezTo>
                  <a:cubicBezTo>
                    <a:pt x="9507" y="467"/>
                    <a:pt x="10474" y="900"/>
                    <a:pt x="11275" y="1534"/>
                  </a:cubicBezTo>
                  <a:cubicBezTo>
                    <a:pt x="11975" y="2068"/>
                    <a:pt x="12542" y="2702"/>
                    <a:pt x="12976" y="3436"/>
                  </a:cubicBezTo>
                  <a:cubicBezTo>
                    <a:pt x="13310" y="3969"/>
                    <a:pt x="13577" y="4570"/>
                    <a:pt x="13743" y="5203"/>
                  </a:cubicBezTo>
                  <a:cubicBezTo>
                    <a:pt x="13875" y="5732"/>
                    <a:pt x="13942" y="6260"/>
                    <a:pt x="13976" y="6821"/>
                  </a:cubicBezTo>
                  <a:lnTo>
                    <a:pt x="13976" y="6821"/>
                  </a:lnTo>
                  <a:cubicBezTo>
                    <a:pt x="13942" y="7382"/>
                    <a:pt x="13875" y="7911"/>
                    <a:pt x="13743" y="8439"/>
                  </a:cubicBezTo>
                  <a:cubicBezTo>
                    <a:pt x="13577" y="9073"/>
                    <a:pt x="13343" y="9673"/>
                    <a:pt x="12976" y="10207"/>
                  </a:cubicBezTo>
                  <a:cubicBezTo>
                    <a:pt x="12009" y="11842"/>
                    <a:pt x="10374" y="12976"/>
                    <a:pt x="8506" y="13309"/>
                  </a:cubicBezTo>
                  <a:cubicBezTo>
                    <a:pt x="8090" y="13392"/>
                    <a:pt x="7670" y="13433"/>
                    <a:pt x="7250" y="13433"/>
                  </a:cubicBezTo>
                  <a:cubicBezTo>
                    <a:pt x="6491" y="13433"/>
                    <a:pt x="5734" y="13300"/>
                    <a:pt x="5004" y="13042"/>
                  </a:cubicBezTo>
                  <a:cubicBezTo>
                    <a:pt x="4403" y="12809"/>
                    <a:pt x="3836" y="12509"/>
                    <a:pt x="3336" y="12142"/>
                  </a:cubicBezTo>
                  <a:cubicBezTo>
                    <a:pt x="2802" y="11741"/>
                    <a:pt x="2335" y="11274"/>
                    <a:pt x="1935" y="10707"/>
                  </a:cubicBezTo>
                  <a:cubicBezTo>
                    <a:pt x="234" y="8406"/>
                    <a:pt x="234" y="5237"/>
                    <a:pt x="1935" y="2902"/>
                  </a:cubicBezTo>
                  <a:cubicBezTo>
                    <a:pt x="2335" y="2368"/>
                    <a:pt x="2802" y="1868"/>
                    <a:pt x="3336" y="1501"/>
                  </a:cubicBezTo>
                  <a:cubicBezTo>
                    <a:pt x="3836" y="1101"/>
                    <a:pt x="4403" y="800"/>
                    <a:pt x="5004" y="600"/>
                  </a:cubicBezTo>
                  <a:cubicBezTo>
                    <a:pt x="5741" y="318"/>
                    <a:pt x="6506" y="177"/>
                    <a:pt x="7272" y="177"/>
                  </a:cubicBezTo>
                  <a:close/>
                  <a:moveTo>
                    <a:pt x="7262" y="1"/>
                  </a:moveTo>
                  <a:cubicBezTo>
                    <a:pt x="6497" y="1"/>
                    <a:pt x="5723" y="130"/>
                    <a:pt x="4970" y="400"/>
                  </a:cubicBezTo>
                  <a:cubicBezTo>
                    <a:pt x="4337" y="634"/>
                    <a:pt x="3770" y="934"/>
                    <a:pt x="3236" y="1334"/>
                  </a:cubicBezTo>
                  <a:cubicBezTo>
                    <a:pt x="2969" y="1534"/>
                    <a:pt x="2702" y="1734"/>
                    <a:pt x="2469" y="2001"/>
                  </a:cubicBezTo>
                  <a:cubicBezTo>
                    <a:pt x="2202" y="2235"/>
                    <a:pt x="2002" y="2502"/>
                    <a:pt x="1801" y="2768"/>
                  </a:cubicBezTo>
                  <a:cubicBezTo>
                    <a:pt x="0" y="5170"/>
                    <a:pt x="0" y="8439"/>
                    <a:pt x="1801" y="10841"/>
                  </a:cubicBezTo>
                  <a:cubicBezTo>
                    <a:pt x="2002" y="11141"/>
                    <a:pt x="2202" y="11375"/>
                    <a:pt x="2469" y="11641"/>
                  </a:cubicBezTo>
                  <a:cubicBezTo>
                    <a:pt x="2702" y="11875"/>
                    <a:pt x="2969" y="12108"/>
                    <a:pt x="3236" y="12309"/>
                  </a:cubicBezTo>
                  <a:cubicBezTo>
                    <a:pt x="3770" y="12675"/>
                    <a:pt x="4337" y="13009"/>
                    <a:pt x="4970" y="13209"/>
                  </a:cubicBezTo>
                  <a:cubicBezTo>
                    <a:pt x="5725" y="13488"/>
                    <a:pt x="6512" y="13625"/>
                    <a:pt x="7295" y="13625"/>
                  </a:cubicBezTo>
                  <a:cubicBezTo>
                    <a:pt x="8761" y="13625"/>
                    <a:pt x="10212" y="13144"/>
                    <a:pt x="11408" y="12208"/>
                  </a:cubicBezTo>
                  <a:cubicBezTo>
                    <a:pt x="12075" y="11675"/>
                    <a:pt x="12676" y="11041"/>
                    <a:pt x="13110" y="10274"/>
                  </a:cubicBezTo>
                  <a:cubicBezTo>
                    <a:pt x="13443" y="9707"/>
                    <a:pt x="13677" y="9106"/>
                    <a:pt x="13810" y="8472"/>
                  </a:cubicBezTo>
                  <a:cubicBezTo>
                    <a:pt x="13877" y="8239"/>
                    <a:pt x="13910" y="8005"/>
                    <a:pt x="13943" y="7772"/>
                  </a:cubicBezTo>
                  <a:cubicBezTo>
                    <a:pt x="13977" y="7605"/>
                    <a:pt x="13977" y="7405"/>
                    <a:pt x="13977" y="7238"/>
                  </a:cubicBezTo>
                  <a:lnTo>
                    <a:pt x="13977" y="6905"/>
                  </a:lnTo>
                  <a:cubicBezTo>
                    <a:pt x="14005" y="6877"/>
                    <a:pt x="14009" y="6848"/>
                    <a:pt x="13990" y="6820"/>
                  </a:cubicBezTo>
                  <a:lnTo>
                    <a:pt x="13990" y="6820"/>
                  </a:lnTo>
                  <a:cubicBezTo>
                    <a:pt x="14010" y="6785"/>
                    <a:pt x="14010" y="6733"/>
                    <a:pt x="14010" y="6705"/>
                  </a:cubicBezTo>
                  <a:lnTo>
                    <a:pt x="14010" y="6404"/>
                  </a:lnTo>
                  <a:cubicBezTo>
                    <a:pt x="14010" y="6204"/>
                    <a:pt x="13977" y="6037"/>
                    <a:pt x="13977" y="5871"/>
                  </a:cubicBezTo>
                  <a:cubicBezTo>
                    <a:pt x="13943" y="5637"/>
                    <a:pt x="13910" y="5404"/>
                    <a:pt x="13843" y="5170"/>
                  </a:cubicBezTo>
                  <a:cubicBezTo>
                    <a:pt x="13677" y="4536"/>
                    <a:pt x="13443" y="3936"/>
                    <a:pt x="13110" y="3369"/>
                  </a:cubicBezTo>
                  <a:cubicBezTo>
                    <a:pt x="11876" y="1229"/>
                    <a:pt x="9616" y="1"/>
                    <a:pt x="7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flipH="1">
              <a:off x="2149203" y="2489706"/>
              <a:ext cx="88498" cy="93018"/>
            </a:xfrm>
            <a:custGeom>
              <a:avLst/>
              <a:gdLst/>
              <a:ahLst/>
              <a:cxnLst/>
              <a:rect l="l" t="t" r="r" b="b"/>
              <a:pathLst>
                <a:path w="4171" h="4384" extrusionOk="0">
                  <a:moveTo>
                    <a:pt x="1986" y="0"/>
                  </a:moveTo>
                  <a:cubicBezTo>
                    <a:pt x="1786" y="0"/>
                    <a:pt x="1595" y="52"/>
                    <a:pt x="1435" y="166"/>
                  </a:cubicBezTo>
                  <a:cubicBezTo>
                    <a:pt x="968" y="366"/>
                    <a:pt x="601" y="700"/>
                    <a:pt x="368" y="1133"/>
                  </a:cubicBezTo>
                  <a:cubicBezTo>
                    <a:pt x="1" y="1934"/>
                    <a:pt x="134" y="2868"/>
                    <a:pt x="701" y="3568"/>
                  </a:cubicBezTo>
                  <a:cubicBezTo>
                    <a:pt x="1055" y="4125"/>
                    <a:pt x="1618" y="4384"/>
                    <a:pt x="2180" y="4384"/>
                  </a:cubicBezTo>
                  <a:cubicBezTo>
                    <a:pt x="2998" y="4384"/>
                    <a:pt x="3812" y="3837"/>
                    <a:pt x="3970" y="2868"/>
                  </a:cubicBezTo>
                  <a:cubicBezTo>
                    <a:pt x="4171" y="2134"/>
                    <a:pt x="4004" y="1333"/>
                    <a:pt x="3503" y="766"/>
                  </a:cubicBezTo>
                  <a:cubicBezTo>
                    <a:pt x="3203" y="466"/>
                    <a:pt x="2836" y="233"/>
                    <a:pt x="2403" y="99"/>
                  </a:cubicBezTo>
                  <a:lnTo>
                    <a:pt x="2503" y="99"/>
                  </a:lnTo>
                  <a:cubicBezTo>
                    <a:pt x="2403" y="66"/>
                    <a:pt x="2336" y="66"/>
                    <a:pt x="2269" y="32"/>
                  </a:cubicBezTo>
                  <a:cubicBezTo>
                    <a:pt x="2174" y="11"/>
                    <a:pt x="2079" y="0"/>
                    <a:pt x="19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flipH="1">
              <a:off x="2723227" y="1935482"/>
              <a:ext cx="121046" cy="200314"/>
            </a:xfrm>
            <a:custGeom>
              <a:avLst/>
              <a:gdLst/>
              <a:ahLst/>
              <a:cxnLst/>
              <a:rect l="l" t="t" r="r" b="b"/>
              <a:pathLst>
                <a:path w="5705" h="9441" extrusionOk="0">
                  <a:moveTo>
                    <a:pt x="34" y="0"/>
                  </a:moveTo>
                  <a:cubicBezTo>
                    <a:pt x="1" y="134"/>
                    <a:pt x="1" y="301"/>
                    <a:pt x="34" y="434"/>
                  </a:cubicBezTo>
                  <a:cubicBezTo>
                    <a:pt x="34" y="601"/>
                    <a:pt x="34" y="801"/>
                    <a:pt x="68" y="968"/>
                  </a:cubicBezTo>
                  <a:cubicBezTo>
                    <a:pt x="101" y="1168"/>
                    <a:pt x="101" y="1401"/>
                    <a:pt x="168" y="1668"/>
                  </a:cubicBezTo>
                  <a:cubicBezTo>
                    <a:pt x="268" y="2269"/>
                    <a:pt x="435" y="2869"/>
                    <a:pt x="635" y="3436"/>
                  </a:cubicBezTo>
                  <a:cubicBezTo>
                    <a:pt x="902" y="4137"/>
                    <a:pt x="1202" y="4837"/>
                    <a:pt x="1602" y="5471"/>
                  </a:cubicBezTo>
                  <a:cubicBezTo>
                    <a:pt x="1969" y="6138"/>
                    <a:pt x="2436" y="6739"/>
                    <a:pt x="2936" y="7306"/>
                  </a:cubicBezTo>
                  <a:cubicBezTo>
                    <a:pt x="3337" y="7739"/>
                    <a:pt x="3770" y="8173"/>
                    <a:pt x="4271" y="8540"/>
                  </a:cubicBezTo>
                  <a:cubicBezTo>
                    <a:pt x="4437" y="8673"/>
                    <a:pt x="4638" y="8840"/>
                    <a:pt x="4838" y="8974"/>
                  </a:cubicBezTo>
                  <a:cubicBezTo>
                    <a:pt x="4971" y="9074"/>
                    <a:pt x="5105" y="9174"/>
                    <a:pt x="5271" y="9240"/>
                  </a:cubicBezTo>
                  <a:cubicBezTo>
                    <a:pt x="5405" y="9340"/>
                    <a:pt x="5538" y="9407"/>
                    <a:pt x="5705" y="9441"/>
                  </a:cubicBezTo>
                  <a:cubicBezTo>
                    <a:pt x="5705" y="9407"/>
                    <a:pt x="5171" y="9107"/>
                    <a:pt x="4337" y="8440"/>
                  </a:cubicBezTo>
                  <a:cubicBezTo>
                    <a:pt x="3870" y="8040"/>
                    <a:pt x="3470" y="7639"/>
                    <a:pt x="3070" y="7172"/>
                  </a:cubicBezTo>
                  <a:cubicBezTo>
                    <a:pt x="2569" y="6605"/>
                    <a:pt x="2136" y="6005"/>
                    <a:pt x="1769" y="5371"/>
                  </a:cubicBezTo>
                  <a:cubicBezTo>
                    <a:pt x="1402" y="4737"/>
                    <a:pt x="1068" y="4070"/>
                    <a:pt x="801" y="3403"/>
                  </a:cubicBezTo>
                  <a:cubicBezTo>
                    <a:pt x="601" y="2836"/>
                    <a:pt x="435" y="2235"/>
                    <a:pt x="301" y="1668"/>
                  </a:cubicBezTo>
                  <a:cubicBezTo>
                    <a:pt x="101" y="634"/>
                    <a:pt x="68" y="0"/>
                    <a:pt x="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flipH="1">
              <a:off x="2709771" y="1887359"/>
              <a:ext cx="37534" cy="240649"/>
            </a:xfrm>
            <a:custGeom>
              <a:avLst/>
              <a:gdLst/>
              <a:ahLst/>
              <a:cxnLst/>
              <a:rect l="l" t="t" r="r" b="b"/>
              <a:pathLst>
                <a:path w="1769" h="11342" extrusionOk="0">
                  <a:moveTo>
                    <a:pt x="1735" y="0"/>
                  </a:moveTo>
                  <a:lnTo>
                    <a:pt x="1735" y="0"/>
                  </a:lnTo>
                  <a:cubicBezTo>
                    <a:pt x="1635" y="100"/>
                    <a:pt x="1569" y="234"/>
                    <a:pt x="1502" y="400"/>
                  </a:cubicBezTo>
                  <a:cubicBezTo>
                    <a:pt x="1335" y="767"/>
                    <a:pt x="1168" y="1168"/>
                    <a:pt x="1035" y="1568"/>
                  </a:cubicBezTo>
                  <a:cubicBezTo>
                    <a:pt x="134" y="4203"/>
                    <a:pt x="1" y="7005"/>
                    <a:pt x="668" y="9707"/>
                  </a:cubicBezTo>
                  <a:cubicBezTo>
                    <a:pt x="735" y="10107"/>
                    <a:pt x="868" y="10508"/>
                    <a:pt x="1002" y="10908"/>
                  </a:cubicBezTo>
                  <a:cubicBezTo>
                    <a:pt x="1035" y="11075"/>
                    <a:pt x="1102" y="11208"/>
                    <a:pt x="1202" y="11342"/>
                  </a:cubicBezTo>
                  <a:cubicBezTo>
                    <a:pt x="1202" y="11308"/>
                    <a:pt x="1002" y="10674"/>
                    <a:pt x="801" y="9674"/>
                  </a:cubicBezTo>
                  <a:cubicBezTo>
                    <a:pt x="535" y="8339"/>
                    <a:pt x="434" y="6972"/>
                    <a:pt x="501" y="5604"/>
                  </a:cubicBezTo>
                  <a:cubicBezTo>
                    <a:pt x="535" y="4236"/>
                    <a:pt x="801" y="2902"/>
                    <a:pt x="1202" y="1601"/>
                  </a:cubicBezTo>
                  <a:cubicBezTo>
                    <a:pt x="1502" y="601"/>
                    <a:pt x="1769" y="0"/>
                    <a:pt x="1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flipH="1">
              <a:off x="2510172" y="1859032"/>
              <a:ext cx="101929" cy="157858"/>
            </a:xfrm>
            <a:custGeom>
              <a:avLst/>
              <a:gdLst/>
              <a:ahLst/>
              <a:cxnLst/>
              <a:rect l="l" t="t" r="r" b="b"/>
              <a:pathLst>
                <a:path w="4804" h="7440" extrusionOk="0">
                  <a:moveTo>
                    <a:pt x="0" y="1"/>
                  </a:moveTo>
                  <a:lnTo>
                    <a:pt x="0" y="1"/>
                  </a:lnTo>
                  <a:cubicBezTo>
                    <a:pt x="267" y="368"/>
                    <a:pt x="567" y="701"/>
                    <a:pt x="867" y="1002"/>
                  </a:cubicBezTo>
                  <a:cubicBezTo>
                    <a:pt x="2235" y="2569"/>
                    <a:pt x="3369" y="4337"/>
                    <a:pt x="4236" y="6239"/>
                  </a:cubicBezTo>
                  <a:cubicBezTo>
                    <a:pt x="4403" y="6639"/>
                    <a:pt x="4603" y="7039"/>
                    <a:pt x="4803" y="7440"/>
                  </a:cubicBezTo>
                  <a:cubicBezTo>
                    <a:pt x="4770" y="7306"/>
                    <a:pt x="4770" y="7206"/>
                    <a:pt x="4703" y="7106"/>
                  </a:cubicBezTo>
                  <a:cubicBezTo>
                    <a:pt x="4637" y="6872"/>
                    <a:pt x="4537" y="6572"/>
                    <a:pt x="4403" y="6205"/>
                  </a:cubicBezTo>
                  <a:cubicBezTo>
                    <a:pt x="3603" y="4237"/>
                    <a:pt x="2435" y="2436"/>
                    <a:pt x="967" y="901"/>
                  </a:cubicBezTo>
                  <a:cubicBezTo>
                    <a:pt x="701" y="601"/>
                    <a:pt x="467" y="368"/>
                    <a:pt x="267" y="234"/>
                  </a:cubicBezTo>
                  <a:cubicBezTo>
                    <a:pt x="200" y="134"/>
                    <a:pt x="100" y="68"/>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flipH="1">
              <a:off x="2440805" y="1876028"/>
              <a:ext cx="15595" cy="129533"/>
            </a:xfrm>
            <a:custGeom>
              <a:avLst/>
              <a:gdLst/>
              <a:ahLst/>
              <a:cxnLst/>
              <a:rect l="l" t="t" r="r" b="b"/>
              <a:pathLst>
                <a:path w="735" h="6105" extrusionOk="0">
                  <a:moveTo>
                    <a:pt x="201" y="0"/>
                  </a:moveTo>
                  <a:cubicBezTo>
                    <a:pt x="334" y="1001"/>
                    <a:pt x="434" y="2035"/>
                    <a:pt x="434" y="3069"/>
                  </a:cubicBezTo>
                  <a:cubicBezTo>
                    <a:pt x="368" y="4103"/>
                    <a:pt x="201" y="5104"/>
                    <a:pt x="1" y="6105"/>
                  </a:cubicBezTo>
                  <a:cubicBezTo>
                    <a:pt x="167" y="5838"/>
                    <a:pt x="267" y="5571"/>
                    <a:pt x="334" y="5271"/>
                  </a:cubicBezTo>
                  <a:cubicBezTo>
                    <a:pt x="701" y="3836"/>
                    <a:pt x="734" y="2335"/>
                    <a:pt x="468" y="868"/>
                  </a:cubicBezTo>
                  <a:cubicBezTo>
                    <a:pt x="434" y="567"/>
                    <a:pt x="334" y="267"/>
                    <a:pt x="2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flipH="1">
              <a:off x="2346681" y="1909999"/>
              <a:ext cx="31869" cy="92742"/>
            </a:xfrm>
            <a:custGeom>
              <a:avLst/>
              <a:gdLst/>
              <a:ahLst/>
              <a:cxnLst/>
              <a:rect l="l" t="t" r="r" b="b"/>
              <a:pathLst>
                <a:path w="1502" h="4371" extrusionOk="0">
                  <a:moveTo>
                    <a:pt x="1235" y="1"/>
                  </a:moveTo>
                  <a:lnTo>
                    <a:pt x="1235" y="1"/>
                  </a:lnTo>
                  <a:cubicBezTo>
                    <a:pt x="1168" y="734"/>
                    <a:pt x="1068" y="1502"/>
                    <a:pt x="902" y="2269"/>
                  </a:cubicBezTo>
                  <a:cubicBezTo>
                    <a:pt x="668" y="3003"/>
                    <a:pt x="368" y="3703"/>
                    <a:pt x="1" y="4370"/>
                  </a:cubicBezTo>
                  <a:cubicBezTo>
                    <a:pt x="1068" y="3169"/>
                    <a:pt x="1502" y="1568"/>
                    <a:pt x="1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flipH="1">
              <a:off x="2261745" y="2009789"/>
              <a:ext cx="69381" cy="259787"/>
            </a:xfrm>
            <a:custGeom>
              <a:avLst/>
              <a:gdLst/>
              <a:ahLst/>
              <a:cxnLst/>
              <a:rect l="l" t="t" r="r" b="b"/>
              <a:pathLst>
                <a:path w="3270" h="12244" extrusionOk="0">
                  <a:moveTo>
                    <a:pt x="34" y="1"/>
                  </a:moveTo>
                  <a:cubicBezTo>
                    <a:pt x="1" y="34"/>
                    <a:pt x="401" y="635"/>
                    <a:pt x="935" y="1635"/>
                  </a:cubicBezTo>
                  <a:cubicBezTo>
                    <a:pt x="1635" y="3003"/>
                    <a:pt x="2169" y="4404"/>
                    <a:pt x="2536" y="5872"/>
                  </a:cubicBezTo>
                  <a:cubicBezTo>
                    <a:pt x="2870" y="7340"/>
                    <a:pt x="3070" y="8841"/>
                    <a:pt x="3070" y="10375"/>
                  </a:cubicBezTo>
                  <a:cubicBezTo>
                    <a:pt x="3070" y="11543"/>
                    <a:pt x="2970" y="12243"/>
                    <a:pt x="3036" y="12243"/>
                  </a:cubicBezTo>
                  <a:cubicBezTo>
                    <a:pt x="3070" y="12076"/>
                    <a:pt x="3103" y="11909"/>
                    <a:pt x="3103" y="11743"/>
                  </a:cubicBezTo>
                  <a:cubicBezTo>
                    <a:pt x="3170" y="11276"/>
                    <a:pt x="3203" y="10842"/>
                    <a:pt x="3203" y="10375"/>
                  </a:cubicBezTo>
                  <a:cubicBezTo>
                    <a:pt x="3270" y="8841"/>
                    <a:pt x="3103" y="7306"/>
                    <a:pt x="2736" y="5838"/>
                  </a:cubicBezTo>
                  <a:cubicBezTo>
                    <a:pt x="2369" y="4371"/>
                    <a:pt x="1802" y="2936"/>
                    <a:pt x="1068" y="1602"/>
                  </a:cubicBezTo>
                  <a:cubicBezTo>
                    <a:pt x="868" y="1202"/>
                    <a:pt x="601" y="802"/>
                    <a:pt x="334" y="435"/>
                  </a:cubicBezTo>
                  <a:cubicBezTo>
                    <a:pt x="268" y="268"/>
                    <a:pt x="168" y="134"/>
                    <a:pt x="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flipH="1">
              <a:off x="2083385" y="2120931"/>
              <a:ext cx="113959" cy="281705"/>
            </a:xfrm>
            <a:custGeom>
              <a:avLst/>
              <a:gdLst/>
              <a:ahLst/>
              <a:cxnLst/>
              <a:rect l="l" t="t" r="r" b="b"/>
              <a:pathLst>
                <a:path w="5371" h="13277" extrusionOk="0">
                  <a:moveTo>
                    <a:pt x="5337" y="0"/>
                  </a:moveTo>
                  <a:cubicBezTo>
                    <a:pt x="5304" y="200"/>
                    <a:pt x="5304" y="400"/>
                    <a:pt x="5304" y="567"/>
                  </a:cubicBezTo>
                  <a:cubicBezTo>
                    <a:pt x="5304" y="767"/>
                    <a:pt x="5271" y="1001"/>
                    <a:pt x="5271" y="1268"/>
                  </a:cubicBezTo>
                  <a:cubicBezTo>
                    <a:pt x="5237" y="1501"/>
                    <a:pt x="5237" y="1801"/>
                    <a:pt x="5204" y="2135"/>
                  </a:cubicBezTo>
                  <a:cubicBezTo>
                    <a:pt x="5104" y="2902"/>
                    <a:pt x="4971" y="3669"/>
                    <a:pt x="4804" y="4437"/>
                  </a:cubicBezTo>
                  <a:cubicBezTo>
                    <a:pt x="4570" y="5371"/>
                    <a:pt x="4270" y="6271"/>
                    <a:pt x="3936" y="7138"/>
                  </a:cubicBezTo>
                  <a:cubicBezTo>
                    <a:pt x="3570" y="8039"/>
                    <a:pt x="3169" y="8873"/>
                    <a:pt x="2702" y="9707"/>
                  </a:cubicBezTo>
                  <a:cubicBezTo>
                    <a:pt x="2302" y="10374"/>
                    <a:pt x="1868" y="11008"/>
                    <a:pt x="1368" y="11642"/>
                  </a:cubicBezTo>
                  <a:cubicBezTo>
                    <a:pt x="1168" y="11909"/>
                    <a:pt x="968" y="12109"/>
                    <a:pt x="834" y="12342"/>
                  </a:cubicBezTo>
                  <a:cubicBezTo>
                    <a:pt x="667" y="12542"/>
                    <a:pt x="501" y="12709"/>
                    <a:pt x="367" y="12843"/>
                  </a:cubicBezTo>
                  <a:cubicBezTo>
                    <a:pt x="234" y="12976"/>
                    <a:pt x="100" y="13109"/>
                    <a:pt x="0" y="13276"/>
                  </a:cubicBezTo>
                  <a:cubicBezTo>
                    <a:pt x="167" y="13176"/>
                    <a:pt x="301" y="13043"/>
                    <a:pt x="434" y="12909"/>
                  </a:cubicBezTo>
                  <a:cubicBezTo>
                    <a:pt x="567" y="12776"/>
                    <a:pt x="701" y="12609"/>
                    <a:pt x="901" y="12409"/>
                  </a:cubicBezTo>
                  <a:cubicBezTo>
                    <a:pt x="1068" y="12209"/>
                    <a:pt x="1268" y="11975"/>
                    <a:pt x="1501" y="11742"/>
                  </a:cubicBezTo>
                  <a:cubicBezTo>
                    <a:pt x="1968" y="11108"/>
                    <a:pt x="2435" y="10474"/>
                    <a:pt x="2836" y="9807"/>
                  </a:cubicBezTo>
                  <a:cubicBezTo>
                    <a:pt x="3836" y="8173"/>
                    <a:pt x="4570" y="6371"/>
                    <a:pt x="4971" y="4503"/>
                  </a:cubicBezTo>
                  <a:cubicBezTo>
                    <a:pt x="5137" y="3736"/>
                    <a:pt x="5271" y="2969"/>
                    <a:pt x="5337" y="2168"/>
                  </a:cubicBezTo>
                  <a:cubicBezTo>
                    <a:pt x="5371" y="1835"/>
                    <a:pt x="5371" y="1534"/>
                    <a:pt x="5371" y="1268"/>
                  </a:cubicBezTo>
                  <a:lnTo>
                    <a:pt x="5371" y="600"/>
                  </a:lnTo>
                  <a:cubicBezTo>
                    <a:pt x="5371" y="400"/>
                    <a:pt x="5371" y="200"/>
                    <a:pt x="53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flipH="1">
              <a:off x="2304903" y="1781882"/>
              <a:ext cx="64438" cy="102650"/>
            </a:xfrm>
            <a:custGeom>
              <a:avLst/>
              <a:gdLst/>
              <a:ahLst/>
              <a:cxnLst/>
              <a:rect l="l" t="t" r="r" b="b"/>
              <a:pathLst>
                <a:path w="3037" h="4838" extrusionOk="0">
                  <a:moveTo>
                    <a:pt x="2969" y="1"/>
                  </a:moveTo>
                  <a:cubicBezTo>
                    <a:pt x="2903" y="301"/>
                    <a:pt x="2836" y="568"/>
                    <a:pt x="2803" y="868"/>
                  </a:cubicBezTo>
                  <a:cubicBezTo>
                    <a:pt x="2502" y="2236"/>
                    <a:pt x="1768" y="3437"/>
                    <a:pt x="701" y="4304"/>
                  </a:cubicBezTo>
                  <a:cubicBezTo>
                    <a:pt x="267" y="4638"/>
                    <a:pt x="1" y="4804"/>
                    <a:pt x="1" y="4838"/>
                  </a:cubicBezTo>
                  <a:cubicBezTo>
                    <a:pt x="301" y="4738"/>
                    <a:pt x="534" y="4604"/>
                    <a:pt x="768" y="4404"/>
                  </a:cubicBezTo>
                  <a:cubicBezTo>
                    <a:pt x="1969" y="3570"/>
                    <a:pt x="2736" y="2303"/>
                    <a:pt x="2969" y="902"/>
                  </a:cubicBezTo>
                  <a:cubicBezTo>
                    <a:pt x="3036" y="601"/>
                    <a:pt x="3036" y="301"/>
                    <a:pt x="296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flipH="1">
              <a:off x="2132928" y="1876028"/>
              <a:ext cx="71503" cy="91320"/>
            </a:xfrm>
            <a:custGeom>
              <a:avLst/>
              <a:gdLst/>
              <a:ahLst/>
              <a:cxnLst/>
              <a:rect l="l" t="t" r="r" b="b"/>
              <a:pathLst>
                <a:path w="3370" h="4304" extrusionOk="0">
                  <a:moveTo>
                    <a:pt x="3336" y="0"/>
                  </a:moveTo>
                  <a:cubicBezTo>
                    <a:pt x="3270" y="0"/>
                    <a:pt x="3270" y="334"/>
                    <a:pt x="3170" y="834"/>
                  </a:cubicBezTo>
                  <a:cubicBezTo>
                    <a:pt x="3003" y="1468"/>
                    <a:pt x="2703" y="2102"/>
                    <a:pt x="2302" y="2636"/>
                  </a:cubicBezTo>
                  <a:cubicBezTo>
                    <a:pt x="1869" y="3169"/>
                    <a:pt x="1368" y="3603"/>
                    <a:pt x="768" y="3937"/>
                  </a:cubicBezTo>
                  <a:cubicBezTo>
                    <a:pt x="334" y="4170"/>
                    <a:pt x="1" y="4270"/>
                    <a:pt x="1" y="4303"/>
                  </a:cubicBezTo>
                  <a:cubicBezTo>
                    <a:pt x="301" y="4303"/>
                    <a:pt x="601" y="4203"/>
                    <a:pt x="835" y="4070"/>
                  </a:cubicBezTo>
                  <a:cubicBezTo>
                    <a:pt x="1468" y="3770"/>
                    <a:pt x="2036" y="3336"/>
                    <a:pt x="2469" y="2769"/>
                  </a:cubicBezTo>
                  <a:cubicBezTo>
                    <a:pt x="2903" y="2202"/>
                    <a:pt x="3170" y="1568"/>
                    <a:pt x="3303" y="868"/>
                  </a:cubicBezTo>
                  <a:cubicBezTo>
                    <a:pt x="3370" y="567"/>
                    <a:pt x="3370" y="301"/>
                    <a:pt x="33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flipH="1">
              <a:off x="2072053" y="1952457"/>
              <a:ext cx="101229" cy="49861"/>
            </a:xfrm>
            <a:custGeom>
              <a:avLst/>
              <a:gdLst/>
              <a:ahLst/>
              <a:cxnLst/>
              <a:rect l="l" t="t" r="r" b="b"/>
              <a:pathLst>
                <a:path w="4771" h="2350" extrusionOk="0">
                  <a:moveTo>
                    <a:pt x="4771" y="1"/>
                  </a:moveTo>
                  <a:cubicBezTo>
                    <a:pt x="4137" y="668"/>
                    <a:pt x="3436" y="1202"/>
                    <a:pt x="2636" y="1635"/>
                  </a:cubicBezTo>
                  <a:cubicBezTo>
                    <a:pt x="1802" y="2002"/>
                    <a:pt x="901" y="2203"/>
                    <a:pt x="0" y="2269"/>
                  </a:cubicBezTo>
                  <a:cubicBezTo>
                    <a:pt x="196" y="2318"/>
                    <a:pt x="391" y="2349"/>
                    <a:pt x="587" y="2349"/>
                  </a:cubicBezTo>
                  <a:cubicBezTo>
                    <a:pt x="658" y="2349"/>
                    <a:pt x="730" y="2345"/>
                    <a:pt x="801" y="2336"/>
                  </a:cubicBezTo>
                  <a:cubicBezTo>
                    <a:pt x="2135" y="2236"/>
                    <a:pt x="3403" y="1635"/>
                    <a:pt x="4304" y="668"/>
                  </a:cubicBezTo>
                  <a:cubicBezTo>
                    <a:pt x="4504" y="468"/>
                    <a:pt x="4670" y="234"/>
                    <a:pt x="477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flipH="1">
              <a:off x="2481141" y="1769851"/>
              <a:ext cx="15595" cy="87798"/>
            </a:xfrm>
            <a:custGeom>
              <a:avLst/>
              <a:gdLst/>
              <a:ahLst/>
              <a:cxnLst/>
              <a:rect l="l" t="t" r="r" b="b"/>
              <a:pathLst>
                <a:path w="735" h="4138" extrusionOk="0">
                  <a:moveTo>
                    <a:pt x="501" y="1"/>
                  </a:moveTo>
                  <a:lnTo>
                    <a:pt x="501" y="1"/>
                  </a:lnTo>
                  <a:cubicBezTo>
                    <a:pt x="134" y="635"/>
                    <a:pt x="0" y="1368"/>
                    <a:pt x="67" y="2102"/>
                  </a:cubicBezTo>
                  <a:cubicBezTo>
                    <a:pt x="67" y="2836"/>
                    <a:pt x="300" y="3537"/>
                    <a:pt x="734" y="4137"/>
                  </a:cubicBezTo>
                  <a:cubicBezTo>
                    <a:pt x="501" y="3470"/>
                    <a:pt x="367" y="2803"/>
                    <a:pt x="267" y="2102"/>
                  </a:cubicBezTo>
                  <a:cubicBezTo>
                    <a:pt x="267" y="1402"/>
                    <a:pt x="334" y="701"/>
                    <a:pt x="5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flipH="1">
              <a:off x="2508047" y="1762064"/>
              <a:ext cx="43199" cy="102650"/>
            </a:xfrm>
            <a:custGeom>
              <a:avLst/>
              <a:gdLst/>
              <a:ahLst/>
              <a:cxnLst/>
              <a:rect l="l" t="t" r="r" b="b"/>
              <a:pathLst>
                <a:path w="2036" h="4838" extrusionOk="0">
                  <a:moveTo>
                    <a:pt x="67" y="1"/>
                  </a:moveTo>
                  <a:cubicBezTo>
                    <a:pt x="1" y="268"/>
                    <a:pt x="1" y="535"/>
                    <a:pt x="34" y="801"/>
                  </a:cubicBezTo>
                  <a:cubicBezTo>
                    <a:pt x="134" y="2069"/>
                    <a:pt x="635" y="3303"/>
                    <a:pt x="1468" y="4271"/>
                  </a:cubicBezTo>
                  <a:cubicBezTo>
                    <a:pt x="1769" y="4671"/>
                    <a:pt x="2036" y="4838"/>
                    <a:pt x="2036" y="4838"/>
                  </a:cubicBezTo>
                  <a:cubicBezTo>
                    <a:pt x="1502" y="4137"/>
                    <a:pt x="1035" y="3370"/>
                    <a:pt x="668" y="2569"/>
                  </a:cubicBezTo>
                  <a:cubicBezTo>
                    <a:pt x="401" y="1735"/>
                    <a:pt x="168" y="868"/>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flipH="1">
              <a:off x="2659504" y="1781882"/>
              <a:ext cx="24803" cy="87798"/>
            </a:xfrm>
            <a:custGeom>
              <a:avLst/>
              <a:gdLst/>
              <a:ahLst/>
              <a:cxnLst/>
              <a:rect l="l" t="t" r="r" b="b"/>
              <a:pathLst>
                <a:path w="1169" h="4138" extrusionOk="0">
                  <a:moveTo>
                    <a:pt x="968" y="1"/>
                  </a:moveTo>
                  <a:lnTo>
                    <a:pt x="968" y="1"/>
                  </a:lnTo>
                  <a:cubicBezTo>
                    <a:pt x="901" y="1"/>
                    <a:pt x="901" y="968"/>
                    <a:pt x="668" y="2102"/>
                  </a:cubicBezTo>
                  <a:cubicBezTo>
                    <a:pt x="434" y="3270"/>
                    <a:pt x="1" y="4137"/>
                    <a:pt x="67" y="4137"/>
                  </a:cubicBezTo>
                  <a:cubicBezTo>
                    <a:pt x="835" y="2903"/>
                    <a:pt x="1168" y="1469"/>
                    <a:pt x="9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flipH="1">
              <a:off x="2796830" y="1847001"/>
              <a:ext cx="37534" cy="59664"/>
            </a:xfrm>
            <a:custGeom>
              <a:avLst/>
              <a:gdLst/>
              <a:ahLst/>
              <a:cxnLst/>
              <a:rect l="l" t="t" r="r" b="b"/>
              <a:pathLst>
                <a:path w="1769" h="2812" extrusionOk="0">
                  <a:moveTo>
                    <a:pt x="68" y="1"/>
                  </a:moveTo>
                  <a:cubicBezTo>
                    <a:pt x="34" y="1"/>
                    <a:pt x="1" y="201"/>
                    <a:pt x="34" y="501"/>
                  </a:cubicBezTo>
                  <a:cubicBezTo>
                    <a:pt x="101" y="935"/>
                    <a:pt x="234" y="1335"/>
                    <a:pt x="468" y="1669"/>
                  </a:cubicBezTo>
                  <a:cubicBezTo>
                    <a:pt x="668" y="2036"/>
                    <a:pt x="935" y="2369"/>
                    <a:pt x="1302" y="2603"/>
                  </a:cubicBezTo>
                  <a:cubicBezTo>
                    <a:pt x="1524" y="2742"/>
                    <a:pt x="1700" y="2811"/>
                    <a:pt x="1753" y="2811"/>
                  </a:cubicBezTo>
                  <a:cubicBezTo>
                    <a:pt x="1763" y="2811"/>
                    <a:pt x="1769" y="2808"/>
                    <a:pt x="1769" y="2803"/>
                  </a:cubicBezTo>
                  <a:cubicBezTo>
                    <a:pt x="1335" y="2469"/>
                    <a:pt x="935" y="2036"/>
                    <a:pt x="635" y="1569"/>
                  </a:cubicBezTo>
                  <a:cubicBezTo>
                    <a:pt x="368" y="1068"/>
                    <a:pt x="201" y="534"/>
                    <a:pt x="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flipH="1">
              <a:off x="2726747" y="1565306"/>
              <a:ext cx="64438" cy="230040"/>
            </a:xfrm>
            <a:custGeom>
              <a:avLst/>
              <a:gdLst/>
              <a:ahLst/>
              <a:cxnLst/>
              <a:rect l="l" t="t" r="r" b="b"/>
              <a:pathLst>
                <a:path w="3037" h="10842" extrusionOk="0">
                  <a:moveTo>
                    <a:pt x="3003" y="1"/>
                  </a:moveTo>
                  <a:cubicBezTo>
                    <a:pt x="3003" y="1"/>
                    <a:pt x="2869" y="101"/>
                    <a:pt x="2669" y="301"/>
                  </a:cubicBezTo>
                  <a:cubicBezTo>
                    <a:pt x="2402" y="634"/>
                    <a:pt x="2136" y="968"/>
                    <a:pt x="1902" y="1302"/>
                  </a:cubicBezTo>
                  <a:cubicBezTo>
                    <a:pt x="334" y="3670"/>
                    <a:pt x="1" y="6639"/>
                    <a:pt x="968" y="9307"/>
                  </a:cubicBezTo>
                  <a:cubicBezTo>
                    <a:pt x="1101" y="9708"/>
                    <a:pt x="1268" y="10074"/>
                    <a:pt x="1468" y="10441"/>
                  </a:cubicBezTo>
                  <a:cubicBezTo>
                    <a:pt x="1535" y="10608"/>
                    <a:pt x="1635" y="10708"/>
                    <a:pt x="1735" y="10842"/>
                  </a:cubicBezTo>
                  <a:cubicBezTo>
                    <a:pt x="1769" y="10808"/>
                    <a:pt x="1435" y="10275"/>
                    <a:pt x="1101" y="9274"/>
                  </a:cubicBezTo>
                  <a:cubicBezTo>
                    <a:pt x="234" y="6639"/>
                    <a:pt x="568" y="3770"/>
                    <a:pt x="2035" y="1402"/>
                  </a:cubicBezTo>
                  <a:cubicBezTo>
                    <a:pt x="2569" y="501"/>
                    <a:pt x="3036" y="34"/>
                    <a:pt x="30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flipH="1">
              <a:off x="2820173" y="1665096"/>
              <a:ext cx="92042" cy="167067"/>
            </a:xfrm>
            <a:custGeom>
              <a:avLst/>
              <a:gdLst/>
              <a:ahLst/>
              <a:cxnLst/>
              <a:rect l="l" t="t" r="r" b="b"/>
              <a:pathLst>
                <a:path w="4338" h="7874" extrusionOk="0">
                  <a:moveTo>
                    <a:pt x="301" y="1"/>
                  </a:moveTo>
                  <a:cubicBezTo>
                    <a:pt x="234" y="101"/>
                    <a:pt x="201" y="234"/>
                    <a:pt x="167" y="335"/>
                  </a:cubicBezTo>
                  <a:cubicBezTo>
                    <a:pt x="101" y="668"/>
                    <a:pt x="34" y="1035"/>
                    <a:pt x="34" y="1369"/>
                  </a:cubicBezTo>
                  <a:cubicBezTo>
                    <a:pt x="1" y="2536"/>
                    <a:pt x="234" y="3670"/>
                    <a:pt x="768" y="4704"/>
                  </a:cubicBezTo>
                  <a:cubicBezTo>
                    <a:pt x="1302" y="5738"/>
                    <a:pt x="2069" y="6606"/>
                    <a:pt x="3036" y="7239"/>
                  </a:cubicBezTo>
                  <a:cubicBezTo>
                    <a:pt x="3336" y="7440"/>
                    <a:pt x="3637" y="7606"/>
                    <a:pt x="3937" y="7740"/>
                  </a:cubicBezTo>
                  <a:cubicBezTo>
                    <a:pt x="4070" y="7807"/>
                    <a:pt x="4170" y="7840"/>
                    <a:pt x="4304" y="7873"/>
                  </a:cubicBezTo>
                  <a:cubicBezTo>
                    <a:pt x="4337" y="7807"/>
                    <a:pt x="3837" y="7606"/>
                    <a:pt x="3136" y="7106"/>
                  </a:cubicBezTo>
                  <a:cubicBezTo>
                    <a:pt x="1302" y="5772"/>
                    <a:pt x="201" y="3637"/>
                    <a:pt x="201" y="1369"/>
                  </a:cubicBezTo>
                  <a:cubicBezTo>
                    <a:pt x="201" y="535"/>
                    <a:pt x="334"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flipH="1">
              <a:off x="2545562" y="1610607"/>
              <a:ext cx="47442" cy="158686"/>
            </a:xfrm>
            <a:custGeom>
              <a:avLst/>
              <a:gdLst/>
              <a:ahLst/>
              <a:cxnLst/>
              <a:rect l="l" t="t" r="r" b="b"/>
              <a:pathLst>
                <a:path w="2236" h="7479" extrusionOk="0">
                  <a:moveTo>
                    <a:pt x="1368" y="0"/>
                  </a:moveTo>
                  <a:lnTo>
                    <a:pt x="1368" y="0"/>
                  </a:lnTo>
                  <a:cubicBezTo>
                    <a:pt x="1335" y="34"/>
                    <a:pt x="1502" y="434"/>
                    <a:pt x="1635" y="1168"/>
                  </a:cubicBezTo>
                  <a:cubicBezTo>
                    <a:pt x="2002" y="3003"/>
                    <a:pt x="1635" y="4904"/>
                    <a:pt x="668" y="6505"/>
                  </a:cubicBezTo>
                  <a:cubicBezTo>
                    <a:pt x="301" y="7139"/>
                    <a:pt x="1" y="7472"/>
                    <a:pt x="1" y="7472"/>
                  </a:cubicBezTo>
                  <a:cubicBezTo>
                    <a:pt x="5" y="7477"/>
                    <a:pt x="10" y="7479"/>
                    <a:pt x="16" y="7479"/>
                  </a:cubicBezTo>
                  <a:cubicBezTo>
                    <a:pt x="53" y="7479"/>
                    <a:pt x="118" y="7388"/>
                    <a:pt x="234" y="7272"/>
                  </a:cubicBezTo>
                  <a:cubicBezTo>
                    <a:pt x="434" y="7072"/>
                    <a:pt x="634" y="6839"/>
                    <a:pt x="801" y="6605"/>
                  </a:cubicBezTo>
                  <a:cubicBezTo>
                    <a:pt x="1869" y="5004"/>
                    <a:pt x="2236" y="3003"/>
                    <a:pt x="1802" y="1135"/>
                  </a:cubicBezTo>
                  <a:cubicBezTo>
                    <a:pt x="1735" y="834"/>
                    <a:pt x="1635" y="568"/>
                    <a:pt x="1535" y="301"/>
                  </a:cubicBezTo>
                  <a:cubicBezTo>
                    <a:pt x="1502" y="201"/>
                    <a:pt x="1435" y="101"/>
                    <a:pt x="13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flipH="1">
              <a:off x="2471233" y="1640334"/>
              <a:ext cx="46042" cy="121046"/>
            </a:xfrm>
            <a:custGeom>
              <a:avLst/>
              <a:gdLst/>
              <a:ahLst/>
              <a:cxnLst/>
              <a:rect l="l" t="t" r="r" b="b"/>
              <a:pathLst>
                <a:path w="2170" h="5705" extrusionOk="0">
                  <a:moveTo>
                    <a:pt x="1969" y="0"/>
                  </a:moveTo>
                  <a:lnTo>
                    <a:pt x="1969" y="0"/>
                  </a:lnTo>
                  <a:cubicBezTo>
                    <a:pt x="1936" y="0"/>
                    <a:pt x="2002" y="367"/>
                    <a:pt x="1969" y="901"/>
                  </a:cubicBezTo>
                  <a:cubicBezTo>
                    <a:pt x="1936" y="2369"/>
                    <a:pt x="1435" y="3803"/>
                    <a:pt x="568" y="4971"/>
                  </a:cubicBezTo>
                  <a:cubicBezTo>
                    <a:pt x="368" y="5204"/>
                    <a:pt x="168" y="5438"/>
                    <a:pt x="1" y="5705"/>
                  </a:cubicBezTo>
                  <a:cubicBezTo>
                    <a:pt x="268" y="5538"/>
                    <a:pt x="501" y="5338"/>
                    <a:pt x="668" y="5071"/>
                  </a:cubicBezTo>
                  <a:cubicBezTo>
                    <a:pt x="1669" y="3903"/>
                    <a:pt x="2169" y="2436"/>
                    <a:pt x="2136" y="901"/>
                  </a:cubicBezTo>
                  <a:cubicBezTo>
                    <a:pt x="2136" y="601"/>
                    <a:pt x="2102" y="267"/>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flipH="1">
              <a:off x="2322597" y="1690579"/>
              <a:ext cx="17016" cy="75874"/>
            </a:xfrm>
            <a:custGeom>
              <a:avLst/>
              <a:gdLst/>
              <a:ahLst/>
              <a:cxnLst/>
              <a:rect l="l" t="t" r="r" b="b"/>
              <a:pathLst>
                <a:path w="802" h="3576" extrusionOk="0">
                  <a:moveTo>
                    <a:pt x="334" y="1"/>
                  </a:moveTo>
                  <a:cubicBezTo>
                    <a:pt x="501" y="601"/>
                    <a:pt x="534" y="1202"/>
                    <a:pt x="534" y="1802"/>
                  </a:cubicBezTo>
                  <a:cubicBezTo>
                    <a:pt x="434" y="2436"/>
                    <a:pt x="234" y="3003"/>
                    <a:pt x="1" y="3570"/>
                  </a:cubicBezTo>
                  <a:cubicBezTo>
                    <a:pt x="1" y="3573"/>
                    <a:pt x="2" y="3575"/>
                    <a:pt x="5" y="3575"/>
                  </a:cubicBezTo>
                  <a:cubicBezTo>
                    <a:pt x="34" y="3575"/>
                    <a:pt x="184" y="3440"/>
                    <a:pt x="334" y="3170"/>
                  </a:cubicBezTo>
                  <a:cubicBezTo>
                    <a:pt x="568" y="2736"/>
                    <a:pt x="701" y="2302"/>
                    <a:pt x="768" y="1869"/>
                  </a:cubicBezTo>
                  <a:cubicBezTo>
                    <a:pt x="801" y="1402"/>
                    <a:pt x="734" y="935"/>
                    <a:pt x="601" y="501"/>
                  </a:cubicBezTo>
                  <a:cubicBezTo>
                    <a:pt x="501" y="168"/>
                    <a:pt x="367" y="1"/>
                    <a:pt x="3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flipH="1">
              <a:off x="2180350" y="1788269"/>
              <a:ext cx="39656" cy="17186"/>
            </a:xfrm>
            <a:custGeom>
              <a:avLst/>
              <a:gdLst/>
              <a:ahLst/>
              <a:cxnLst/>
              <a:rect l="l" t="t" r="r" b="b"/>
              <a:pathLst>
                <a:path w="1869" h="810" extrusionOk="0">
                  <a:moveTo>
                    <a:pt x="1836" y="0"/>
                  </a:moveTo>
                  <a:cubicBezTo>
                    <a:pt x="1535" y="100"/>
                    <a:pt x="1202" y="234"/>
                    <a:pt x="935" y="400"/>
                  </a:cubicBezTo>
                  <a:cubicBezTo>
                    <a:pt x="601" y="500"/>
                    <a:pt x="301" y="634"/>
                    <a:pt x="1" y="801"/>
                  </a:cubicBezTo>
                  <a:cubicBezTo>
                    <a:pt x="62" y="806"/>
                    <a:pt x="122" y="809"/>
                    <a:pt x="182" y="809"/>
                  </a:cubicBezTo>
                  <a:cubicBezTo>
                    <a:pt x="478" y="809"/>
                    <a:pt x="751" y="740"/>
                    <a:pt x="1002" y="601"/>
                  </a:cubicBezTo>
                  <a:cubicBezTo>
                    <a:pt x="1569" y="367"/>
                    <a:pt x="1869" y="33"/>
                    <a:pt x="18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flipH="1">
              <a:off x="2083380" y="1859032"/>
              <a:ext cx="12752" cy="61594"/>
            </a:xfrm>
            <a:custGeom>
              <a:avLst/>
              <a:gdLst/>
              <a:ahLst/>
              <a:cxnLst/>
              <a:rect l="l" t="t" r="r" b="b"/>
              <a:pathLst>
                <a:path w="601" h="2903" extrusionOk="0">
                  <a:moveTo>
                    <a:pt x="234" y="1"/>
                  </a:moveTo>
                  <a:cubicBezTo>
                    <a:pt x="167" y="34"/>
                    <a:pt x="367" y="668"/>
                    <a:pt x="334" y="1469"/>
                  </a:cubicBezTo>
                  <a:cubicBezTo>
                    <a:pt x="267" y="2269"/>
                    <a:pt x="0" y="2870"/>
                    <a:pt x="67" y="2903"/>
                  </a:cubicBezTo>
                  <a:cubicBezTo>
                    <a:pt x="367" y="2503"/>
                    <a:pt x="534" y="2002"/>
                    <a:pt x="534" y="1469"/>
                  </a:cubicBezTo>
                  <a:cubicBezTo>
                    <a:pt x="601" y="968"/>
                    <a:pt x="501" y="434"/>
                    <a:pt x="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flipH="1">
              <a:off x="2205812" y="1583002"/>
              <a:ext cx="50986" cy="150071"/>
            </a:xfrm>
            <a:custGeom>
              <a:avLst/>
              <a:gdLst/>
              <a:ahLst/>
              <a:cxnLst/>
              <a:rect l="l" t="t" r="r" b="b"/>
              <a:pathLst>
                <a:path w="2403" h="7073" extrusionOk="0">
                  <a:moveTo>
                    <a:pt x="1201" y="1"/>
                  </a:moveTo>
                  <a:lnTo>
                    <a:pt x="1201" y="1"/>
                  </a:lnTo>
                  <a:cubicBezTo>
                    <a:pt x="1168" y="1"/>
                    <a:pt x="1401" y="401"/>
                    <a:pt x="1601" y="1068"/>
                  </a:cubicBezTo>
                  <a:cubicBezTo>
                    <a:pt x="2169" y="2803"/>
                    <a:pt x="1835" y="4704"/>
                    <a:pt x="734" y="6205"/>
                  </a:cubicBezTo>
                  <a:cubicBezTo>
                    <a:pt x="334" y="6739"/>
                    <a:pt x="0" y="7039"/>
                    <a:pt x="34" y="7072"/>
                  </a:cubicBezTo>
                  <a:cubicBezTo>
                    <a:pt x="34" y="7072"/>
                    <a:pt x="134" y="7006"/>
                    <a:pt x="267" y="6872"/>
                  </a:cubicBezTo>
                  <a:cubicBezTo>
                    <a:pt x="501" y="6705"/>
                    <a:pt x="701" y="6505"/>
                    <a:pt x="868" y="6272"/>
                  </a:cubicBezTo>
                  <a:cubicBezTo>
                    <a:pt x="2068" y="4804"/>
                    <a:pt x="2402" y="2803"/>
                    <a:pt x="1768" y="1001"/>
                  </a:cubicBezTo>
                  <a:cubicBezTo>
                    <a:pt x="1668" y="734"/>
                    <a:pt x="1535" y="501"/>
                    <a:pt x="1401" y="234"/>
                  </a:cubicBezTo>
                  <a:cubicBezTo>
                    <a:pt x="1301" y="67"/>
                    <a:pt x="1201" y="1"/>
                    <a:pt x="1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flipH="1">
              <a:off x="2117354" y="1675726"/>
              <a:ext cx="92742" cy="82388"/>
            </a:xfrm>
            <a:custGeom>
              <a:avLst/>
              <a:gdLst/>
              <a:ahLst/>
              <a:cxnLst/>
              <a:rect l="l" t="t" r="r" b="b"/>
              <a:pathLst>
                <a:path w="4371" h="3883" extrusionOk="0">
                  <a:moveTo>
                    <a:pt x="4371" y="0"/>
                  </a:moveTo>
                  <a:lnTo>
                    <a:pt x="4371" y="0"/>
                  </a:lnTo>
                  <a:cubicBezTo>
                    <a:pt x="4304" y="0"/>
                    <a:pt x="4237" y="367"/>
                    <a:pt x="4004" y="834"/>
                  </a:cubicBezTo>
                  <a:cubicBezTo>
                    <a:pt x="3403" y="2169"/>
                    <a:pt x="2269" y="3169"/>
                    <a:pt x="868" y="3636"/>
                  </a:cubicBezTo>
                  <a:cubicBezTo>
                    <a:pt x="334" y="3803"/>
                    <a:pt x="1" y="3836"/>
                    <a:pt x="1" y="3870"/>
                  </a:cubicBezTo>
                  <a:cubicBezTo>
                    <a:pt x="76" y="3878"/>
                    <a:pt x="153" y="3882"/>
                    <a:pt x="231" y="3882"/>
                  </a:cubicBezTo>
                  <a:cubicBezTo>
                    <a:pt x="464" y="3882"/>
                    <a:pt x="701" y="3845"/>
                    <a:pt x="902" y="3770"/>
                  </a:cubicBezTo>
                  <a:cubicBezTo>
                    <a:pt x="2403" y="3369"/>
                    <a:pt x="3603" y="2335"/>
                    <a:pt x="4171" y="901"/>
                  </a:cubicBezTo>
                  <a:cubicBezTo>
                    <a:pt x="4271" y="634"/>
                    <a:pt x="4337" y="301"/>
                    <a:pt x="43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flipH="1">
              <a:off x="2033837" y="1781882"/>
              <a:ext cx="58751" cy="57351"/>
            </a:xfrm>
            <a:custGeom>
              <a:avLst/>
              <a:gdLst/>
              <a:ahLst/>
              <a:cxnLst/>
              <a:rect l="l" t="t" r="r" b="b"/>
              <a:pathLst>
                <a:path w="2769" h="2703" extrusionOk="0">
                  <a:moveTo>
                    <a:pt x="2769" y="1"/>
                  </a:moveTo>
                  <a:lnTo>
                    <a:pt x="2769" y="1"/>
                  </a:lnTo>
                  <a:cubicBezTo>
                    <a:pt x="2502" y="635"/>
                    <a:pt x="2135" y="1202"/>
                    <a:pt x="1701" y="1669"/>
                  </a:cubicBezTo>
                  <a:cubicBezTo>
                    <a:pt x="1201" y="2102"/>
                    <a:pt x="601" y="2469"/>
                    <a:pt x="0" y="2703"/>
                  </a:cubicBezTo>
                  <a:cubicBezTo>
                    <a:pt x="200" y="2703"/>
                    <a:pt x="400" y="2669"/>
                    <a:pt x="601" y="2603"/>
                  </a:cubicBezTo>
                  <a:cubicBezTo>
                    <a:pt x="1535" y="2269"/>
                    <a:pt x="2302" y="1535"/>
                    <a:pt x="2635" y="601"/>
                  </a:cubicBezTo>
                  <a:cubicBezTo>
                    <a:pt x="2735" y="435"/>
                    <a:pt x="2769" y="201"/>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flipH="1">
              <a:off x="2183901" y="2911528"/>
              <a:ext cx="711317" cy="1684479"/>
            </a:xfrm>
            <a:custGeom>
              <a:avLst/>
              <a:gdLst/>
              <a:ahLst/>
              <a:cxnLst/>
              <a:rect l="l" t="t" r="r" b="b"/>
              <a:pathLst>
                <a:path w="33525" h="79391" extrusionOk="0">
                  <a:moveTo>
                    <a:pt x="33391" y="0"/>
                  </a:moveTo>
                  <a:lnTo>
                    <a:pt x="13110" y="2001"/>
                  </a:lnTo>
                  <a:lnTo>
                    <a:pt x="2769" y="7939"/>
                  </a:lnTo>
                  <a:lnTo>
                    <a:pt x="0" y="79390"/>
                  </a:lnTo>
                  <a:lnTo>
                    <a:pt x="32490" y="79390"/>
                  </a:lnTo>
                  <a:lnTo>
                    <a:pt x="28054" y="44398"/>
                  </a:lnTo>
                  <a:lnTo>
                    <a:pt x="33524" y="2969"/>
                  </a:lnTo>
                  <a:lnTo>
                    <a:pt x="333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flipH="1">
              <a:off x="2183891" y="2836457"/>
              <a:ext cx="465724" cy="404193"/>
            </a:xfrm>
            <a:custGeom>
              <a:avLst/>
              <a:gdLst/>
              <a:ahLst/>
              <a:cxnLst/>
              <a:rect l="l" t="t" r="r" b="b"/>
              <a:pathLst>
                <a:path w="21950" h="19050" extrusionOk="0">
                  <a:moveTo>
                    <a:pt x="20815" y="0"/>
                  </a:moveTo>
                  <a:cubicBezTo>
                    <a:pt x="20793" y="0"/>
                    <a:pt x="20771" y="1"/>
                    <a:pt x="20748" y="2"/>
                  </a:cubicBezTo>
                  <a:lnTo>
                    <a:pt x="1835" y="1703"/>
                  </a:lnTo>
                  <a:cubicBezTo>
                    <a:pt x="767" y="1803"/>
                    <a:pt x="0" y="2737"/>
                    <a:pt x="134" y="3805"/>
                  </a:cubicBezTo>
                  <a:lnTo>
                    <a:pt x="767" y="9776"/>
                  </a:lnTo>
                  <a:lnTo>
                    <a:pt x="0" y="14813"/>
                  </a:lnTo>
                  <a:lnTo>
                    <a:pt x="3936" y="19049"/>
                  </a:lnTo>
                  <a:lnTo>
                    <a:pt x="10841" y="19049"/>
                  </a:lnTo>
                  <a:lnTo>
                    <a:pt x="16479" y="17248"/>
                  </a:lnTo>
                  <a:lnTo>
                    <a:pt x="21949" y="7941"/>
                  </a:lnTo>
                  <a:lnTo>
                    <a:pt x="21749" y="869"/>
                  </a:lnTo>
                  <a:cubicBezTo>
                    <a:pt x="21717" y="358"/>
                    <a:pt x="21318" y="0"/>
                    <a:pt x="20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flipH="1">
              <a:off x="2243342" y="2950888"/>
              <a:ext cx="399907" cy="47251"/>
            </a:xfrm>
            <a:custGeom>
              <a:avLst/>
              <a:gdLst/>
              <a:ahLst/>
              <a:cxnLst/>
              <a:rect l="l" t="t" r="r" b="b"/>
              <a:pathLst>
                <a:path w="18848" h="2227" extrusionOk="0">
                  <a:moveTo>
                    <a:pt x="16508" y="1"/>
                  </a:moveTo>
                  <a:cubicBezTo>
                    <a:pt x="16342" y="1"/>
                    <a:pt x="16177" y="5"/>
                    <a:pt x="16012" y="13"/>
                  </a:cubicBezTo>
                  <a:cubicBezTo>
                    <a:pt x="14978" y="46"/>
                    <a:pt x="13977" y="180"/>
                    <a:pt x="12976" y="413"/>
                  </a:cubicBezTo>
                  <a:cubicBezTo>
                    <a:pt x="11809" y="647"/>
                    <a:pt x="10575" y="980"/>
                    <a:pt x="9274" y="1281"/>
                  </a:cubicBezTo>
                  <a:cubicBezTo>
                    <a:pt x="8073" y="1581"/>
                    <a:pt x="6839" y="1814"/>
                    <a:pt x="5604" y="1948"/>
                  </a:cubicBezTo>
                  <a:cubicBezTo>
                    <a:pt x="5245" y="1984"/>
                    <a:pt x="4882" y="2002"/>
                    <a:pt x="4517" y="2002"/>
                  </a:cubicBezTo>
                  <a:cubicBezTo>
                    <a:pt x="3866" y="2002"/>
                    <a:pt x="3210" y="1943"/>
                    <a:pt x="2569" y="1814"/>
                  </a:cubicBezTo>
                  <a:cubicBezTo>
                    <a:pt x="1902" y="1648"/>
                    <a:pt x="1268" y="1414"/>
                    <a:pt x="667" y="1080"/>
                  </a:cubicBezTo>
                  <a:cubicBezTo>
                    <a:pt x="234" y="847"/>
                    <a:pt x="0" y="680"/>
                    <a:pt x="0" y="680"/>
                  </a:cubicBezTo>
                  <a:lnTo>
                    <a:pt x="0" y="680"/>
                  </a:lnTo>
                  <a:cubicBezTo>
                    <a:pt x="0" y="680"/>
                    <a:pt x="34" y="747"/>
                    <a:pt x="134" y="814"/>
                  </a:cubicBezTo>
                  <a:cubicBezTo>
                    <a:pt x="301" y="947"/>
                    <a:pt x="434" y="1047"/>
                    <a:pt x="601" y="1181"/>
                  </a:cubicBezTo>
                  <a:cubicBezTo>
                    <a:pt x="1201" y="1547"/>
                    <a:pt x="1835" y="1814"/>
                    <a:pt x="2535" y="1981"/>
                  </a:cubicBezTo>
                  <a:cubicBezTo>
                    <a:pt x="3236" y="2145"/>
                    <a:pt x="3953" y="2226"/>
                    <a:pt x="4675" y="2226"/>
                  </a:cubicBezTo>
                  <a:cubicBezTo>
                    <a:pt x="4984" y="2226"/>
                    <a:pt x="5294" y="2211"/>
                    <a:pt x="5604" y="2181"/>
                  </a:cubicBezTo>
                  <a:cubicBezTo>
                    <a:pt x="6872" y="2048"/>
                    <a:pt x="8106" y="1814"/>
                    <a:pt x="9340" y="1514"/>
                  </a:cubicBezTo>
                  <a:cubicBezTo>
                    <a:pt x="10641" y="1181"/>
                    <a:pt x="11875" y="847"/>
                    <a:pt x="13010" y="613"/>
                  </a:cubicBezTo>
                  <a:cubicBezTo>
                    <a:pt x="14010" y="413"/>
                    <a:pt x="15011" y="247"/>
                    <a:pt x="16045" y="180"/>
                  </a:cubicBezTo>
                  <a:cubicBezTo>
                    <a:pt x="16321" y="166"/>
                    <a:pt x="16604" y="158"/>
                    <a:pt x="16889" y="158"/>
                  </a:cubicBezTo>
                  <a:cubicBezTo>
                    <a:pt x="17293" y="158"/>
                    <a:pt x="17703" y="174"/>
                    <a:pt x="18113" y="213"/>
                  </a:cubicBezTo>
                  <a:cubicBezTo>
                    <a:pt x="18347" y="247"/>
                    <a:pt x="18614" y="280"/>
                    <a:pt x="18847" y="313"/>
                  </a:cubicBezTo>
                  <a:cubicBezTo>
                    <a:pt x="18780" y="280"/>
                    <a:pt x="18747" y="247"/>
                    <a:pt x="18680" y="247"/>
                  </a:cubicBezTo>
                  <a:cubicBezTo>
                    <a:pt x="18514" y="213"/>
                    <a:pt x="18347" y="180"/>
                    <a:pt x="18113" y="146"/>
                  </a:cubicBezTo>
                  <a:cubicBezTo>
                    <a:pt x="17578" y="45"/>
                    <a:pt x="17043" y="1"/>
                    <a:pt x="16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flipH="1">
              <a:off x="2546982" y="2869049"/>
              <a:ext cx="24782" cy="126711"/>
            </a:xfrm>
            <a:custGeom>
              <a:avLst/>
              <a:gdLst/>
              <a:ahLst/>
              <a:cxnLst/>
              <a:rect l="l" t="t" r="r" b="b"/>
              <a:pathLst>
                <a:path w="1168" h="5972" extrusionOk="0">
                  <a:moveTo>
                    <a:pt x="1168" y="1"/>
                  </a:moveTo>
                  <a:cubicBezTo>
                    <a:pt x="1168" y="1"/>
                    <a:pt x="1068" y="1"/>
                    <a:pt x="901" y="67"/>
                  </a:cubicBezTo>
                  <a:cubicBezTo>
                    <a:pt x="668" y="167"/>
                    <a:pt x="501" y="334"/>
                    <a:pt x="367" y="534"/>
                  </a:cubicBezTo>
                  <a:cubicBezTo>
                    <a:pt x="167" y="835"/>
                    <a:pt x="67" y="1168"/>
                    <a:pt x="34" y="1535"/>
                  </a:cubicBezTo>
                  <a:cubicBezTo>
                    <a:pt x="0" y="1935"/>
                    <a:pt x="0" y="2369"/>
                    <a:pt x="0" y="2803"/>
                  </a:cubicBezTo>
                  <a:cubicBezTo>
                    <a:pt x="34" y="3536"/>
                    <a:pt x="100" y="4304"/>
                    <a:pt x="267" y="5071"/>
                  </a:cubicBezTo>
                  <a:cubicBezTo>
                    <a:pt x="301" y="5371"/>
                    <a:pt x="367" y="5671"/>
                    <a:pt x="501" y="5972"/>
                  </a:cubicBezTo>
                  <a:cubicBezTo>
                    <a:pt x="601" y="5972"/>
                    <a:pt x="301" y="4537"/>
                    <a:pt x="234" y="2769"/>
                  </a:cubicBezTo>
                  <a:cubicBezTo>
                    <a:pt x="234" y="1902"/>
                    <a:pt x="201" y="1101"/>
                    <a:pt x="501" y="601"/>
                  </a:cubicBezTo>
                  <a:cubicBezTo>
                    <a:pt x="668" y="334"/>
                    <a:pt x="868" y="134"/>
                    <a:pt x="1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flipH="1">
              <a:off x="2436561" y="2857718"/>
              <a:ext cx="23382" cy="121046"/>
            </a:xfrm>
            <a:custGeom>
              <a:avLst/>
              <a:gdLst/>
              <a:ahLst/>
              <a:cxnLst/>
              <a:rect l="l" t="t" r="r" b="b"/>
              <a:pathLst>
                <a:path w="1102" h="5705" extrusionOk="0">
                  <a:moveTo>
                    <a:pt x="68" y="1"/>
                  </a:moveTo>
                  <a:cubicBezTo>
                    <a:pt x="1" y="34"/>
                    <a:pt x="501" y="1235"/>
                    <a:pt x="735" y="2803"/>
                  </a:cubicBezTo>
                  <a:cubicBezTo>
                    <a:pt x="968" y="4404"/>
                    <a:pt x="801" y="5705"/>
                    <a:pt x="901" y="5705"/>
                  </a:cubicBezTo>
                  <a:cubicBezTo>
                    <a:pt x="968" y="5438"/>
                    <a:pt x="1035" y="5138"/>
                    <a:pt x="1035" y="4871"/>
                  </a:cubicBezTo>
                  <a:cubicBezTo>
                    <a:pt x="1102" y="4171"/>
                    <a:pt x="1068" y="3470"/>
                    <a:pt x="968" y="2770"/>
                  </a:cubicBezTo>
                  <a:cubicBezTo>
                    <a:pt x="868" y="2102"/>
                    <a:pt x="701" y="1402"/>
                    <a:pt x="468" y="768"/>
                  </a:cubicBezTo>
                  <a:cubicBezTo>
                    <a:pt x="368" y="501"/>
                    <a:pt x="234" y="234"/>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flipH="1">
              <a:off x="2295713" y="2847109"/>
              <a:ext cx="23382" cy="108315"/>
            </a:xfrm>
            <a:custGeom>
              <a:avLst/>
              <a:gdLst/>
              <a:ahLst/>
              <a:cxnLst/>
              <a:rect l="l" t="t" r="r" b="b"/>
              <a:pathLst>
                <a:path w="1102" h="5105" extrusionOk="0">
                  <a:moveTo>
                    <a:pt x="334" y="1"/>
                  </a:moveTo>
                  <a:lnTo>
                    <a:pt x="334" y="1"/>
                  </a:lnTo>
                  <a:cubicBezTo>
                    <a:pt x="268" y="34"/>
                    <a:pt x="835" y="1135"/>
                    <a:pt x="701" y="2602"/>
                  </a:cubicBezTo>
                  <a:cubicBezTo>
                    <a:pt x="635" y="3470"/>
                    <a:pt x="368" y="4304"/>
                    <a:pt x="1" y="5104"/>
                  </a:cubicBezTo>
                  <a:cubicBezTo>
                    <a:pt x="201" y="4904"/>
                    <a:pt x="368" y="4671"/>
                    <a:pt x="468" y="4437"/>
                  </a:cubicBezTo>
                  <a:cubicBezTo>
                    <a:pt x="1035" y="3270"/>
                    <a:pt x="1102" y="1935"/>
                    <a:pt x="701" y="701"/>
                  </a:cubicBezTo>
                  <a:cubicBezTo>
                    <a:pt x="635" y="434"/>
                    <a:pt x="501" y="20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flipH="1">
              <a:off x="2808880" y="3079981"/>
              <a:ext cx="484120" cy="1507991"/>
            </a:xfrm>
            <a:custGeom>
              <a:avLst/>
              <a:gdLst/>
              <a:ahLst/>
              <a:cxnLst/>
              <a:rect l="l" t="t" r="r" b="b"/>
              <a:pathLst>
                <a:path w="22817" h="71073" extrusionOk="0">
                  <a:moveTo>
                    <a:pt x="21549" y="0"/>
                  </a:moveTo>
                  <a:cubicBezTo>
                    <a:pt x="17480" y="2502"/>
                    <a:pt x="14644" y="6538"/>
                    <a:pt x="13610" y="11175"/>
                  </a:cubicBezTo>
                  <a:cubicBezTo>
                    <a:pt x="12276" y="17312"/>
                    <a:pt x="7673" y="51070"/>
                    <a:pt x="7673" y="51070"/>
                  </a:cubicBezTo>
                  <a:lnTo>
                    <a:pt x="5071" y="55740"/>
                  </a:lnTo>
                  <a:lnTo>
                    <a:pt x="0" y="57208"/>
                  </a:lnTo>
                  <a:lnTo>
                    <a:pt x="501" y="68616"/>
                  </a:lnTo>
                  <a:lnTo>
                    <a:pt x="6505" y="70717"/>
                  </a:lnTo>
                  <a:cubicBezTo>
                    <a:pt x="7188" y="70955"/>
                    <a:pt x="7908" y="71073"/>
                    <a:pt x="8630" y="71073"/>
                  </a:cubicBezTo>
                  <a:cubicBezTo>
                    <a:pt x="9425" y="71073"/>
                    <a:pt x="10223" y="70930"/>
                    <a:pt x="10975" y="70651"/>
                  </a:cubicBezTo>
                  <a:lnTo>
                    <a:pt x="17213" y="68249"/>
                  </a:lnTo>
                  <a:lnTo>
                    <a:pt x="22817" y="61211"/>
                  </a:lnTo>
                  <a:lnTo>
                    <a:pt x="21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flipH="1">
              <a:off x="1401104" y="3053076"/>
              <a:ext cx="1041843" cy="1504045"/>
            </a:xfrm>
            <a:custGeom>
              <a:avLst/>
              <a:gdLst/>
              <a:ahLst/>
              <a:cxnLst/>
              <a:rect l="l" t="t" r="r" b="b"/>
              <a:pathLst>
                <a:path w="49103" h="70887" extrusionOk="0">
                  <a:moveTo>
                    <a:pt x="28120" y="0"/>
                  </a:moveTo>
                  <a:lnTo>
                    <a:pt x="24251" y="30255"/>
                  </a:lnTo>
                  <a:lnTo>
                    <a:pt x="28154" y="52104"/>
                  </a:lnTo>
                  <a:lnTo>
                    <a:pt x="7105" y="55207"/>
                  </a:lnTo>
                  <a:cubicBezTo>
                    <a:pt x="2936" y="55807"/>
                    <a:pt x="0" y="59643"/>
                    <a:pt x="534" y="63846"/>
                  </a:cubicBezTo>
                  <a:cubicBezTo>
                    <a:pt x="1001" y="67649"/>
                    <a:pt x="4203" y="70518"/>
                    <a:pt x="8039" y="70618"/>
                  </a:cubicBezTo>
                  <a:cubicBezTo>
                    <a:pt x="13915" y="70731"/>
                    <a:pt x="22575" y="70886"/>
                    <a:pt x="29507" y="70886"/>
                  </a:cubicBezTo>
                  <a:cubicBezTo>
                    <a:pt x="34856" y="70886"/>
                    <a:pt x="39176" y="70794"/>
                    <a:pt x="40396" y="70518"/>
                  </a:cubicBezTo>
                  <a:cubicBezTo>
                    <a:pt x="45333" y="69450"/>
                    <a:pt x="49102" y="63546"/>
                    <a:pt x="48969" y="54906"/>
                  </a:cubicBezTo>
                  <a:cubicBezTo>
                    <a:pt x="48869" y="48135"/>
                    <a:pt x="42764" y="27187"/>
                    <a:pt x="39162" y="11409"/>
                  </a:cubicBezTo>
                  <a:cubicBezTo>
                    <a:pt x="38061" y="6538"/>
                    <a:pt x="34625" y="2502"/>
                    <a:pt x="29955" y="701"/>
                  </a:cubicBezTo>
                  <a:lnTo>
                    <a:pt x="281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flipH="1">
              <a:off x="1842041" y="2924259"/>
              <a:ext cx="469267" cy="1671748"/>
            </a:xfrm>
            <a:custGeom>
              <a:avLst/>
              <a:gdLst/>
              <a:ahLst/>
              <a:cxnLst/>
              <a:rect l="l" t="t" r="r" b="b"/>
              <a:pathLst>
                <a:path w="22117" h="78791" extrusionOk="0">
                  <a:moveTo>
                    <a:pt x="5471" y="0"/>
                  </a:moveTo>
                  <a:lnTo>
                    <a:pt x="5205" y="5137"/>
                  </a:lnTo>
                  <a:lnTo>
                    <a:pt x="2669" y="25786"/>
                  </a:lnTo>
                  <a:cubicBezTo>
                    <a:pt x="701" y="36093"/>
                    <a:pt x="1" y="46600"/>
                    <a:pt x="635" y="57075"/>
                  </a:cubicBezTo>
                  <a:lnTo>
                    <a:pt x="601" y="78790"/>
                  </a:lnTo>
                  <a:lnTo>
                    <a:pt x="17347" y="78723"/>
                  </a:lnTo>
                  <a:lnTo>
                    <a:pt x="22117" y="30055"/>
                  </a:lnTo>
                  <a:lnTo>
                    <a:pt x="21916" y="6071"/>
                  </a:lnTo>
                  <a:lnTo>
                    <a:pt x="13911" y="3470"/>
                  </a:lnTo>
                  <a:lnTo>
                    <a:pt x="54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flipH="1">
              <a:off x="1765578" y="3140135"/>
              <a:ext cx="193949" cy="281005"/>
            </a:xfrm>
            <a:custGeom>
              <a:avLst/>
              <a:gdLst/>
              <a:ahLst/>
              <a:cxnLst/>
              <a:rect l="l" t="t" r="r" b="b"/>
              <a:pathLst>
                <a:path w="9141" h="13244" extrusionOk="0">
                  <a:moveTo>
                    <a:pt x="9140" y="0"/>
                  </a:moveTo>
                  <a:lnTo>
                    <a:pt x="9140" y="0"/>
                  </a:lnTo>
                  <a:cubicBezTo>
                    <a:pt x="8907" y="34"/>
                    <a:pt x="8673" y="100"/>
                    <a:pt x="8473" y="167"/>
                  </a:cubicBezTo>
                  <a:cubicBezTo>
                    <a:pt x="7839" y="334"/>
                    <a:pt x="7272" y="567"/>
                    <a:pt x="6705" y="834"/>
                  </a:cubicBezTo>
                  <a:cubicBezTo>
                    <a:pt x="4804" y="1768"/>
                    <a:pt x="3169" y="3103"/>
                    <a:pt x="1935" y="4804"/>
                  </a:cubicBezTo>
                  <a:cubicBezTo>
                    <a:pt x="1601" y="5271"/>
                    <a:pt x="1268" y="5771"/>
                    <a:pt x="1001" y="6338"/>
                  </a:cubicBezTo>
                  <a:cubicBezTo>
                    <a:pt x="801" y="6839"/>
                    <a:pt x="601" y="7339"/>
                    <a:pt x="467" y="7906"/>
                  </a:cubicBezTo>
                  <a:cubicBezTo>
                    <a:pt x="234" y="8807"/>
                    <a:pt x="100" y="9741"/>
                    <a:pt x="34" y="10675"/>
                  </a:cubicBezTo>
                  <a:cubicBezTo>
                    <a:pt x="0" y="11275"/>
                    <a:pt x="0" y="11909"/>
                    <a:pt x="34" y="12543"/>
                  </a:cubicBezTo>
                  <a:cubicBezTo>
                    <a:pt x="34" y="12776"/>
                    <a:pt x="67" y="13010"/>
                    <a:pt x="134" y="13243"/>
                  </a:cubicBezTo>
                  <a:cubicBezTo>
                    <a:pt x="134" y="13010"/>
                    <a:pt x="134" y="12776"/>
                    <a:pt x="134" y="12543"/>
                  </a:cubicBezTo>
                  <a:cubicBezTo>
                    <a:pt x="134" y="12109"/>
                    <a:pt x="134" y="11475"/>
                    <a:pt x="200" y="10675"/>
                  </a:cubicBezTo>
                  <a:cubicBezTo>
                    <a:pt x="267" y="9741"/>
                    <a:pt x="434" y="8840"/>
                    <a:pt x="667" y="7939"/>
                  </a:cubicBezTo>
                  <a:cubicBezTo>
                    <a:pt x="801" y="7439"/>
                    <a:pt x="1001" y="6905"/>
                    <a:pt x="1201" y="6438"/>
                  </a:cubicBezTo>
                  <a:cubicBezTo>
                    <a:pt x="1468" y="5905"/>
                    <a:pt x="1768" y="5404"/>
                    <a:pt x="2135" y="4937"/>
                  </a:cubicBezTo>
                  <a:cubicBezTo>
                    <a:pt x="3336" y="3269"/>
                    <a:pt x="4937" y="1935"/>
                    <a:pt x="6772" y="1001"/>
                  </a:cubicBezTo>
                  <a:cubicBezTo>
                    <a:pt x="7306" y="701"/>
                    <a:pt x="7906" y="467"/>
                    <a:pt x="8473" y="234"/>
                  </a:cubicBezTo>
                  <a:cubicBezTo>
                    <a:pt x="8707" y="201"/>
                    <a:pt x="8907" y="100"/>
                    <a:pt x="9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flipH="1">
              <a:off x="1745076" y="4154395"/>
              <a:ext cx="557723" cy="101929"/>
            </a:xfrm>
            <a:custGeom>
              <a:avLst/>
              <a:gdLst/>
              <a:ahLst/>
              <a:cxnLst/>
              <a:rect l="l" t="t" r="r" b="b"/>
              <a:pathLst>
                <a:path w="26286" h="4804" extrusionOk="0">
                  <a:moveTo>
                    <a:pt x="21682" y="0"/>
                  </a:moveTo>
                  <a:lnTo>
                    <a:pt x="14344" y="1134"/>
                  </a:lnTo>
                  <a:lnTo>
                    <a:pt x="4203" y="2702"/>
                  </a:lnTo>
                  <a:lnTo>
                    <a:pt x="1134" y="3203"/>
                  </a:lnTo>
                  <a:lnTo>
                    <a:pt x="300" y="3336"/>
                  </a:lnTo>
                  <a:cubicBezTo>
                    <a:pt x="200" y="3336"/>
                    <a:pt x="100" y="3369"/>
                    <a:pt x="0" y="3403"/>
                  </a:cubicBezTo>
                  <a:cubicBezTo>
                    <a:pt x="100" y="3403"/>
                    <a:pt x="200" y="3403"/>
                    <a:pt x="300" y="3369"/>
                  </a:cubicBezTo>
                  <a:lnTo>
                    <a:pt x="1134" y="3269"/>
                  </a:lnTo>
                  <a:lnTo>
                    <a:pt x="4203" y="2836"/>
                  </a:lnTo>
                  <a:lnTo>
                    <a:pt x="14344" y="1335"/>
                  </a:lnTo>
                  <a:lnTo>
                    <a:pt x="21699" y="203"/>
                  </a:lnTo>
                  <a:lnTo>
                    <a:pt x="21699" y="203"/>
                  </a:lnTo>
                  <a:cubicBezTo>
                    <a:pt x="22627" y="339"/>
                    <a:pt x="23521" y="738"/>
                    <a:pt x="24251" y="1335"/>
                  </a:cubicBezTo>
                  <a:cubicBezTo>
                    <a:pt x="24818" y="1802"/>
                    <a:pt x="25285" y="2369"/>
                    <a:pt x="25652" y="3002"/>
                  </a:cubicBezTo>
                  <a:cubicBezTo>
                    <a:pt x="25952" y="3570"/>
                    <a:pt x="26152" y="4170"/>
                    <a:pt x="26286" y="4804"/>
                  </a:cubicBezTo>
                  <a:cubicBezTo>
                    <a:pt x="26286" y="4770"/>
                    <a:pt x="26286" y="4737"/>
                    <a:pt x="26286" y="4670"/>
                  </a:cubicBezTo>
                  <a:cubicBezTo>
                    <a:pt x="26286" y="4604"/>
                    <a:pt x="26286" y="4470"/>
                    <a:pt x="26219" y="4303"/>
                  </a:cubicBezTo>
                  <a:cubicBezTo>
                    <a:pt x="26119" y="3836"/>
                    <a:pt x="25985" y="3369"/>
                    <a:pt x="25752" y="2936"/>
                  </a:cubicBezTo>
                  <a:cubicBezTo>
                    <a:pt x="25418" y="2269"/>
                    <a:pt x="24951" y="1702"/>
                    <a:pt x="24351" y="1201"/>
                  </a:cubicBezTo>
                  <a:cubicBezTo>
                    <a:pt x="23617" y="567"/>
                    <a:pt x="22683" y="167"/>
                    <a:pt x="21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flipH="1">
              <a:off x="3067904" y="4288516"/>
              <a:ext cx="222975" cy="274066"/>
            </a:xfrm>
            <a:custGeom>
              <a:avLst/>
              <a:gdLst/>
              <a:ahLst/>
              <a:cxnLst/>
              <a:rect l="l" t="t" r="r" b="b"/>
              <a:pathLst>
                <a:path w="10509" h="12917" extrusionOk="0">
                  <a:moveTo>
                    <a:pt x="2840" y="0"/>
                  </a:moveTo>
                  <a:cubicBezTo>
                    <a:pt x="1885" y="0"/>
                    <a:pt x="935" y="84"/>
                    <a:pt x="1" y="251"/>
                  </a:cubicBezTo>
                  <a:lnTo>
                    <a:pt x="434" y="11659"/>
                  </a:lnTo>
                  <a:lnTo>
                    <a:pt x="3970" y="12826"/>
                  </a:lnTo>
                  <a:cubicBezTo>
                    <a:pt x="4342" y="12886"/>
                    <a:pt x="4695" y="12917"/>
                    <a:pt x="5034" y="12917"/>
                  </a:cubicBezTo>
                  <a:cubicBezTo>
                    <a:pt x="6396" y="12917"/>
                    <a:pt x="7518" y="12421"/>
                    <a:pt x="8640" y="11325"/>
                  </a:cubicBezTo>
                  <a:cubicBezTo>
                    <a:pt x="9607" y="10358"/>
                    <a:pt x="9908" y="8990"/>
                    <a:pt x="10174" y="7689"/>
                  </a:cubicBezTo>
                  <a:cubicBezTo>
                    <a:pt x="10508" y="6155"/>
                    <a:pt x="10275" y="4554"/>
                    <a:pt x="9541" y="3186"/>
                  </a:cubicBezTo>
                  <a:cubicBezTo>
                    <a:pt x="8740" y="1685"/>
                    <a:pt x="7339" y="618"/>
                    <a:pt x="5705" y="251"/>
                  </a:cubicBezTo>
                  <a:cubicBezTo>
                    <a:pt x="4754" y="84"/>
                    <a:pt x="3795" y="0"/>
                    <a:pt x="28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flipH="1">
              <a:off x="3066503" y="4288877"/>
              <a:ext cx="216588" cy="274979"/>
            </a:xfrm>
            <a:custGeom>
              <a:avLst/>
              <a:gdLst/>
              <a:ahLst/>
              <a:cxnLst/>
              <a:rect l="l" t="t" r="r" b="b"/>
              <a:pathLst>
                <a:path w="10208" h="12960" extrusionOk="0">
                  <a:moveTo>
                    <a:pt x="3670" y="0"/>
                  </a:moveTo>
                  <a:cubicBezTo>
                    <a:pt x="2769" y="0"/>
                    <a:pt x="1868" y="34"/>
                    <a:pt x="968" y="167"/>
                  </a:cubicBezTo>
                  <a:lnTo>
                    <a:pt x="267" y="267"/>
                  </a:lnTo>
                  <a:cubicBezTo>
                    <a:pt x="167" y="267"/>
                    <a:pt x="101" y="300"/>
                    <a:pt x="0" y="334"/>
                  </a:cubicBezTo>
                  <a:lnTo>
                    <a:pt x="267" y="334"/>
                  </a:lnTo>
                  <a:lnTo>
                    <a:pt x="1001" y="267"/>
                  </a:lnTo>
                  <a:cubicBezTo>
                    <a:pt x="1652" y="192"/>
                    <a:pt x="2321" y="154"/>
                    <a:pt x="2995" y="154"/>
                  </a:cubicBezTo>
                  <a:cubicBezTo>
                    <a:pt x="3219" y="154"/>
                    <a:pt x="3445" y="159"/>
                    <a:pt x="3670" y="167"/>
                  </a:cubicBezTo>
                  <a:cubicBezTo>
                    <a:pt x="4304" y="200"/>
                    <a:pt x="4904" y="267"/>
                    <a:pt x="5504" y="400"/>
                  </a:cubicBezTo>
                  <a:cubicBezTo>
                    <a:pt x="6172" y="567"/>
                    <a:pt x="6805" y="867"/>
                    <a:pt x="7372" y="1268"/>
                  </a:cubicBezTo>
                  <a:cubicBezTo>
                    <a:pt x="8607" y="2102"/>
                    <a:pt x="9474" y="3636"/>
                    <a:pt x="9841" y="5304"/>
                  </a:cubicBezTo>
                  <a:cubicBezTo>
                    <a:pt x="9974" y="6105"/>
                    <a:pt x="9941" y="6938"/>
                    <a:pt x="9774" y="7772"/>
                  </a:cubicBezTo>
                  <a:cubicBezTo>
                    <a:pt x="9641" y="8540"/>
                    <a:pt x="9407" y="9273"/>
                    <a:pt x="9074" y="9974"/>
                  </a:cubicBezTo>
                  <a:cubicBezTo>
                    <a:pt x="8773" y="10608"/>
                    <a:pt x="8340" y="11175"/>
                    <a:pt x="7806" y="11642"/>
                  </a:cubicBezTo>
                  <a:cubicBezTo>
                    <a:pt x="7372" y="12042"/>
                    <a:pt x="6839" y="12342"/>
                    <a:pt x="6272" y="12542"/>
                  </a:cubicBezTo>
                  <a:cubicBezTo>
                    <a:pt x="5686" y="12745"/>
                    <a:pt x="5085" y="12841"/>
                    <a:pt x="4489" y="12841"/>
                  </a:cubicBezTo>
                  <a:cubicBezTo>
                    <a:pt x="4203" y="12841"/>
                    <a:pt x="3918" y="12819"/>
                    <a:pt x="3636" y="12776"/>
                  </a:cubicBezTo>
                  <a:cubicBezTo>
                    <a:pt x="3070" y="12687"/>
                    <a:pt x="2744" y="12571"/>
                    <a:pt x="2680" y="12571"/>
                  </a:cubicBezTo>
                  <a:cubicBezTo>
                    <a:pt x="2673" y="12571"/>
                    <a:pt x="2669" y="12572"/>
                    <a:pt x="2669" y="12576"/>
                  </a:cubicBezTo>
                  <a:cubicBezTo>
                    <a:pt x="2736" y="12609"/>
                    <a:pt x="2836" y="12643"/>
                    <a:pt x="2903" y="12676"/>
                  </a:cubicBezTo>
                  <a:cubicBezTo>
                    <a:pt x="3136" y="12743"/>
                    <a:pt x="3370" y="12809"/>
                    <a:pt x="3636" y="12843"/>
                  </a:cubicBezTo>
                  <a:cubicBezTo>
                    <a:pt x="3992" y="12922"/>
                    <a:pt x="4347" y="12959"/>
                    <a:pt x="4702" y="12959"/>
                  </a:cubicBezTo>
                  <a:cubicBezTo>
                    <a:pt x="5248" y="12959"/>
                    <a:pt x="5793" y="12871"/>
                    <a:pt x="6338" y="12709"/>
                  </a:cubicBezTo>
                  <a:cubicBezTo>
                    <a:pt x="6939" y="12509"/>
                    <a:pt x="7472" y="12209"/>
                    <a:pt x="7973" y="11775"/>
                  </a:cubicBezTo>
                  <a:cubicBezTo>
                    <a:pt x="8507" y="11275"/>
                    <a:pt x="8940" y="10708"/>
                    <a:pt x="9274" y="10074"/>
                  </a:cubicBezTo>
                  <a:cubicBezTo>
                    <a:pt x="9607" y="9340"/>
                    <a:pt x="9874" y="8573"/>
                    <a:pt x="10008" y="7806"/>
                  </a:cubicBezTo>
                  <a:cubicBezTo>
                    <a:pt x="10174" y="6938"/>
                    <a:pt x="10208" y="6071"/>
                    <a:pt x="10074" y="5237"/>
                  </a:cubicBezTo>
                  <a:cubicBezTo>
                    <a:pt x="9874" y="4403"/>
                    <a:pt x="9574" y="3603"/>
                    <a:pt x="9107" y="2869"/>
                  </a:cubicBezTo>
                  <a:cubicBezTo>
                    <a:pt x="8340" y="1501"/>
                    <a:pt x="7039" y="567"/>
                    <a:pt x="5538" y="200"/>
                  </a:cubicBezTo>
                  <a:cubicBezTo>
                    <a:pt x="4937" y="67"/>
                    <a:pt x="4304" y="0"/>
                    <a:pt x="3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flipH="1">
              <a:off x="2161242" y="4229423"/>
              <a:ext cx="276040" cy="321848"/>
            </a:xfrm>
            <a:custGeom>
              <a:avLst/>
              <a:gdLst/>
              <a:ahLst/>
              <a:cxnLst/>
              <a:rect l="l" t="t" r="r" b="b"/>
              <a:pathLst>
                <a:path w="13010" h="15169" extrusionOk="0">
                  <a:moveTo>
                    <a:pt x="5838" y="0"/>
                  </a:moveTo>
                  <a:cubicBezTo>
                    <a:pt x="4670" y="367"/>
                    <a:pt x="2502" y="1501"/>
                    <a:pt x="1835" y="2535"/>
                  </a:cubicBezTo>
                  <a:cubicBezTo>
                    <a:pt x="401" y="4837"/>
                    <a:pt x="0" y="7606"/>
                    <a:pt x="734" y="10207"/>
                  </a:cubicBezTo>
                  <a:cubicBezTo>
                    <a:pt x="1468" y="12643"/>
                    <a:pt x="3603" y="14677"/>
                    <a:pt x="6105" y="15078"/>
                  </a:cubicBezTo>
                  <a:cubicBezTo>
                    <a:pt x="6399" y="15139"/>
                    <a:pt x="6694" y="15169"/>
                    <a:pt x="6986" y="15169"/>
                  </a:cubicBezTo>
                  <a:cubicBezTo>
                    <a:pt x="7652" y="15169"/>
                    <a:pt x="8304" y="15012"/>
                    <a:pt x="8907" y="14711"/>
                  </a:cubicBezTo>
                  <a:cubicBezTo>
                    <a:pt x="9707" y="14144"/>
                    <a:pt x="10441" y="13410"/>
                    <a:pt x="10941" y="12542"/>
                  </a:cubicBezTo>
                  <a:cubicBezTo>
                    <a:pt x="13010" y="9374"/>
                    <a:pt x="12809" y="5204"/>
                    <a:pt x="10408" y="2268"/>
                  </a:cubicBezTo>
                  <a:cubicBezTo>
                    <a:pt x="9274" y="968"/>
                    <a:pt x="7506" y="467"/>
                    <a:pt x="58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flipH="1">
              <a:off x="1665087" y="4155265"/>
              <a:ext cx="179776" cy="197323"/>
            </a:xfrm>
            <a:custGeom>
              <a:avLst/>
              <a:gdLst/>
              <a:ahLst/>
              <a:cxnLst/>
              <a:rect l="l" t="t" r="r" b="b"/>
              <a:pathLst>
                <a:path w="8473" h="9300" extrusionOk="0">
                  <a:moveTo>
                    <a:pt x="267" y="1"/>
                  </a:moveTo>
                  <a:cubicBezTo>
                    <a:pt x="175" y="1"/>
                    <a:pt x="84" y="9"/>
                    <a:pt x="0" y="26"/>
                  </a:cubicBezTo>
                  <a:cubicBezTo>
                    <a:pt x="667" y="93"/>
                    <a:pt x="1301" y="226"/>
                    <a:pt x="1935" y="426"/>
                  </a:cubicBezTo>
                  <a:cubicBezTo>
                    <a:pt x="3403" y="993"/>
                    <a:pt x="4704" y="1961"/>
                    <a:pt x="5671" y="3228"/>
                  </a:cubicBezTo>
                  <a:cubicBezTo>
                    <a:pt x="6605" y="4496"/>
                    <a:pt x="7339" y="5930"/>
                    <a:pt x="7839" y="7431"/>
                  </a:cubicBezTo>
                  <a:cubicBezTo>
                    <a:pt x="8039" y="7998"/>
                    <a:pt x="8173" y="8465"/>
                    <a:pt x="8306" y="8799"/>
                  </a:cubicBezTo>
                  <a:cubicBezTo>
                    <a:pt x="8339" y="8966"/>
                    <a:pt x="8406" y="9133"/>
                    <a:pt x="8473" y="9299"/>
                  </a:cubicBezTo>
                  <a:cubicBezTo>
                    <a:pt x="8473" y="9133"/>
                    <a:pt x="8440" y="8966"/>
                    <a:pt x="8406" y="8799"/>
                  </a:cubicBezTo>
                  <a:cubicBezTo>
                    <a:pt x="8306" y="8465"/>
                    <a:pt x="8173" y="7965"/>
                    <a:pt x="7973" y="7398"/>
                  </a:cubicBezTo>
                  <a:cubicBezTo>
                    <a:pt x="7506" y="5830"/>
                    <a:pt x="6805" y="4396"/>
                    <a:pt x="5838" y="3095"/>
                  </a:cubicBezTo>
                  <a:cubicBezTo>
                    <a:pt x="4837" y="1794"/>
                    <a:pt x="3503" y="827"/>
                    <a:pt x="1968" y="293"/>
                  </a:cubicBezTo>
                  <a:cubicBezTo>
                    <a:pt x="1501" y="159"/>
                    <a:pt x="1034" y="59"/>
                    <a:pt x="534" y="26"/>
                  </a:cubicBezTo>
                  <a:cubicBezTo>
                    <a:pt x="451" y="9"/>
                    <a:pt x="359"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flipH="1">
              <a:off x="1849461" y="3437404"/>
              <a:ext cx="125311" cy="716982"/>
            </a:xfrm>
            <a:custGeom>
              <a:avLst/>
              <a:gdLst/>
              <a:ahLst/>
              <a:cxnLst/>
              <a:rect l="l" t="t" r="r" b="b"/>
              <a:pathLst>
                <a:path w="5906" h="33792" extrusionOk="0">
                  <a:moveTo>
                    <a:pt x="1" y="0"/>
                  </a:moveTo>
                  <a:cubicBezTo>
                    <a:pt x="1" y="100"/>
                    <a:pt x="34" y="234"/>
                    <a:pt x="68" y="334"/>
                  </a:cubicBezTo>
                  <a:cubicBezTo>
                    <a:pt x="101" y="601"/>
                    <a:pt x="168" y="901"/>
                    <a:pt x="234" y="1335"/>
                  </a:cubicBezTo>
                  <a:cubicBezTo>
                    <a:pt x="435" y="2202"/>
                    <a:pt x="668" y="3403"/>
                    <a:pt x="968" y="4937"/>
                  </a:cubicBezTo>
                  <a:cubicBezTo>
                    <a:pt x="1569" y="7973"/>
                    <a:pt x="2369" y="12176"/>
                    <a:pt x="3170" y="16846"/>
                  </a:cubicBezTo>
                  <a:cubicBezTo>
                    <a:pt x="4004" y="21516"/>
                    <a:pt x="4671" y="25752"/>
                    <a:pt x="5105" y="28821"/>
                  </a:cubicBezTo>
                  <a:cubicBezTo>
                    <a:pt x="5338" y="30322"/>
                    <a:pt x="5538" y="31556"/>
                    <a:pt x="5672" y="32457"/>
                  </a:cubicBezTo>
                  <a:cubicBezTo>
                    <a:pt x="5738" y="32857"/>
                    <a:pt x="5772" y="33191"/>
                    <a:pt x="5805" y="33424"/>
                  </a:cubicBezTo>
                  <a:cubicBezTo>
                    <a:pt x="5838" y="33558"/>
                    <a:pt x="5838" y="33658"/>
                    <a:pt x="5905" y="33791"/>
                  </a:cubicBezTo>
                  <a:cubicBezTo>
                    <a:pt x="5905" y="33791"/>
                    <a:pt x="5905" y="33691"/>
                    <a:pt x="5872" y="33424"/>
                  </a:cubicBezTo>
                  <a:cubicBezTo>
                    <a:pt x="5838" y="33191"/>
                    <a:pt x="5805" y="32857"/>
                    <a:pt x="5738" y="32424"/>
                  </a:cubicBezTo>
                  <a:cubicBezTo>
                    <a:pt x="5638" y="31590"/>
                    <a:pt x="5471" y="30322"/>
                    <a:pt x="5271" y="28788"/>
                  </a:cubicBezTo>
                  <a:cubicBezTo>
                    <a:pt x="4838" y="25719"/>
                    <a:pt x="4204" y="21482"/>
                    <a:pt x="3403" y="16812"/>
                  </a:cubicBezTo>
                  <a:cubicBezTo>
                    <a:pt x="2569" y="12142"/>
                    <a:pt x="1769" y="7939"/>
                    <a:pt x="1102" y="4904"/>
                  </a:cubicBezTo>
                  <a:cubicBezTo>
                    <a:pt x="801" y="3403"/>
                    <a:pt x="535" y="2135"/>
                    <a:pt x="334" y="1301"/>
                  </a:cubicBezTo>
                  <a:cubicBezTo>
                    <a:pt x="234" y="901"/>
                    <a:pt x="168" y="568"/>
                    <a:pt x="101" y="334"/>
                  </a:cubicBezTo>
                  <a:cubicBezTo>
                    <a:pt x="68" y="201"/>
                    <a:pt x="34" y="10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flipH="1">
              <a:off x="1820786" y="3079259"/>
              <a:ext cx="130954" cy="153636"/>
            </a:xfrm>
            <a:custGeom>
              <a:avLst/>
              <a:gdLst/>
              <a:ahLst/>
              <a:cxnLst/>
              <a:rect l="l" t="t" r="r" b="b"/>
              <a:pathLst>
                <a:path w="6172" h="7241" extrusionOk="0">
                  <a:moveTo>
                    <a:pt x="6171" y="1"/>
                  </a:moveTo>
                  <a:cubicBezTo>
                    <a:pt x="6038" y="34"/>
                    <a:pt x="5904" y="67"/>
                    <a:pt x="5804" y="167"/>
                  </a:cubicBezTo>
                  <a:cubicBezTo>
                    <a:pt x="5504" y="301"/>
                    <a:pt x="5204" y="501"/>
                    <a:pt x="4904" y="668"/>
                  </a:cubicBezTo>
                  <a:cubicBezTo>
                    <a:pt x="3936" y="1335"/>
                    <a:pt x="3069" y="2102"/>
                    <a:pt x="2302" y="2969"/>
                  </a:cubicBezTo>
                  <a:cubicBezTo>
                    <a:pt x="1568" y="3870"/>
                    <a:pt x="934" y="4837"/>
                    <a:pt x="467" y="5905"/>
                  </a:cubicBezTo>
                  <a:cubicBezTo>
                    <a:pt x="334" y="6205"/>
                    <a:pt x="200" y="6539"/>
                    <a:pt x="100" y="6872"/>
                  </a:cubicBezTo>
                  <a:cubicBezTo>
                    <a:pt x="34" y="7006"/>
                    <a:pt x="0" y="7106"/>
                    <a:pt x="0" y="7239"/>
                  </a:cubicBezTo>
                  <a:cubicBezTo>
                    <a:pt x="1" y="7240"/>
                    <a:pt x="2" y="7241"/>
                    <a:pt x="4" y="7241"/>
                  </a:cubicBezTo>
                  <a:cubicBezTo>
                    <a:pt x="44" y="7241"/>
                    <a:pt x="212" y="6716"/>
                    <a:pt x="601" y="5972"/>
                  </a:cubicBezTo>
                  <a:cubicBezTo>
                    <a:pt x="1101" y="4938"/>
                    <a:pt x="1735" y="3970"/>
                    <a:pt x="2469" y="3103"/>
                  </a:cubicBezTo>
                  <a:cubicBezTo>
                    <a:pt x="3203" y="2236"/>
                    <a:pt x="4070" y="1468"/>
                    <a:pt x="4970" y="801"/>
                  </a:cubicBezTo>
                  <a:cubicBezTo>
                    <a:pt x="5704" y="301"/>
                    <a:pt x="6171" y="34"/>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flipH="1">
              <a:off x="2858408" y="3409099"/>
              <a:ext cx="89198" cy="852859"/>
            </a:xfrm>
            <a:custGeom>
              <a:avLst/>
              <a:gdLst/>
              <a:ahLst/>
              <a:cxnLst/>
              <a:rect l="l" t="t" r="r" b="b"/>
              <a:pathLst>
                <a:path w="4204" h="40196" extrusionOk="0">
                  <a:moveTo>
                    <a:pt x="4204" y="0"/>
                  </a:moveTo>
                  <a:cubicBezTo>
                    <a:pt x="4170" y="0"/>
                    <a:pt x="4170" y="33"/>
                    <a:pt x="4170" y="100"/>
                  </a:cubicBezTo>
                  <a:cubicBezTo>
                    <a:pt x="4170" y="200"/>
                    <a:pt x="4137" y="300"/>
                    <a:pt x="4137" y="400"/>
                  </a:cubicBezTo>
                  <a:cubicBezTo>
                    <a:pt x="4070" y="667"/>
                    <a:pt x="4037" y="1068"/>
                    <a:pt x="3937" y="1601"/>
                  </a:cubicBezTo>
                  <a:cubicBezTo>
                    <a:pt x="3670" y="3036"/>
                    <a:pt x="3336" y="4437"/>
                    <a:pt x="2936" y="5838"/>
                  </a:cubicBezTo>
                  <a:cubicBezTo>
                    <a:pt x="2436" y="7639"/>
                    <a:pt x="1735" y="9740"/>
                    <a:pt x="1102" y="12109"/>
                  </a:cubicBezTo>
                  <a:cubicBezTo>
                    <a:pt x="334" y="14677"/>
                    <a:pt x="1" y="17313"/>
                    <a:pt x="67" y="20014"/>
                  </a:cubicBezTo>
                  <a:cubicBezTo>
                    <a:pt x="268" y="22850"/>
                    <a:pt x="1102" y="25452"/>
                    <a:pt x="1669" y="27820"/>
                  </a:cubicBezTo>
                  <a:cubicBezTo>
                    <a:pt x="1969" y="28988"/>
                    <a:pt x="2236" y="30122"/>
                    <a:pt x="2402" y="31189"/>
                  </a:cubicBezTo>
                  <a:cubicBezTo>
                    <a:pt x="2536" y="32257"/>
                    <a:pt x="2636" y="33291"/>
                    <a:pt x="2703" y="34191"/>
                  </a:cubicBezTo>
                  <a:cubicBezTo>
                    <a:pt x="2836" y="36026"/>
                    <a:pt x="2836" y="37527"/>
                    <a:pt x="2836" y="38561"/>
                  </a:cubicBezTo>
                  <a:lnTo>
                    <a:pt x="2836" y="39762"/>
                  </a:lnTo>
                  <a:lnTo>
                    <a:pt x="2836" y="40062"/>
                  </a:lnTo>
                  <a:cubicBezTo>
                    <a:pt x="2836" y="40096"/>
                    <a:pt x="2836" y="40129"/>
                    <a:pt x="2836" y="40196"/>
                  </a:cubicBezTo>
                  <a:cubicBezTo>
                    <a:pt x="2869" y="40129"/>
                    <a:pt x="2869" y="40096"/>
                    <a:pt x="2869" y="40062"/>
                  </a:cubicBezTo>
                  <a:lnTo>
                    <a:pt x="2869" y="39762"/>
                  </a:lnTo>
                  <a:cubicBezTo>
                    <a:pt x="2903" y="39462"/>
                    <a:pt x="2903" y="39061"/>
                    <a:pt x="2903" y="38561"/>
                  </a:cubicBezTo>
                  <a:cubicBezTo>
                    <a:pt x="2903" y="37527"/>
                    <a:pt x="2903" y="36026"/>
                    <a:pt x="2803" y="34191"/>
                  </a:cubicBezTo>
                  <a:cubicBezTo>
                    <a:pt x="2769" y="33257"/>
                    <a:pt x="2669" y="32257"/>
                    <a:pt x="2536" y="31156"/>
                  </a:cubicBezTo>
                  <a:cubicBezTo>
                    <a:pt x="2336" y="30022"/>
                    <a:pt x="2102" y="28887"/>
                    <a:pt x="1835" y="27753"/>
                  </a:cubicBezTo>
                  <a:cubicBezTo>
                    <a:pt x="1235" y="25385"/>
                    <a:pt x="434" y="22783"/>
                    <a:pt x="268" y="19981"/>
                  </a:cubicBezTo>
                  <a:cubicBezTo>
                    <a:pt x="168" y="17346"/>
                    <a:pt x="501" y="14711"/>
                    <a:pt x="1235" y="12176"/>
                  </a:cubicBezTo>
                  <a:cubicBezTo>
                    <a:pt x="1869" y="9774"/>
                    <a:pt x="2536" y="7706"/>
                    <a:pt x="3036" y="5904"/>
                  </a:cubicBezTo>
                  <a:cubicBezTo>
                    <a:pt x="3437" y="4503"/>
                    <a:pt x="3770" y="3069"/>
                    <a:pt x="4037" y="1601"/>
                  </a:cubicBezTo>
                  <a:cubicBezTo>
                    <a:pt x="4104" y="1101"/>
                    <a:pt x="4137" y="701"/>
                    <a:pt x="4170" y="434"/>
                  </a:cubicBezTo>
                  <a:cubicBezTo>
                    <a:pt x="4204" y="300"/>
                    <a:pt x="4204" y="200"/>
                    <a:pt x="4204" y="100"/>
                  </a:cubicBezTo>
                  <a:cubicBezTo>
                    <a:pt x="4204" y="67"/>
                    <a:pt x="4204" y="33"/>
                    <a:pt x="4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flipH="1">
              <a:off x="3060855" y="4293821"/>
              <a:ext cx="605144" cy="305320"/>
            </a:xfrm>
            <a:custGeom>
              <a:avLst/>
              <a:gdLst/>
              <a:ahLst/>
              <a:cxnLst/>
              <a:rect l="l" t="t" r="r" b="b"/>
              <a:pathLst>
                <a:path w="28521" h="14390" extrusionOk="0">
                  <a:moveTo>
                    <a:pt x="22883" y="1"/>
                  </a:moveTo>
                  <a:lnTo>
                    <a:pt x="16245" y="1268"/>
                  </a:lnTo>
                  <a:cubicBezTo>
                    <a:pt x="16245" y="1268"/>
                    <a:pt x="7806" y="1135"/>
                    <a:pt x="4437" y="968"/>
                  </a:cubicBezTo>
                  <a:cubicBezTo>
                    <a:pt x="4384" y="966"/>
                    <a:pt x="4332" y="965"/>
                    <a:pt x="4280" y="965"/>
                  </a:cubicBezTo>
                  <a:cubicBezTo>
                    <a:pt x="3502" y="965"/>
                    <a:pt x="2758" y="1195"/>
                    <a:pt x="2102" y="1602"/>
                  </a:cubicBezTo>
                  <a:cubicBezTo>
                    <a:pt x="1335" y="2136"/>
                    <a:pt x="434" y="2869"/>
                    <a:pt x="501" y="3303"/>
                  </a:cubicBezTo>
                  <a:cubicBezTo>
                    <a:pt x="534" y="3637"/>
                    <a:pt x="0" y="5805"/>
                    <a:pt x="1635" y="7206"/>
                  </a:cubicBezTo>
                  <a:cubicBezTo>
                    <a:pt x="1635" y="7206"/>
                    <a:pt x="167" y="8340"/>
                    <a:pt x="901" y="9374"/>
                  </a:cubicBezTo>
                  <a:lnTo>
                    <a:pt x="1268" y="9841"/>
                  </a:lnTo>
                  <a:cubicBezTo>
                    <a:pt x="1268" y="9841"/>
                    <a:pt x="267" y="11109"/>
                    <a:pt x="767" y="11642"/>
                  </a:cubicBezTo>
                  <a:cubicBezTo>
                    <a:pt x="1220" y="12155"/>
                    <a:pt x="4814" y="14389"/>
                    <a:pt x="6655" y="14389"/>
                  </a:cubicBezTo>
                  <a:cubicBezTo>
                    <a:pt x="6849" y="14389"/>
                    <a:pt x="7023" y="14365"/>
                    <a:pt x="7172" y="14311"/>
                  </a:cubicBezTo>
                  <a:cubicBezTo>
                    <a:pt x="8740" y="13710"/>
                    <a:pt x="7506" y="12243"/>
                    <a:pt x="6805" y="11976"/>
                  </a:cubicBezTo>
                  <a:lnTo>
                    <a:pt x="6805" y="11943"/>
                  </a:lnTo>
                  <a:cubicBezTo>
                    <a:pt x="6805" y="11943"/>
                    <a:pt x="11175" y="12576"/>
                    <a:pt x="12843" y="13277"/>
                  </a:cubicBezTo>
                  <a:cubicBezTo>
                    <a:pt x="13464" y="13530"/>
                    <a:pt x="14137" y="13644"/>
                    <a:pt x="14813" y="13644"/>
                  </a:cubicBezTo>
                  <a:cubicBezTo>
                    <a:pt x="16098" y="13644"/>
                    <a:pt x="17397" y="13232"/>
                    <a:pt x="18380" y="12576"/>
                  </a:cubicBezTo>
                  <a:cubicBezTo>
                    <a:pt x="19247" y="12043"/>
                    <a:pt x="20048" y="11409"/>
                    <a:pt x="20815" y="10708"/>
                  </a:cubicBezTo>
                  <a:lnTo>
                    <a:pt x="26386" y="10742"/>
                  </a:lnTo>
                  <a:cubicBezTo>
                    <a:pt x="28054" y="8874"/>
                    <a:pt x="28521" y="6205"/>
                    <a:pt x="27620" y="3870"/>
                  </a:cubicBezTo>
                  <a:cubicBezTo>
                    <a:pt x="27320" y="3070"/>
                    <a:pt x="26919" y="2302"/>
                    <a:pt x="26386" y="1669"/>
                  </a:cubicBezTo>
                  <a:cubicBezTo>
                    <a:pt x="25719" y="935"/>
                    <a:pt x="24718" y="334"/>
                    <a:pt x="22883"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flipH="1">
              <a:off x="3627933" y="4399276"/>
              <a:ext cx="150071" cy="93633"/>
            </a:xfrm>
            <a:custGeom>
              <a:avLst/>
              <a:gdLst/>
              <a:ahLst/>
              <a:cxnLst/>
              <a:rect l="l" t="t" r="r" b="b"/>
              <a:pathLst>
                <a:path w="7073" h="4413" extrusionOk="0">
                  <a:moveTo>
                    <a:pt x="1168" y="1"/>
                  </a:moveTo>
                  <a:lnTo>
                    <a:pt x="1168" y="1"/>
                  </a:lnTo>
                  <a:cubicBezTo>
                    <a:pt x="1335" y="101"/>
                    <a:pt x="1501" y="201"/>
                    <a:pt x="1668" y="268"/>
                  </a:cubicBezTo>
                  <a:cubicBezTo>
                    <a:pt x="2002" y="435"/>
                    <a:pt x="2502" y="635"/>
                    <a:pt x="3136" y="868"/>
                  </a:cubicBezTo>
                  <a:cubicBezTo>
                    <a:pt x="3436" y="1002"/>
                    <a:pt x="3770" y="1102"/>
                    <a:pt x="4170" y="1235"/>
                  </a:cubicBezTo>
                  <a:cubicBezTo>
                    <a:pt x="4537" y="1335"/>
                    <a:pt x="4937" y="1435"/>
                    <a:pt x="5338" y="1569"/>
                  </a:cubicBezTo>
                  <a:cubicBezTo>
                    <a:pt x="5771" y="1702"/>
                    <a:pt x="6171" y="1969"/>
                    <a:pt x="6438" y="2269"/>
                  </a:cubicBezTo>
                  <a:cubicBezTo>
                    <a:pt x="6772" y="2636"/>
                    <a:pt x="6872" y="3136"/>
                    <a:pt x="6705" y="3570"/>
                  </a:cubicBezTo>
                  <a:cubicBezTo>
                    <a:pt x="6638" y="3770"/>
                    <a:pt x="6472" y="3970"/>
                    <a:pt x="6238" y="4070"/>
                  </a:cubicBezTo>
                  <a:cubicBezTo>
                    <a:pt x="6038" y="4137"/>
                    <a:pt x="5805" y="4204"/>
                    <a:pt x="5571" y="4237"/>
                  </a:cubicBezTo>
                  <a:cubicBezTo>
                    <a:pt x="5137" y="4237"/>
                    <a:pt x="4670" y="4204"/>
                    <a:pt x="4237" y="4137"/>
                  </a:cubicBezTo>
                  <a:cubicBezTo>
                    <a:pt x="3470" y="4004"/>
                    <a:pt x="2736" y="3804"/>
                    <a:pt x="2002" y="3537"/>
                  </a:cubicBezTo>
                  <a:cubicBezTo>
                    <a:pt x="1368" y="3337"/>
                    <a:pt x="868" y="3136"/>
                    <a:pt x="534" y="3003"/>
                  </a:cubicBezTo>
                  <a:cubicBezTo>
                    <a:pt x="367" y="2903"/>
                    <a:pt x="167" y="2836"/>
                    <a:pt x="0" y="2803"/>
                  </a:cubicBezTo>
                  <a:lnTo>
                    <a:pt x="0" y="2803"/>
                  </a:lnTo>
                  <a:cubicBezTo>
                    <a:pt x="167" y="2903"/>
                    <a:pt x="334" y="3003"/>
                    <a:pt x="501" y="3070"/>
                  </a:cubicBezTo>
                  <a:cubicBezTo>
                    <a:pt x="834" y="3203"/>
                    <a:pt x="1335" y="3437"/>
                    <a:pt x="1968" y="3670"/>
                  </a:cubicBezTo>
                  <a:cubicBezTo>
                    <a:pt x="2669" y="3937"/>
                    <a:pt x="3436" y="4171"/>
                    <a:pt x="4203" y="4304"/>
                  </a:cubicBezTo>
                  <a:cubicBezTo>
                    <a:pt x="4585" y="4358"/>
                    <a:pt x="4966" y="4413"/>
                    <a:pt x="5347" y="4413"/>
                  </a:cubicBezTo>
                  <a:cubicBezTo>
                    <a:pt x="5433" y="4413"/>
                    <a:pt x="5519" y="4410"/>
                    <a:pt x="5604" y="4404"/>
                  </a:cubicBezTo>
                  <a:cubicBezTo>
                    <a:pt x="5838" y="4371"/>
                    <a:pt x="6105" y="4337"/>
                    <a:pt x="6338" y="4204"/>
                  </a:cubicBezTo>
                  <a:cubicBezTo>
                    <a:pt x="6572" y="4104"/>
                    <a:pt x="6772" y="3904"/>
                    <a:pt x="6872" y="3637"/>
                  </a:cubicBezTo>
                  <a:cubicBezTo>
                    <a:pt x="7072" y="3136"/>
                    <a:pt x="6939" y="2569"/>
                    <a:pt x="6605" y="2169"/>
                  </a:cubicBezTo>
                  <a:cubicBezTo>
                    <a:pt x="6272" y="1802"/>
                    <a:pt x="5871" y="1569"/>
                    <a:pt x="5404" y="1435"/>
                  </a:cubicBezTo>
                  <a:cubicBezTo>
                    <a:pt x="4971" y="1268"/>
                    <a:pt x="4570" y="1168"/>
                    <a:pt x="4203" y="1068"/>
                  </a:cubicBezTo>
                  <a:cubicBezTo>
                    <a:pt x="3836" y="968"/>
                    <a:pt x="3503" y="868"/>
                    <a:pt x="3169" y="768"/>
                  </a:cubicBezTo>
                  <a:cubicBezTo>
                    <a:pt x="2536" y="535"/>
                    <a:pt x="2069" y="334"/>
                    <a:pt x="1702" y="201"/>
                  </a:cubicBezTo>
                  <a:cubicBezTo>
                    <a:pt x="1535" y="134"/>
                    <a:pt x="1368" y="68"/>
                    <a:pt x="11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flipH="1">
              <a:off x="3472769" y="4332035"/>
              <a:ext cx="147228" cy="96497"/>
            </a:xfrm>
            <a:custGeom>
              <a:avLst/>
              <a:gdLst/>
              <a:ahLst/>
              <a:cxnLst/>
              <a:rect l="l" t="t" r="r" b="b"/>
              <a:pathLst>
                <a:path w="6939" h="4548" extrusionOk="0">
                  <a:moveTo>
                    <a:pt x="1068" y="1"/>
                  </a:moveTo>
                  <a:lnTo>
                    <a:pt x="1068" y="1"/>
                  </a:lnTo>
                  <a:cubicBezTo>
                    <a:pt x="1201" y="101"/>
                    <a:pt x="1368" y="201"/>
                    <a:pt x="1568" y="268"/>
                  </a:cubicBezTo>
                  <a:cubicBezTo>
                    <a:pt x="1902" y="435"/>
                    <a:pt x="2369" y="668"/>
                    <a:pt x="3003" y="902"/>
                  </a:cubicBezTo>
                  <a:cubicBezTo>
                    <a:pt x="3603" y="1135"/>
                    <a:pt x="4370" y="1402"/>
                    <a:pt x="5204" y="1635"/>
                  </a:cubicBezTo>
                  <a:cubicBezTo>
                    <a:pt x="5638" y="1702"/>
                    <a:pt x="6038" y="1869"/>
                    <a:pt x="6405" y="2136"/>
                  </a:cubicBezTo>
                  <a:cubicBezTo>
                    <a:pt x="6739" y="2469"/>
                    <a:pt x="6839" y="2970"/>
                    <a:pt x="6605" y="3403"/>
                  </a:cubicBezTo>
                  <a:cubicBezTo>
                    <a:pt x="6372" y="3804"/>
                    <a:pt x="6005" y="4137"/>
                    <a:pt x="5538" y="4271"/>
                  </a:cubicBezTo>
                  <a:cubicBezTo>
                    <a:pt x="5258" y="4335"/>
                    <a:pt x="4978" y="4372"/>
                    <a:pt x="4698" y="4372"/>
                  </a:cubicBezTo>
                  <a:cubicBezTo>
                    <a:pt x="4544" y="4372"/>
                    <a:pt x="4390" y="4361"/>
                    <a:pt x="4237" y="4337"/>
                  </a:cubicBezTo>
                  <a:cubicBezTo>
                    <a:pt x="3470" y="4171"/>
                    <a:pt x="2736" y="3970"/>
                    <a:pt x="2035" y="3704"/>
                  </a:cubicBezTo>
                  <a:lnTo>
                    <a:pt x="534" y="3203"/>
                  </a:lnTo>
                  <a:cubicBezTo>
                    <a:pt x="367" y="3137"/>
                    <a:pt x="167" y="3070"/>
                    <a:pt x="0" y="3036"/>
                  </a:cubicBezTo>
                  <a:lnTo>
                    <a:pt x="0" y="3036"/>
                  </a:lnTo>
                  <a:cubicBezTo>
                    <a:pt x="167" y="3137"/>
                    <a:pt x="334" y="3203"/>
                    <a:pt x="534" y="3270"/>
                  </a:cubicBezTo>
                  <a:lnTo>
                    <a:pt x="2002" y="3804"/>
                  </a:lnTo>
                  <a:cubicBezTo>
                    <a:pt x="2702" y="4104"/>
                    <a:pt x="3470" y="4337"/>
                    <a:pt x="4237" y="4504"/>
                  </a:cubicBezTo>
                  <a:cubicBezTo>
                    <a:pt x="4430" y="4532"/>
                    <a:pt x="4624" y="4548"/>
                    <a:pt x="4815" y="4548"/>
                  </a:cubicBezTo>
                  <a:cubicBezTo>
                    <a:pt x="5085" y="4548"/>
                    <a:pt x="5350" y="4516"/>
                    <a:pt x="5604" y="4437"/>
                  </a:cubicBezTo>
                  <a:cubicBezTo>
                    <a:pt x="6105" y="4271"/>
                    <a:pt x="6538" y="3937"/>
                    <a:pt x="6772" y="3470"/>
                  </a:cubicBezTo>
                  <a:cubicBezTo>
                    <a:pt x="6905" y="3237"/>
                    <a:pt x="6939" y="2970"/>
                    <a:pt x="6905" y="2703"/>
                  </a:cubicBezTo>
                  <a:cubicBezTo>
                    <a:pt x="6872" y="2436"/>
                    <a:pt x="6739" y="2203"/>
                    <a:pt x="6538" y="2036"/>
                  </a:cubicBezTo>
                  <a:cubicBezTo>
                    <a:pt x="6172" y="1736"/>
                    <a:pt x="5738" y="1535"/>
                    <a:pt x="5271" y="1469"/>
                  </a:cubicBezTo>
                  <a:cubicBezTo>
                    <a:pt x="4437" y="1235"/>
                    <a:pt x="3670" y="1002"/>
                    <a:pt x="3069" y="802"/>
                  </a:cubicBezTo>
                  <a:cubicBezTo>
                    <a:pt x="2436" y="568"/>
                    <a:pt x="1935" y="368"/>
                    <a:pt x="1602" y="234"/>
                  </a:cubicBezTo>
                  <a:cubicBezTo>
                    <a:pt x="1435" y="134"/>
                    <a:pt x="1235" y="68"/>
                    <a:pt x="10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flipH="1">
              <a:off x="3226452" y="4222124"/>
              <a:ext cx="329147" cy="262821"/>
            </a:xfrm>
            <a:custGeom>
              <a:avLst/>
              <a:gdLst/>
              <a:ahLst/>
              <a:cxnLst/>
              <a:rect l="l" t="t" r="r" b="b"/>
              <a:pathLst>
                <a:path w="15513" h="12387" extrusionOk="0">
                  <a:moveTo>
                    <a:pt x="802" y="1"/>
                  </a:moveTo>
                  <a:cubicBezTo>
                    <a:pt x="784" y="1"/>
                    <a:pt x="773" y="4"/>
                    <a:pt x="768" y="11"/>
                  </a:cubicBezTo>
                  <a:cubicBezTo>
                    <a:pt x="568" y="277"/>
                    <a:pt x="1" y="244"/>
                    <a:pt x="101" y="1578"/>
                  </a:cubicBezTo>
                  <a:cubicBezTo>
                    <a:pt x="201" y="2879"/>
                    <a:pt x="6439" y="5681"/>
                    <a:pt x="6639" y="6148"/>
                  </a:cubicBezTo>
                  <a:cubicBezTo>
                    <a:pt x="6806" y="6615"/>
                    <a:pt x="6439" y="8917"/>
                    <a:pt x="8707" y="10618"/>
                  </a:cubicBezTo>
                  <a:cubicBezTo>
                    <a:pt x="10975" y="12319"/>
                    <a:pt x="12677" y="12386"/>
                    <a:pt x="12677" y="12386"/>
                  </a:cubicBezTo>
                  <a:lnTo>
                    <a:pt x="15512" y="6582"/>
                  </a:lnTo>
                  <a:lnTo>
                    <a:pt x="11676" y="5014"/>
                  </a:lnTo>
                  <a:cubicBezTo>
                    <a:pt x="11676" y="5014"/>
                    <a:pt x="1491" y="1"/>
                    <a:pt x="80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flipH="1">
              <a:off x="3225752" y="4220214"/>
              <a:ext cx="330547" cy="265431"/>
            </a:xfrm>
            <a:custGeom>
              <a:avLst/>
              <a:gdLst/>
              <a:ahLst/>
              <a:cxnLst/>
              <a:rect l="l" t="t" r="r" b="b"/>
              <a:pathLst>
                <a:path w="15579" h="12510" extrusionOk="0">
                  <a:moveTo>
                    <a:pt x="835" y="1"/>
                  </a:moveTo>
                  <a:cubicBezTo>
                    <a:pt x="801" y="1"/>
                    <a:pt x="768" y="1"/>
                    <a:pt x="768" y="34"/>
                  </a:cubicBezTo>
                  <a:lnTo>
                    <a:pt x="734" y="67"/>
                  </a:lnTo>
                  <a:cubicBezTo>
                    <a:pt x="668" y="101"/>
                    <a:pt x="634" y="167"/>
                    <a:pt x="568" y="201"/>
                  </a:cubicBezTo>
                  <a:cubicBezTo>
                    <a:pt x="434" y="267"/>
                    <a:pt x="301" y="401"/>
                    <a:pt x="234" y="534"/>
                  </a:cubicBezTo>
                  <a:cubicBezTo>
                    <a:pt x="67" y="801"/>
                    <a:pt x="1" y="1135"/>
                    <a:pt x="34" y="1468"/>
                  </a:cubicBezTo>
                  <a:cubicBezTo>
                    <a:pt x="34" y="1535"/>
                    <a:pt x="34" y="1635"/>
                    <a:pt x="34" y="1702"/>
                  </a:cubicBezTo>
                  <a:cubicBezTo>
                    <a:pt x="34" y="1802"/>
                    <a:pt x="67" y="1869"/>
                    <a:pt x="101" y="1935"/>
                  </a:cubicBezTo>
                  <a:cubicBezTo>
                    <a:pt x="201" y="2069"/>
                    <a:pt x="301" y="2202"/>
                    <a:pt x="401" y="2336"/>
                  </a:cubicBezTo>
                  <a:cubicBezTo>
                    <a:pt x="634" y="2536"/>
                    <a:pt x="835" y="2736"/>
                    <a:pt x="1101" y="2936"/>
                  </a:cubicBezTo>
                  <a:cubicBezTo>
                    <a:pt x="1568" y="3303"/>
                    <a:pt x="2069" y="3603"/>
                    <a:pt x="2569" y="3903"/>
                  </a:cubicBezTo>
                  <a:cubicBezTo>
                    <a:pt x="3570" y="4504"/>
                    <a:pt x="4571" y="5037"/>
                    <a:pt x="5505" y="5538"/>
                  </a:cubicBezTo>
                  <a:cubicBezTo>
                    <a:pt x="5738" y="5671"/>
                    <a:pt x="5972" y="5805"/>
                    <a:pt x="6172" y="5938"/>
                  </a:cubicBezTo>
                  <a:cubicBezTo>
                    <a:pt x="6272" y="6005"/>
                    <a:pt x="6372" y="6072"/>
                    <a:pt x="6505" y="6172"/>
                  </a:cubicBezTo>
                  <a:cubicBezTo>
                    <a:pt x="6539" y="6172"/>
                    <a:pt x="6572" y="6205"/>
                    <a:pt x="6605" y="6272"/>
                  </a:cubicBezTo>
                  <a:cubicBezTo>
                    <a:pt x="6605" y="6305"/>
                    <a:pt x="6605" y="6372"/>
                    <a:pt x="6639" y="6438"/>
                  </a:cubicBezTo>
                  <a:cubicBezTo>
                    <a:pt x="6639" y="6939"/>
                    <a:pt x="6705" y="7406"/>
                    <a:pt x="6839" y="7906"/>
                  </a:cubicBezTo>
                  <a:cubicBezTo>
                    <a:pt x="7006" y="8773"/>
                    <a:pt x="7473" y="9574"/>
                    <a:pt x="8106" y="10208"/>
                  </a:cubicBezTo>
                  <a:cubicBezTo>
                    <a:pt x="8640" y="10708"/>
                    <a:pt x="9241" y="11108"/>
                    <a:pt x="9874" y="11475"/>
                  </a:cubicBezTo>
                  <a:cubicBezTo>
                    <a:pt x="10341" y="11742"/>
                    <a:pt x="10842" y="11976"/>
                    <a:pt x="11375" y="12176"/>
                  </a:cubicBezTo>
                  <a:cubicBezTo>
                    <a:pt x="11676" y="12276"/>
                    <a:pt x="12009" y="12376"/>
                    <a:pt x="12376" y="12443"/>
                  </a:cubicBezTo>
                  <a:cubicBezTo>
                    <a:pt x="12396" y="12443"/>
                    <a:pt x="12420" y="12443"/>
                    <a:pt x="12446" y="12444"/>
                  </a:cubicBezTo>
                  <a:lnTo>
                    <a:pt x="12446" y="12444"/>
                  </a:lnTo>
                  <a:cubicBezTo>
                    <a:pt x="12445" y="12443"/>
                    <a:pt x="12444" y="12443"/>
                    <a:pt x="12443" y="12443"/>
                  </a:cubicBezTo>
                  <a:cubicBezTo>
                    <a:pt x="12109" y="12376"/>
                    <a:pt x="11776" y="12276"/>
                    <a:pt x="11442" y="12176"/>
                  </a:cubicBezTo>
                  <a:cubicBezTo>
                    <a:pt x="10942" y="11976"/>
                    <a:pt x="10441" y="11742"/>
                    <a:pt x="9974" y="11442"/>
                  </a:cubicBezTo>
                  <a:cubicBezTo>
                    <a:pt x="9374" y="11075"/>
                    <a:pt x="8774" y="10675"/>
                    <a:pt x="8273" y="10174"/>
                  </a:cubicBezTo>
                  <a:cubicBezTo>
                    <a:pt x="7639" y="9541"/>
                    <a:pt x="7239" y="8773"/>
                    <a:pt x="7039" y="7906"/>
                  </a:cubicBezTo>
                  <a:cubicBezTo>
                    <a:pt x="6939" y="7439"/>
                    <a:pt x="6872" y="6972"/>
                    <a:pt x="6839" y="6472"/>
                  </a:cubicBezTo>
                  <a:cubicBezTo>
                    <a:pt x="6839" y="6405"/>
                    <a:pt x="6839" y="6338"/>
                    <a:pt x="6805" y="6272"/>
                  </a:cubicBezTo>
                  <a:cubicBezTo>
                    <a:pt x="6772" y="6205"/>
                    <a:pt x="6739" y="6138"/>
                    <a:pt x="6672" y="6105"/>
                  </a:cubicBezTo>
                  <a:cubicBezTo>
                    <a:pt x="6539" y="6005"/>
                    <a:pt x="6439" y="5938"/>
                    <a:pt x="6338" y="5871"/>
                  </a:cubicBezTo>
                  <a:cubicBezTo>
                    <a:pt x="6105" y="5705"/>
                    <a:pt x="5871" y="5605"/>
                    <a:pt x="5638" y="5471"/>
                  </a:cubicBezTo>
                  <a:cubicBezTo>
                    <a:pt x="4704" y="4904"/>
                    <a:pt x="3703" y="4404"/>
                    <a:pt x="2736" y="3803"/>
                  </a:cubicBezTo>
                  <a:cubicBezTo>
                    <a:pt x="2236" y="3503"/>
                    <a:pt x="1735" y="3169"/>
                    <a:pt x="1268" y="2836"/>
                  </a:cubicBezTo>
                  <a:cubicBezTo>
                    <a:pt x="1035" y="2636"/>
                    <a:pt x="801" y="2436"/>
                    <a:pt x="601" y="2235"/>
                  </a:cubicBezTo>
                  <a:cubicBezTo>
                    <a:pt x="501" y="2135"/>
                    <a:pt x="401" y="2002"/>
                    <a:pt x="334" y="1902"/>
                  </a:cubicBezTo>
                  <a:cubicBezTo>
                    <a:pt x="267" y="1768"/>
                    <a:pt x="234" y="1635"/>
                    <a:pt x="267" y="1468"/>
                  </a:cubicBezTo>
                  <a:cubicBezTo>
                    <a:pt x="234" y="1201"/>
                    <a:pt x="301" y="901"/>
                    <a:pt x="401" y="634"/>
                  </a:cubicBezTo>
                  <a:cubicBezTo>
                    <a:pt x="501" y="534"/>
                    <a:pt x="601" y="434"/>
                    <a:pt x="701" y="367"/>
                  </a:cubicBezTo>
                  <a:cubicBezTo>
                    <a:pt x="801" y="301"/>
                    <a:pt x="835" y="267"/>
                    <a:pt x="901" y="201"/>
                  </a:cubicBezTo>
                  <a:lnTo>
                    <a:pt x="1001" y="201"/>
                  </a:lnTo>
                  <a:cubicBezTo>
                    <a:pt x="1568" y="401"/>
                    <a:pt x="2102" y="634"/>
                    <a:pt x="2636" y="868"/>
                  </a:cubicBezTo>
                  <a:cubicBezTo>
                    <a:pt x="3670" y="1335"/>
                    <a:pt x="4704" y="1835"/>
                    <a:pt x="5671" y="2269"/>
                  </a:cubicBezTo>
                  <a:lnTo>
                    <a:pt x="10742" y="4704"/>
                  </a:lnTo>
                  <a:cubicBezTo>
                    <a:pt x="11109" y="4871"/>
                    <a:pt x="11475" y="5071"/>
                    <a:pt x="11809" y="5204"/>
                  </a:cubicBezTo>
                  <a:lnTo>
                    <a:pt x="12743" y="5571"/>
                  </a:lnTo>
                  <a:lnTo>
                    <a:pt x="14277" y="6205"/>
                  </a:lnTo>
                  <a:lnTo>
                    <a:pt x="15245" y="6572"/>
                  </a:lnTo>
                  <a:lnTo>
                    <a:pt x="15478" y="6672"/>
                  </a:lnTo>
                  <a:lnTo>
                    <a:pt x="15578" y="6672"/>
                  </a:lnTo>
                  <a:lnTo>
                    <a:pt x="15512" y="6639"/>
                  </a:lnTo>
                  <a:lnTo>
                    <a:pt x="15245" y="6539"/>
                  </a:lnTo>
                  <a:lnTo>
                    <a:pt x="14311" y="6105"/>
                  </a:lnTo>
                  <a:lnTo>
                    <a:pt x="12776" y="5471"/>
                  </a:lnTo>
                  <a:lnTo>
                    <a:pt x="11842" y="5071"/>
                  </a:lnTo>
                  <a:cubicBezTo>
                    <a:pt x="11509" y="4937"/>
                    <a:pt x="11175" y="4771"/>
                    <a:pt x="10808" y="4570"/>
                  </a:cubicBezTo>
                  <a:cubicBezTo>
                    <a:pt x="9374" y="3870"/>
                    <a:pt x="7639" y="3036"/>
                    <a:pt x="5738" y="2102"/>
                  </a:cubicBezTo>
                  <a:cubicBezTo>
                    <a:pt x="4771" y="1668"/>
                    <a:pt x="3770" y="1168"/>
                    <a:pt x="2703" y="701"/>
                  </a:cubicBezTo>
                  <a:cubicBezTo>
                    <a:pt x="2135" y="468"/>
                    <a:pt x="1602" y="234"/>
                    <a:pt x="1035" y="34"/>
                  </a:cubicBezTo>
                  <a:lnTo>
                    <a:pt x="901" y="1"/>
                  </a:lnTo>
                  <a:close/>
                  <a:moveTo>
                    <a:pt x="12446" y="12444"/>
                  </a:moveTo>
                  <a:cubicBezTo>
                    <a:pt x="12545" y="12477"/>
                    <a:pt x="12644" y="12509"/>
                    <a:pt x="12710" y="12509"/>
                  </a:cubicBezTo>
                  <a:lnTo>
                    <a:pt x="12743" y="12476"/>
                  </a:lnTo>
                  <a:lnTo>
                    <a:pt x="12643" y="12476"/>
                  </a:lnTo>
                  <a:cubicBezTo>
                    <a:pt x="12573" y="12453"/>
                    <a:pt x="12504" y="12446"/>
                    <a:pt x="12446" y="12444"/>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flipH="1">
              <a:off x="3636441" y="4489879"/>
              <a:ext cx="143685" cy="65010"/>
            </a:xfrm>
            <a:custGeom>
              <a:avLst/>
              <a:gdLst/>
              <a:ahLst/>
              <a:cxnLst/>
              <a:rect l="l" t="t" r="r" b="b"/>
              <a:pathLst>
                <a:path w="6772" h="3064" extrusionOk="0">
                  <a:moveTo>
                    <a:pt x="4470" y="1"/>
                  </a:moveTo>
                  <a:lnTo>
                    <a:pt x="4470" y="1"/>
                  </a:lnTo>
                  <a:cubicBezTo>
                    <a:pt x="4937" y="234"/>
                    <a:pt x="5404" y="501"/>
                    <a:pt x="5804" y="835"/>
                  </a:cubicBezTo>
                  <a:cubicBezTo>
                    <a:pt x="6005" y="1001"/>
                    <a:pt x="6171" y="1201"/>
                    <a:pt x="6338" y="1402"/>
                  </a:cubicBezTo>
                  <a:cubicBezTo>
                    <a:pt x="6538" y="1635"/>
                    <a:pt x="6605" y="1935"/>
                    <a:pt x="6605" y="2202"/>
                  </a:cubicBezTo>
                  <a:cubicBezTo>
                    <a:pt x="6505" y="2536"/>
                    <a:pt x="6271" y="2769"/>
                    <a:pt x="5971" y="2836"/>
                  </a:cubicBezTo>
                  <a:cubicBezTo>
                    <a:pt x="5833" y="2864"/>
                    <a:pt x="5689" y="2880"/>
                    <a:pt x="5544" y="2880"/>
                  </a:cubicBezTo>
                  <a:cubicBezTo>
                    <a:pt x="5339" y="2880"/>
                    <a:pt x="5133" y="2847"/>
                    <a:pt x="4937" y="2769"/>
                  </a:cubicBezTo>
                  <a:cubicBezTo>
                    <a:pt x="3736" y="2369"/>
                    <a:pt x="2535" y="1902"/>
                    <a:pt x="1401" y="1335"/>
                  </a:cubicBezTo>
                  <a:cubicBezTo>
                    <a:pt x="968" y="1101"/>
                    <a:pt x="634" y="901"/>
                    <a:pt x="401" y="768"/>
                  </a:cubicBezTo>
                  <a:cubicBezTo>
                    <a:pt x="267" y="668"/>
                    <a:pt x="134" y="601"/>
                    <a:pt x="0" y="568"/>
                  </a:cubicBezTo>
                  <a:lnTo>
                    <a:pt x="0" y="568"/>
                  </a:lnTo>
                  <a:cubicBezTo>
                    <a:pt x="100" y="668"/>
                    <a:pt x="234" y="734"/>
                    <a:pt x="367" y="835"/>
                  </a:cubicBezTo>
                  <a:cubicBezTo>
                    <a:pt x="667" y="1035"/>
                    <a:pt x="1001" y="1235"/>
                    <a:pt x="1335" y="1435"/>
                  </a:cubicBezTo>
                  <a:cubicBezTo>
                    <a:pt x="2469" y="2035"/>
                    <a:pt x="3670" y="2569"/>
                    <a:pt x="4904" y="2969"/>
                  </a:cubicBezTo>
                  <a:cubicBezTo>
                    <a:pt x="5117" y="3028"/>
                    <a:pt x="5330" y="3063"/>
                    <a:pt x="5550" y="3063"/>
                  </a:cubicBezTo>
                  <a:cubicBezTo>
                    <a:pt x="5708" y="3063"/>
                    <a:pt x="5870" y="3045"/>
                    <a:pt x="6038" y="3003"/>
                  </a:cubicBezTo>
                  <a:cubicBezTo>
                    <a:pt x="6405" y="2903"/>
                    <a:pt x="6672" y="2636"/>
                    <a:pt x="6772" y="2236"/>
                  </a:cubicBezTo>
                  <a:cubicBezTo>
                    <a:pt x="6772" y="1902"/>
                    <a:pt x="6672" y="1602"/>
                    <a:pt x="6472" y="1335"/>
                  </a:cubicBezTo>
                  <a:cubicBezTo>
                    <a:pt x="6305" y="1101"/>
                    <a:pt x="6105" y="935"/>
                    <a:pt x="5905" y="734"/>
                  </a:cubicBezTo>
                  <a:cubicBezTo>
                    <a:pt x="5571" y="501"/>
                    <a:pt x="5237" y="301"/>
                    <a:pt x="4870" y="134"/>
                  </a:cubicBezTo>
                  <a:cubicBezTo>
                    <a:pt x="4737" y="67"/>
                    <a:pt x="4604" y="34"/>
                    <a:pt x="447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flipH="1">
              <a:off x="2123749" y="4194986"/>
              <a:ext cx="754494" cy="338037"/>
            </a:xfrm>
            <a:custGeom>
              <a:avLst/>
              <a:gdLst/>
              <a:ahLst/>
              <a:cxnLst/>
              <a:rect l="l" t="t" r="r" b="b"/>
              <a:pathLst>
                <a:path w="35560" h="15932" extrusionOk="0">
                  <a:moveTo>
                    <a:pt x="11191" y="1"/>
                  </a:moveTo>
                  <a:cubicBezTo>
                    <a:pt x="11072" y="1"/>
                    <a:pt x="10966" y="8"/>
                    <a:pt x="10875" y="22"/>
                  </a:cubicBezTo>
                  <a:cubicBezTo>
                    <a:pt x="8974" y="356"/>
                    <a:pt x="1969" y="4992"/>
                    <a:pt x="601" y="5926"/>
                  </a:cubicBezTo>
                  <a:cubicBezTo>
                    <a:pt x="468" y="6026"/>
                    <a:pt x="334" y="6160"/>
                    <a:pt x="268" y="6327"/>
                  </a:cubicBezTo>
                  <a:cubicBezTo>
                    <a:pt x="1" y="7094"/>
                    <a:pt x="368" y="7928"/>
                    <a:pt x="1102" y="8228"/>
                  </a:cubicBezTo>
                  <a:lnTo>
                    <a:pt x="1268" y="8295"/>
                  </a:lnTo>
                  <a:lnTo>
                    <a:pt x="1202" y="8495"/>
                  </a:lnTo>
                  <a:cubicBezTo>
                    <a:pt x="1102" y="8762"/>
                    <a:pt x="1068" y="9062"/>
                    <a:pt x="1102" y="9329"/>
                  </a:cubicBezTo>
                  <a:cubicBezTo>
                    <a:pt x="1141" y="9925"/>
                    <a:pt x="1619" y="10273"/>
                    <a:pt x="2105" y="10273"/>
                  </a:cubicBezTo>
                  <a:cubicBezTo>
                    <a:pt x="2434" y="10273"/>
                    <a:pt x="2767" y="10113"/>
                    <a:pt x="2970" y="9762"/>
                  </a:cubicBezTo>
                  <a:lnTo>
                    <a:pt x="2970" y="9762"/>
                  </a:lnTo>
                  <a:lnTo>
                    <a:pt x="2703" y="10229"/>
                  </a:lnTo>
                  <a:cubicBezTo>
                    <a:pt x="2603" y="10429"/>
                    <a:pt x="2536" y="10663"/>
                    <a:pt x="2536" y="10863"/>
                  </a:cubicBezTo>
                  <a:lnTo>
                    <a:pt x="2569" y="11297"/>
                  </a:lnTo>
                  <a:cubicBezTo>
                    <a:pt x="2603" y="11764"/>
                    <a:pt x="2903" y="12164"/>
                    <a:pt x="3370" y="12297"/>
                  </a:cubicBezTo>
                  <a:cubicBezTo>
                    <a:pt x="3496" y="12346"/>
                    <a:pt x="3626" y="12369"/>
                    <a:pt x="3753" y="12369"/>
                  </a:cubicBezTo>
                  <a:cubicBezTo>
                    <a:pt x="4062" y="12369"/>
                    <a:pt x="4358" y="12233"/>
                    <a:pt x="4571" y="11997"/>
                  </a:cubicBezTo>
                  <a:cubicBezTo>
                    <a:pt x="5438" y="11030"/>
                    <a:pt x="7373" y="9062"/>
                    <a:pt x="8640" y="8862"/>
                  </a:cubicBezTo>
                  <a:cubicBezTo>
                    <a:pt x="10041" y="8695"/>
                    <a:pt x="11476" y="8628"/>
                    <a:pt x="12877" y="8628"/>
                  </a:cubicBezTo>
                  <a:cubicBezTo>
                    <a:pt x="13477" y="8628"/>
                    <a:pt x="14011" y="8995"/>
                    <a:pt x="14211" y="9562"/>
                  </a:cubicBezTo>
                  <a:cubicBezTo>
                    <a:pt x="13444" y="9629"/>
                    <a:pt x="8107" y="12398"/>
                    <a:pt x="6205" y="13398"/>
                  </a:cubicBezTo>
                  <a:cubicBezTo>
                    <a:pt x="5605" y="13698"/>
                    <a:pt x="5204" y="14266"/>
                    <a:pt x="5104" y="14933"/>
                  </a:cubicBezTo>
                  <a:cubicBezTo>
                    <a:pt x="5049" y="15432"/>
                    <a:pt x="5247" y="15932"/>
                    <a:pt x="5988" y="15932"/>
                  </a:cubicBezTo>
                  <a:cubicBezTo>
                    <a:pt x="6138" y="15932"/>
                    <a:pt x="6309" y="15911"/>
                    <a:pt x="6505" y="15867"/>
                  </a:cubicBezTo>
                  <a:cubicBezTo>
                    <a:pt x="9007" y="15266"/>
                    <a:pt x="13544" y="13198"/>
                    <a:pt x="13544" y="13198"/>
                  </a:cubicBezTo>
                  <a:cubicBezTo>
                    <a:pt x="13544" y="13198"/>
                    <a:pt x="14245" y="12998"/>
                    <a:pt x="15131" y="12998"/>
                  </a:cubicBezTo>
                  <a:cubicBezTo>
                    <a:pt x="15862" y="12998"/>
                    <a:pt x="16720" y="13134"/>
                    <a:pt x="17413" y="13632"/>
                  </a:cubicBezTo>
                  <a:cubicBezTo>
                    <a:pt x="18947" y="14727"/>
                    <a:pt x="19895" y="15308"/>
                    <a:pt x="20995" y="15308"/>
                  </a:cubicBezTo>
                  <a:cubicBezTo>
                    <a:pt x="21402" y="15308"/>
                    <a:pt x="21830" y="15228"/>
                    <a:pt x="22317" y="15066"/>
                  </a:cubicBezTo>
                  <a:cubicBezTo>
                    <a:pt x="23451" y="14699"/>
                    <a:pt x="24518" y="14199"/>
                    <a:pt x="25519" y="13598"/>
                  </a:cubicBezTo>
                  <a:lnTo>
                    <a:pt x="31723" y="14199"/>
                  </a:lnTo>
                  <a:cubicBezTo>
                    <a:pt x="31723" y="14199"/>
                    <a:pt x="35559" y="7961"/>
                    <a:pt x="30156" y="3258"/>
                  </a:cubicBezTo>
                  <a:lnTo>
                    <a:pt x="23284" y="3391"/>
                  </a:lnTo>
                  <a:cubicBezTo>
                    <a:pt x="23284" y="3391"/>
                    <a:pt x="13846" y="1"/>
                    <a:pt x="1119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flipH="1">
              <a:off x="2575997" y="4294373"/>
              <a:ext cx="242070" cy="112729"/>
            </a:xfrm>
            <a:custGeom>
              <a:avLst/>
              <a:gdLst/>
              <a:ahLst/>
              <a:cxnLst/>
              <a:rect l="l" t="t" r="r" b="b"/>
              <a:pathLst>
                <a:path w="11409" h="5313" extrusionOk="0">
                  <a:moveTo>
                    <a:pt x="8590" y="0"/>
                  </a:moveTo>
                  <a:cubicBezTo>
                    <a:pt x="5669" y="0"/>
                    <a:pt x="2883" y="1340"/>
                    <a:pt x="1034" y="3644"/>
                  </a:cubicBezTo>
                  <a:cubicBezTo>
                    <a:pt x="734" y="4011"/>
                    <a:pt x="467" y="4411"/>
                    <a:pt x="234" y="4845"/>
                  </a:cubicBezTo>
                  <a:cubicBezTo>
                    <a:pt x="134" y="4978"/>
                    <a:pt x="67" y="5145"/>
                    <a:pt x="0" y="5312"/>
                  </a:cubicBezTo>
                  <a:cubicBezTo>
                    <a:pt x="1" y="5313"/>
                    <a:pt x="2" y="5313"/>
                    <a:pt x="3" y="5313"/>
                  </a:cubicBezTo>
                  <a:cubicBezTo>
                    <a:pt x="50" y="5313"/>
                    <a:pt x="385" y="4656"/>
                    <a:pt x="1134" y="3744"/>
                  </a:cubicBezTo>
                  <a:cubicBezTo>
                    <a:pt x="3066" y="1469"/>
                    <a:pt x="5901" y="155"/>
                    <a:pt x="8849" y="155"/>
                  </a:cubicBezTo>
                  <a:cubicBezTo>
                    <a:pt x="9057" y="155"/>
                    <a:pt x="9265" y="162"/>
                    <a:pt x="9474" y="175"/>
                  </a:cubicBezTo>
                  <a:cubicBezTo>
                    <a:pt x="10528" y="263"/>
                    <a:pt x="11223" y="453"/>
                    <a:pt x="11376" y="453"/>
                  </a:cubicBezTo>
                  <a:cubicBezTo>
                    <a:pt x="11397" y="453"/>
                    <a:pt x="11408" y="450"/>
                    <a:pt x="11408" y="442"/>
                  </a:cubicBezTo>
                  <a:cubicBezTo>
                    <a:pt x="11241" y="375"/>
                    <a:pt x="11075" y="342"/>
                    <a:pt x="10908" y="308"/>
                  </a:cubicBezTo>
                  <a:cubicBezTo>
                    <a:pt x="10441" y="175"/>
                    <a:pt x="9974" y="75"/>
                    <a:pt x="9474" y="41"/>
                  </a:cubicBezTo>
                  <a:cubicBezTo>
                    <a:pt x="9178" y="14"/>
                    <a:pt x="8884" y="0"/>
                    <a:pt x="859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flipH="1">
              <a:off x="2598659" y="4240605"/>
              <a:ext cx="252679" cy="130382"/>
            </a:xfrm>
            <a:custGeom>
              <a:avLst/>
              <a:gdLst/>
              <a:ahLst/>
              <a:cxnLst/>
              <a:rect l="l" t="t" r="r" b="b"/>
              <a:pathLst>
                <a:path w="11909" h="6145" extrusionOk="0">
                  <a:moveTo>
                    <a:pt x="9560" y="1"/>
                  </a:moveTo>
                  <a:cubicBezTo>
                    <a:pt x="7997" y="1"/>
                    <a:pt x="6448" y="464"/>
                    <a:pt x="5104" y="1308"/>
                  </a:cubicBezTo>
                  <a:cubicBezTo>
                    <a:pt x="3670" y="2208"/>
                    <a:pt x="2402" y="3309"/>
                    <a:pt x="1301" y="4577"/>
                  </a:cubicBezTo>
                  <a:cubicBezTo>
                    <a:pt x="901" y="5044"/>
                    <a:pt x="534" y="5444"/>
                    <a:pt x="334" y="5711"/>
                  </a:cubicBezTo>
                  <a:cubicBezTo>
                    <a:pt x="200" y="5844"/>
                    <a:pt x="67" y="5978"/>
                    <a:pt x="0" y="6145"/>
                  </a:cubicBezTo>
                  <a:cubicBezTo>
                    <a:pt x="134" y="6045"/>
                    <a:pt x="267" y="5911"/>
                    <a:pt x="367" y="5744"/>
                  </a:cubicBezTo>
                  <a:lnTo>
                    <a:pt x="1401" y="4644"/>
                  </a:lnTo>
                  <a:cubicBezTo>
                    <a:pt x="2535" y="3443"/>
                    <a:pt x="3803" y="2342"/>
                    <a:pt x="5204" y="1475"/>
                  </a:cubicBezTo>
                  <a:cubicBezTo>
                    <a:pt x="6605" y="574"/>
                    <a:pt x="8206" y="140"/>
                    <a:pt x="9874" y="140"/>
                  </a:cubicBezTo>
                  <a:cubicBezTo>
                    <a:pt x="10575" y="174"/>
                    <a:pt x="11242" y="274"/>
                    <a:pt x="11909" y="474"/>
                  </a:cubicBezTo>
                  <a:cubicBezTo>
                    <a:pt x="11842" y="441"/>
                    <a:pt x="11809" y="441"/>
                    <a:pt x="11775" y="407"/>
                  </a:cubicBezTo>
                  <a:cubicBezTo>
                    <a:pt x="11642" y="374"/>
                    <a:pt x="11509" y="307"/>
                    <a:pt x="11375" y="274"/>
                  </a:cubicBezTo>
                  <a:cubicBezTo>
                    <a:pt x="10908" y="107"/>
                    <a:pt x="10408" y="7"/>
                    <a:pt x="9874" y="7"/>
                  </a:cubicBezTo>
                  <a:cubicBezTo>
                    <a:pt x="9769" y="3"/>
                    <a:pt x="9664" y="1"/>
                    <a:pt x="956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flipH="1">
              <a:off x="2693561" y="3603035"/>
              <a:ext cx="1516733" cy="993700"/>
            </a:xfrm>
            <a:custGeom>
              <a:avLst/>
              <a:gdLst/>
              <a:ahLst/>
              <a:cxnLst/>
              <a:rect l="l" t="t" r="r" b="b"/>
              <a:pathLst>
                <a:path w="71485" h="46834" extrusionOk="0">
                  <a:moveTo>
                    <a:pt x="3637" y="0"/>
                  </a:moveTo>
                  <a:cubicBezTo>
                    <a:pt x="1568" y="0"/>
                    <a:pt x="1" y="1868"/>
                    <a:pt x="401" y="3903"/>
                  </a:cubicBezTo>
                  <a:lnTo>
                    <a:pt x="8607" y="46834"/>
                  </a:lnTo>
                  <a:lnTo>
                    <a:pt x="71485" y="46834"/>
                  </a:lnTo>
                  <a:lnTo>
                    <a:pt x="63379" y="2702"/>
                  </a:lnTo>
                  <a:cubicBezTo>
                    <a:pt x="63079" y="1134"/>
                    <a:pt x="61745" y="0"/>
                    <a:pt x="60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flipH="1">
              <a:off x="2333413" y="4530215"/>
              <a:ext cx="519510" cy="66559"/>
            </a:xfrm>
            <a:custGeom>
              <a:avLst/>
              <a:gdLst/>
              <a:ahLst/>
              <a:cxnLst/>
              <a:rect l="l" t="t" r="r" b="b"/>
              <a:pathLst>
                <a:path w="24485" h="3137" extrusionOk="0">
                  <a:moveTo>
                    <a:pt x="0" y="1"/>
                  </a:moveTo>
                  <a:lnTo>
                    <a:pt x="634" y="3137"/>
                  </a:lnTo>
                  <a:lnTo>
                    <a:pt x="24484" y="3137"/>
                  </a:lnTo>
                  <a:lnTo>
                    <a:pt x="24418" y="3070"/>
                  </a:lnTo>
                  <a:cubicBezTo>
                    <a:pt x="22283" y="1469"/>
                    <a:pt x="19714" y="568"/>
                    <a:pt x="17046" y="501"/>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flipH="1">
              <a:off x="2741630" y="3602314"/>
              <a:ext cx="271796" cy="997244"/>
            </a:xfrm>
            <a:custGeom>
              <a:avLst/>
              <a:gdLst/>
              <a:ahLst/>
              <a:cxnLst/>
              <a:rect l="l" t="t" r="r" b="b"/>
              <a:pathLst>
                <a:path w="12810" h="47001" extrusionOk="0">
                  <a:moveTo>
                    <a:pt x="501" y="1"/>
                  </a:moveTo>
                  <a:cubicBezTo>
                    <a:pt x="334" y="1"/>
                    <a:pt x="134" y="34"/>
                    <a:pt x="1" y="101"/>
                  </a:cubicBezTo>
                  <a:cubicBezTo>
                    <a:pt x="1" y="101"/>
                    <a:pt x="167" y="67"/>
                    <a:pt x="501" y="67"/>
                  </a:cubicBezTo>
                  <a:cubicBezTo>
                    <a:pt x="968" y="67"/>
                    <a:pt x="1468" y="167"/>
                    <a:pt x="1902" y="401"/>
                  </a:cubicBezTo>
                  <a:cubicBezTo>
                    <a:pt x="2569" y="735"/>
                    <a:pt x="3136" y="1268"/>
                    <a:pt x="3570" y="1935"/>
                  </a:cubicBezTo>
                  <a:cubicBezTo>
                    <a:pt x="4070" y="2803"/>
                    <a:pt x="4437" y="3770"/>
                    <a:pt x="4604" y="4771"/>
                  </a:cubicBezTo>
                  <a:cubicBezTo>
                    <a:pt x="4804" y="5905"/>
                    <a:pt x="4971" y="7139"/>
                    <a:pt x="5204" y="8440"/>
                  </a:cubicBezTo>
                  <a:cubicBezTo>
                    <a:pt x="5438" y="9774"/>
                    <a:pt x="5671" y="11175"/>
                    <a:pt x="5938" y="12676"/>
                  </a:cubicBezTo>
                  <a:cubicBezTo>
                    <a:pt x="6505" y="15645"/>
                    <a:pt x="7139" y="18881"/>
                    <a:pt x="7839" y="22317"/>
                  </a:cubicBezTo>
                  <a:cubicBezTo>
                    <a:pt x="9274" y="29122"/>
                    <a:pt x="10575" y="35293"/>
                    <a:pt x="11442" y="39762"/>
                  </a:cubicBezTo>
                  <a:cubicBezTo>
                    <a:pt x="11876" y="41997"/>
                    <a:pt x="12209" y="43799"/>
                    <a:pt x="12443" y="45066"/>
                  </a:cubicBezTo>
                  <a:cubicBezTo>
                    <a:pt x="12543" y="45700"/>
                    <a:pt x="12643" y="46167"/>
                    <a:pt x="12710" y="46501"/>
                  </a:cubicBezTo>
                  <a:cubicBezTo>
                    <a:pt x="12710" y="46667"/>
                    <a:pt x="12743" y="46801"/>
                    <a:pt x="12776" y="46901"/>
                  </a:cubicBezTo>
                  <a:cubicBezTo>
                    <a:pt x="12776" y="46934"/>
                    <a:pt x="12776" y="46968"/>
                    <a:pt x="12810" y="47001"/>
                  </a:cubicBezTo>
                  <a:cubicBezTo>
                    <a:pt x="12810" y="46968"/>
                    <a:pt x="12810" y="46934"/>
                    <a:pt x="12810" y="46901"/>
                  </a:cubicBezTo>
                  <a:cubicBezTo>
                    <a:pt x="12810" y="46801"/>
                    <a:pt x="12776" y="46667"/>
                    <a:pt x="12743" y="46501"/>
                  </a:cubicBezTo>
                  <a:cubicBezTo>
                    <a:pt x="12710" y="46167"/>
                    <a:pt x="12610" y="45667"/>
                    <a:pt x="12543" y="45066"/>
                  </a:cubicBezTo>
                  <a:cubicBezTo>
                    <a:pt x="12343" y="43799"/>
                    <a:pt x="12009" y="41964"/>
                    <a:pt x="11609" y="39729"/>
                  </a:cubicBezTo>
                  <a:cubicBezTo>
                    <a:pt x="10775" y="35226"/>
                    <a:pt x="9507" y="29055"/>
                    <a:pt x="8073" y="22250"/>
                  </a:cubicBezTo>
                  <a:cubicBezTo>
                    <a:pt x="7372" y="18847"/>
                    <a:pt x="6705" y="15578"/>
                    <a:pt x="6172" y="12643"/>
                  </a:cubicBezTo>
                  <a:cubicBezTo>
                    <a:pt x="5871" y="11142"/>
                    <a:pt x="5638" y="9741"/>
                    <a:pt x="5404" y="8407"/>
                  </a:cubicBezTo>
                  <a:cubicBezTo>
                    <a:pt x="5171" y="7106"/>
                    <a:pt x="4971" y="5872"/>
                    <a:pt x="4771" y="4737"/>
                  </a:cubicBezTo>
                  <a:cubicBezTo>
                    <a:pt x="4570" y="3703"/>
                    <a:pt x="4204" y="2736"/>
                    <a:pt x="3670" y="1835"/>
                  </a:cubicBezTo>
                  <a:cubicBezTo>
                    <a:pt x="3236" y="1202"/>
                    <a:pt x="2636" y="668"/>
                    <a:pt x="1935" y="301"/>
                  </a:cubicBezTo>
                  <a:cubicBezTo>
                    <a:pt x="1468" y="101"/>
                    <a:pt x="1001"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36"/>
            <p:cNvGrpSpPr/>
            <p:nvPr/>
          </p:nvGrpSpPr>
          <p:grpSpPr>
            <a:xfrm>
              <a:off x="724272" y="551275"/>
              <a:ext cx="1807526" cy="870121"/>
              <a:chOff x="715380" y="540727"/>
              <a:chExt cx="1734171" cy="834969"/>
            </a:xfrm>
          </p:grpSpPr>
          <p:sp>
            <p:nvSpPr>
              <p:cNvPr id="652" name="Google Shape;652;p36"/>
              <p:cNvSpPr/>
              <p:nvPr/>
            </p:nvSpPr>
            <p:spPr>
              <a:xfrm flipH="1">
                <a:off x="1207094" y="716776"/>
                <a:ext cx="97743" cy="473905"/>
              </a:xfrm>
              <a:custGeom>
                <a:avLst/>
                <a:gdLst/>
                <a:ahLst/>
                <a:cxnLst/>
                <a:rect l="l" t="t" r="r" b="b"/>
                <a:pathLst>
                  <a:path w="4204" h="20383" extrusionOk="0">
                    <a:moveTo>
                      <a:pt x="4104" y="1"/>
                    </a:moveTo>
                    <a:lnTo>
                      <a:pt x="1" y="34"/>
                    </a:lnTo>
                    <a:lnTo>
                      <a:pt x="101" y="20382"/>
                    </a:lnTo>
                    <a:lnTo>
                      <a:pt x="4204" y="20382"/>
                    </a:lnTo>
                    <a:lnTo>
                      <a:pt x="41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flipH="1">
                <a:off x="1881042" y="718334"/>
                <a:ext cx="248194" cy="262934"/>
              </a:xfrm>
              <a:custGeom>
                <a:avLst/>
                <a:gdLst/>
                <a:ahLst/>
                <a:cxnLst/>
                <a:rect l="l" t="t" r="r" b="b"/>
                <a:pathLst>
                  <a:path w="10675" h="11309" extrusionOk="0">
                    <a:moveTo>
                      <a:pt x="10608" y="1"/>
                    </a:moveTo>
                    <a:lnTo>
                      <a:pt x="0" y="67"/>
                    </a:lnTo>
                    <a:lnTo>
                      <a:pt x="67" y="11309"/>
                    </a:lnTo>
                    <a:lnTo>
                      <a:pt x="10674" y="11242"/>
                    </a:lnTo>
                    <a:lnTo>
                      <a:pt x="106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flipH="1">
                <a:off x="1635964" y="716776"/>
                <a:ext cx="248217" cy="262958"/>
              </a:xfrm>
              <a:custGeom>
                <a:avLst/>
                <a:gdLst/>
                <a:ahLst/>
                <a:cxnLst/>
                <a:rect l="l" t="t" r="r" b="b"/>
                <a:pathLst>
                  <a:path w="10676" h="11310" extrusionOk="0">
                    <a:moveTo>
                      <a:pt x="10609" y="1"/>
                    </a:moveTo>
                    <a:lnTo>
                      <a:pt x="1" y="68"/>
                    </a:lnTo>
                    <a:lnTo>
                      <a:pt x="68" y="11309"/>
                    </a:lnTo>
                    <a:lnTo>
                      <a:pt x="10675" y="11242"/>
                    </a:lnTo>
                    <a:lnTo>
                      <a:pt x="10609" y="1"/>
                    </a:lnTo>
                    <a:close/>
                  </a:path>
                </a:pathLst>
              </a:custGeom>
              <a:solidFill>
                <a:srgbClr val="F36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flipH="1">
                <a:off x="1633639" y="783992"/>
                <a:ext cx="497922" cy="8812"/>
              </a:xfrm>
              <a:custGeom>
                <a:avLst/>
                <a:gdLst/>
                <a:ahLst/>
                <a:cxnLst/>
                <a:rect l="l" t="t" r="r" b="b"/>
                <a:pathLst>
                  <a:path w="21416" h="379" extrusionOk="0">
                    <a:moveTo>
                      <a:pt x="16293" y="0"/>
                    </a:moveTo>
                    <a:cubicBezTo>
                      <a:pt x="10907" y="0"/>
                      <a:pt x="5510" y="44"/>
                      <a:pt x="133" y="145"/>
                    </a:cubicBezTo>
                    <a:cubicBezTo>
                      <a:pt x="0" y="145"/>
                      <a:pt x="0" y="346"/>
                      <a:pt x="133" y="346"/>
                    </a:cubicBezTo>
                    <a:cubicBezTo>
                      <a:pt x="2480" y="368"/>
                      <a:pt x="4826" y="379"/>
                      <a:pt x="7173" y="379"/>
                    </a:cubicBezTo>
                    <a:cubicBezTo>
                      <a:pt x="11868" y="379"/>
                      <a:pt x="16567" y="335"/>
                      <a:pt x="21282" y="246"/>
                    </a:cubicBezTo>
                    <a:cubicBezTo>
                      <a:pt x="21415" y="246"/>
                      <a:pt x="21415" y="12"/>
                      <a:pt x="21282" y="12"/>
                    </a:cubicBezTo>
                    <a:cubicBezTo>
                      <a:pt x="19620" y="4"/>
                      <a:pt x="17957" y="0"/>
                      <a:pt x="16293" y="0"/>
                    </a:cubicBezTo>
                    <a:close/>
                  </a:path>
                </a:pathLst>
              </a:custGeom>
              <a:solidFill>
                <a:srgbClr val="FFA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flipH="1">
                <a:off x="1833728" y="975037"/>
                <a:ext cx="449074" cy="215644"/>
              </a:xfrm>
              <a:custGeom>
                <a:avLst/>
                <a:gdLst/>
                <a:ahLst/>
                <a:cxnLst/>
                <a:rect l="l" t="t" r="r" b="b"/>
                <a:pathLst>
                  <a:path w="19315" h="9275" extrusionOk="0">
                    <a:moveTo>
                      <a:pt x="19247" y="1"/>
                    </a:moveTo>
                    <a:lnTo>
                      <a:pt x="0" y="134"/>
                    </a:lnTo>
                    <a:lnTo>
                      <a:pt x="67" y="9274"/>
                    </a:lnTo>
                    <a:lnTo>
                      <a:pt x="19314" y="9174"/>
                    </a:lnTo>
                    <a:lnTo>
                      <a:pt x="19247" y="1"/>
                    </a:lnTo>
                    <a:close/>
                  </a:path>
                </a:pathLst>
              </a:custGeom>
              <a:solidFill>
                <a:srgbClr val="D6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flipH="1">
                <a:off x="1388561" y="972712"/>
                <a:ext cx="448307" cy="215644"/>
              </a:xfrm>
              <a:custGeom>
                <a:avLst/>
                <a:gdLst/>
                <a:ahLst/>
                <a:cxnLst/>
                <a:rect l="l" t="t" r="r" b="b"/>
                <a:pathLst>
                  <a:path w="19282" h="9275" extrusionOk="0">
                    <a:moveTo>
                      <a:pt x="19248" y="1"/>
                    </a:moveTo>
                    <a:lnTo>
                      <a:pt x="1" y="101"/>
                    </a:lnTo>
                    <a:lnTo>
                      <a:pt x="34" y="9274"/>
                    </a:lnTo>
                    <a:lnTo>
                      <a:pt x="19281" y="9174"/>
                    </a:lnTo>
                    <a:lnTo>
                      <a:pt x="19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flipH="1">
                <a:off x="1385468" y="1026931"/>
                <a:ext cx="899659" cy="11765"/>
              </a:xfrm>
              <a:custGeom>
                <a:avLst/>
                <a:gdLst/>
                <a:ahLst/>
                <a:cxnLst/>
                <a:rect l="l" t="t" r="r" b="b"/>
                <a:pathLst>
                  <a:path w="38695" h="506" extrusionOk="0">
                    <a:moveTo>
                      <a:pt x="25735" y="0"/>
                    </a:moveTo>
                    <a:cubicBezTo>
                      <a:pt x="17198" y="0"/>
                      <a:pt x="8651" y="59"/>
                      <a:pt x="134" y="237"/>
                    </a:cubicBezTo>
                    <a:cubicBezTo>
                      <a:pt x="0" y="237"/>
                      <a:pt x="0" y="438"/>
                      <a:pt x="134" y="438"/>
                    </a:cubicBezTo>
                    <a:cubicBezTo>
                      <a:pt x="3802" y="485"/>
                      <a:pt x="7475" y="506"/>
                      <a:pt x="11150" y="506"/>
                    </a:cubicBezTo>
                    <a:cubicBezTo>
                      <a:pt x="20278" y="506"/>
                      <a:pt x="29420" y="380"/>
                      <a:pt x="38528" y="237"/>
                    </a:cubicBezTo>
                    <a:cubicBezTo>
                      <a:pt x="38695" y="237"/>
                      <a:pt x="38695" y="37"/>
                      <a:pt x="38528" y="37"/>
                    </a:cubicBezTo>
                    <a:cubicBezTo>
                      <a:pt x="34269" y="15"/>
                      <a:pt x="30003" y="0"/>
                      <a:pt x="25735" y="0"/>
                    </a:cubicBezTo>
                    <a:close/>
                  </a:path>
                </a:pathLst>
              </a:custGeom>
              <a:solidFill>
                <a:srgbClr val="FFA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flipH="1">
                <a:off x="1113257" y="540727"/>
                <a:ext cx="98510" cy="651488"/>
              </a:xfrm>
              <a:custGeom>
                <a:avLst/>
                <a:gdLst/>
                <a:ahLst/>
                <a:cxnLst/>
                <a:rect l="l" t="t" r="r" b="b"/>
                <a:pathLst>
                  <a:path w="4237" h="28021" extrusionOk="0">
                    <a:moveTo>
                      <a:pt x="1" y="1"/>
                    </a:moveTo>
                    <a:lnTo>
                      <a:pt x="134" y="28021"/>
                    </a:lnTo>
                    <a:lnTo>
                      <a:pt x="4237" y="27988"/>
                    </a:lnTo>
                    <a:lnTo>
                      <a:pt x="4070" y="1"/>
                    </a:lnTo>
                    <a:close/>
                  </a:path>
                </a:pathLst>
              </a:custGeom>
              <a:solidFill>
                <a:srgbClr val="F36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flipH="1">
                <a:off x="965108" y="661720"/>
                <a:ext cx="151265" cy="528961"/>
              </a:xfrm>
              <a:custGeom>
                <a:avLst/>
                <a:gdLst/>
                <a:ahLst/>
                <a:cxnLst/>
                <a:rect l="l" t="t" r="r" b="b"/>
                <a:pathLst>
                  <a:path w="6506" h="22751" extrusionOk="0">
                    <a:moveTo>
                      <a:pt x="6372" y="1"/>
                    </a:moveTo>
                    <a:lnTo>
                      <a:pt x="1" y="34"/>
                    </a:lnTo>
                    <a:lnTo>
                      <a:pt x="134" y="22750"/>
                    </a:lnTo>
                    <a:lnTo>
                      <a:pt x="6505" y="22717"/>
                    </a:lnTo>
                    <a:lnTo>
                      <a:pt x="6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flipH="1">
                <a:off x="968991" y="760998"/>
                <a:ext cx="148149" cy="5719"/>
              </a:xfrm>
              <a:custGeom>
                <a:avLst/>
                <a:gdLst/>
                <a:ahLst/>
                <a:cxnLst/>
                <a:rect l="l" t="t" r="r" b="b"/>
                <a:pathLst>
                  <a:path w="6372" h="246" extrusionOk="0">
                    <a:moveTo>
                      <a:pt x="3186" y="0"/>
                    </a:moveTo>
                    <a:cubicBezTo>
                      <a:pt x="2127" y="0"/>
                      <a:pt x="1068" y="34"/>
                      <a:pt x="0" y="100"/>
                    </a:cubicBezTo>
                    <a:cubicBezTo>
                      <a:pt x="816" y="202"/>
                      <a:pt x="1631" y="246"/>
                      <a:pt x="2447" y="246"/>
                    </a:cubicBezTo>
                    <a:cubicBezTo>
                      <a:pt x="2699" y="246"/>
                      <a:pt x="2951" y="242"/>
                      <a:pt x="3202" y="234"/>
                    </a:cubicBezTo>
                    <a:cubicBezTo>
                      <a:pt x="3447" y="242"/>
                      <a:pt x="3693" y="246"/>
                      <a:pt x="3940" y="246"/>
                    </a:cubicBezTo>
                    <a:cubicBezTo>
                      <a:pt x="4741" y="246"/>
                      <a:pt x="5556" y="202"/>
                      <a:pt x="6371" y="100"/>
                    </a:cubicBezTo>
                    <a:cubicBezTo>
                      <a:pt x="5304" y="34"/>
                      <a:pt x="4245" y="0"/>
                      <a:pt x="3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flipH="1">
                <a:off x="968991" y="738701"/>
                <a:ext cx="148149" cy="5534"/>
              </a:xfrm>
              <a:custGeom>
                <a:avLst/>
                <a:gdLst/>
                <a:ahLst/>
                <a:cxnLst/>
                <a:rect l="l" t="t" r="r" b="b"/>
                <a:pathLst>
                  <a:path w="6372" h="238" extrusionOk="0">
                    <a:moveTo>
                      <a:pt x="3186" y="0"/>
                    </a:moveTo>
                    <a:cubicBezTo>
                      <a:pt x="2127" y="0"/>
                      <a:pt x="1068" y="42"/>
                      <a:pt x="0" y="125"/>
                    </a:cubicBezTo>
                    <a:cubicBezTo>
                      <a:pt x="801" y="200"/>
                      <a:pt x="1601" y="238"/>
                      <a:pt x="2402" y="238"/>
                    </a:cubicBezTo>
                    <a:cubicBezTo>
                      <a:pt x="2669" y="238"/>
                      <a:pt x="2936" y="234"/>
                      <a:pt x="3202" y="225"/>
                    </a:cubicBezTo>
                    <a:cubicBezTo>
                      <a:pt x="3461" y="234"/>
                      <a:pt x="3722" y="238"/>
                      <a:pt x="3984" y="238"/>
                    </a:cubicBezTo>
                    <a:cubicBezTo>
                      <a:pt x="4770" y="238"/>
                      <a:pt x="5571" y="200"/>
                      <a:pt x="6371" y="125"/>
                    </a:cubicBezTo>
                    <a:cubicBezTo>
                      <a:pt x="5304" y="42"/>
                      <a:pt x="4245" y="0"/>
                      <a:pt x="3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flipH="1">
                <a:off x="968991" y="1107679"/>
                <a:ext cx="148149" cy="5255"/>
              </a:xfrm>
              <a:custGeom>
                <a:avLst/>
                <a:gdLst/>
                <a:ahLst/>
                <a:cxnLst/>
                <a:rect l="l" t="t" r="r" b="b"/>
                <a:pathLst>
                  <a:path w="6372" h="226" extrusionOk="0">
                    <a:moveTo>
                      <a:pt x="3186" y="0"/>
                    </a:moveTo>
                    <a:cubicBezTo>
                      <a:pt x="2127" y="0"/>
                      <a:pt x="1068" y="33"/>
                      <a:pt x="0" y="100"/>
                    </a:cubicBezTo>
                    <a:cubicBezTo>
                      <a:pt x="1068" y="183"/>
                      <a:pt x="2127" y="225"/>
                      <a:pt x="3186" y="225"/>
                    </a:cubicBezTo>
                    <a:cubicBezTo>
                      <a:pt x="4245" y="225"/>
                      <a:pt x="5304" y="183"/>
                      <a:pt x="6371" y="100"/>
                    </a:cubicBezTo>
                    <a:cubicBezTo>
                      <a:pt x="5304" y="33"/>
                      <a:pt x="4245" y="0"/>
                      <a:pt x="3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flipH="1">
                <a:off x="968991" y="1085359"/>
                <a:ext cx="148149" cy="5278"/>
              </a:xfrm>
              <a:custGeom>
                <a:avLst/>
                <a:gdLst/>
                <a:ahLst/>
                <a:cxnLst/>
                <a:rect l="l" t="t" r="r" b="b"/>
                <a:pathLst>
                  <a:path w="6372" h="227" extrusionOk="0">
                    <a:moveTo>
                      <a:pt x="3186" y="1"/>
                    </a:moveTo>
                    <a:cubicBezTo>
                      <a:pt x="2127" y="1"/>
                      <a:pt x="1068" y="43"/>
                      <a:pt x="0" y="126"/>
                    </a:cubicBezTo>
                    <a:cubicBezTo>
                      <a:pt x="1068" y="193"/>
                      <a:pt x="2127" y="226"/>
                      <a:pt x="3186" y="226"/>
                    </a:cubicBezTo>
                    <a:cubicBezTo>
                      <a:pt x="4245" y="226"/>
                      <a:pt x="5304" y="193"/>
                      <a:pt x="6371" y="126"/>
                    </a:cubicBezTo>
                    <a:cubicBezTo>
                      <a:pt x="5304" y="43"/>
                      <a:pt x="4245" y="1"/>
                      <a:pt x="3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flipH="1">
                <a:off x="1038020" y="802104"/>
                <a:ext cx="5441" cy="237336"/>
              </a:xfrm>
              <a:custGeom>
                <a:avLst/>
                <a:gdLst/>
                <a:ahLst/>
                <a:cxnLst/>
                <a:rect l="l" t="t" r="r" b="b"/>
                <a:pathLst>
                  <a:path w="234" h="10208" extrusionOk="0">
                    <a:moveTo>
                      <a:pt x="134" y="0"/>
                    </a:moveTo>
                    <a:cubicBezTo>
                      <a:pt x="67" y="0"/>
                      <a:pt x="0" y="2269"/>
                      <a:pt x="0" y="5104"/>
                    </a:cubicBezTo>
                    <a:cubicBezTo>
                      <a:pt x="0" y="7939"/>
                      <a:pt x="67" y="10208"/>
                      <a:pt x="134" y="10208"/>
                    </a:cubicBezTo>
                    <a:cubicBezTo>
                      <a:pt x="167" y="10208"/>
                      <a:pt x="234" y="7939"/>
                      <a:pt x="234" y="5104"/>
                    </a:cubicBezTo>
                    <a:cubicBezTo>
                      <a:pt x="234" y="2269"/>
                      <a:pt x="200"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flipH="1">
                <a:off x="806892" y="791246"/>
                <a:ext cx="160565" cy="398644"/>
              </a:xfrm>
              <a:custGeom>
                <a:avLst/>
                <a:gdLst/>
                <a:ahLst/>
                <a:cxnLst/>
                <a:rect l="l" t="t" r="r" b="b"/>
                <a:pathLst>
                  <a:path w="6906" h="17146" extrusionOk="0">
                    <a:moveTo>
                      <a:pt x="0" y="0"/>
                    </a:moveTo>
                    <a:lnTo>
                      <a:pt x="0" y="17146"/>
                    </a:lnTo>
                    <a:lnTo>
                      <a:pt x="6905" y="17146"/>
                    </a:lnTo>
                    <a:lnTo>
                      <a:pt x="6905" y="0"/>
                    </a:lnTo>
                    <a:close/>
                  </a:path>
                </a:pathLst>
              </a:custGeom>
              <a:solidFill>
                <a:srgbClr val="F36E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flipH="1">
                <a:off x="1138065" y="624497"/>
                <a:ext cx="64402" cy="54986"/>
              </a:xfrm>
              <a:custGeom>
                <a:avLst/>
                <a:gdLst/>
                <a:ahLst/>
                <a:cxnLst/>
                <a:rect l="l" t="t" r="r" b="b"/>
                <a:pathLst>
                  <a:path w="2770" h="2365" extrusionOk="0">
                    <a:moveTo>
                      <a:pt x="1569" y="0"/>
                    </a:moveTo>
                    <a:cubicBezTo>
                      <a:pt x="535" y="0"/>
                      <a:pt x="1" y="1268"/>
                      <a:pt x="735" y="2002"/>
                    </a:cubicBezTo>
                    <a:cubicBezTo>
                      <a:pt x="985" y="2252"/>
                      <a:pt x="1289" y="2364"/>
                      <a:pt x="1584" y="2364"/>
                    </a:cubicBezTo>
                    <a:cubicBezTo>
                      <a:pt x="2194" y="2364"/>
                      <a:pt x="2770" y="1887"/>
                      <a:pt x="2770" y="1168"/>
                    </a:cubicBezTo>
                    <a:cubicBezTo>
                      <a:pt x="2770" y="534"/>
                      <a:pt x="2236" y="0"/>
                      <a:pt x="15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flipH="1">
                <a:off x="1157456" y="726867"/>
                <a:ext cx="17089" cy="387810"/>
              </a:xfrm>
              <a:custGeom>
                <a:avLst/>
                <a:gdLst/>
                <a:ahLst/>
                <a:cxnLst/>
                <a:rect l="l" t="t" r="r" b="b"/>
                <a:pathLst>
                  <a:path w="735" h="16680" extrusionOk="0">
                    <a:moveTo>
                      <a:pt x="1" y="1"/>
                    </a:moveTo>
                    <a:lnTo>
                      <a:pt x="1" y="16679"/>
                    </a:lnTo>
                    <a:lnTo>
                      <a:pt x="735" y="16679"/>
                    </a:lnTo>
                    <a:lnTo>
                      <a:pt x="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flipH="1">
                <a:off x="715380" y="1185674"/>
                <a:ext cx="1734171" cy="76795"/>
              </a:xfrm>
              <a:custGeom>
                <a:avLst/>
                <a:gdLst/>
                <a:ahLst/>
                <a:cxnLst/>
                <a:rect l="l" t="t" r="r" b="b"/>
                <a:pathLst>
                  <a:path w="74588" h="3303" extrusionOk="0">
                    <a:moveTo>
                      <a:pt x="1" y="0"/>
                    </a:moveTo>
                    <a:lnTo>
                      <a:pt x="1" y="3303"/>
                    </a:lnTo>
                    <a:lnTo>
                      <a:pt x="74587" y="3303"/>
                    </a:lnTo>
                    <a:lnTo>
                      <a:pt x="745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flipH="1">
                <a:off x="2095105" y="1222897"/>
                <a:ext cx="70587" cy="152799"/>
              </a:xfrm>
              <a:custGeom>
                <a:avLst/>
                <a:gdLst/>
                <a:ahLst/>
                <a:cxnLst/>
                <a:rect l="l" t="t" r="r" b="b"/>
                <a:pathLst>
                  <a:path w="3036" h="6572" extrusionOk="0">
                    <a:moveTo>
                      <a:pt x="0" y="0"/>
                    </a:moveTo>
                    <a:lnTo>
                      <a:pt x="0" y="6572"/>
                    </a:lnTo>
                    <a:lnTo>
                      <a:pt x="3036" y="6572"/>
                    </a:lnTo>
                    <a:lnTo>
                      <a:pt x="3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flipH="1">
                <a:off x="1044228" y="1222897"/>
                <a:ext cx="70587" cy="152799"/>
              </a:xfrm>
              <a:custGeom>
                <a:avLst/>
                <a:gdLst/>
                <a:ahLst/>
                <a:cxnLst/>
                <a:rect l="l" t="t" r="r" b="b"/>
                <a:pathLst>
                  <a:path w="3036" h="6572" extrusionOk="0">
                    <a:moveTo>
                      <a:pt x="0" y="0"/>
                    </a:moveTo>
                    <a:lnTo>
                      <a:pt x="0" y="6572"/>
                    </a:lnTo>
                    <a:lnTo>
                      <a:pt x="3036" y="6572"/>
                    </a:lnTo>
                    <a:lnTo>
                      <a:pt x="30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4763"/>
            <a:ext cx="5172075" cy="513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35"/>
          <p:cNvSpPr txBox="1">
            <a:spLocks noGrp="1"/>
          </p:cNvSpPr>
          <p:nvPr>
            <p:ph type="body" idx="1"/>
          </p:nvPr>
        </p:nvSpPr>
        <p:spPr>
          <a:xfrm>
            <a:off x="28109" y="1087134"/>
            <a:ext cx="8664091" cy="3517116"/>
          </a:xfrm>
          <a:prstGeom prst="rect">
            <a:avLst/>
          </a:prstGeom>
        </p:spPr>
        <p:txBody>
          <a:bodyPr spcFirstLastPara="1" wrap="square" lIns="91425" tIns="91425" rIns="91425" bIns="91425" anchor="t" anchorCtr="0">
            <a:noAutofit/>
          </a:bodyPr>
          <a:lstStyle/>
          <a:p>
            <a:pPr marL="152400" indent="0" algn="just">
              <a:buNone/>
              <a:tabLst>
                <a:tab pos="688975" algn="l"/>
              </a:tabLst>
            </a:pPr>
            <a:r>
              <a:rPr lang="en-US" kern="100" dirty="0">
                <a:latin typeface="Calibri" panose="020F0502020204030204" pitchFamily="34" charset="0"/>
                <a:ea typeface="SimSun" panose="02010600030101010101" pitchFamily="2" charset="-122"/>
                <a:cs typeface="Arial" panose="020B0604020202020204" pitchFamily="34" charset="0"/>
              </a:rPr>
              <a:t> Start the motor for </a:t>
            </a:r>
            <a:r>
              <a:rPr lang="en-US" kern="100" dirty="0" smtClean="0">
                <a:latin typeface="Calibri" panose="020F0502020204030204" pitchFamily="34" charset="0"/>
                <a:ea typeface="SimSun" panose="02010600030101010101" pitchFamily="2" charset="-122"/>
                <a:cs typeface="Arial" panose="020B0604020202020204" pitchFamily="34" charset="0"/>
              </a:rPr>
              <a:t>3</a:t>
            </a:r>
            <a:r>
              <a:rPr lang="en-US" kern="100" baseline="30000" dirty="0" smtClean="0">
                <a:latin typeface="Calibri" panose="020F0502020204030204" pitchFamily="34" charset="0"/>
                <a:ea typeface="SimSun" panose="02010600030101010101" pitchFamily="2" charset="-122"/>
                <a:cs typeface="Arial" panose="020B0604020202020204" pitchFamily="34" charset="0"/>
              </a:rPr>
              <a:t>rd</a:t>
            </a:r>
            <a:r>
              <a:rPr lang="en-US" kern="100" dirty="0" smtClean="0">
                <a:latin typeface="Calibri" panose="020F0502020204030204" pitchFamily="34" charset="0"/>
                <a:ea typeface="SimSun" panose="02010600030101010101" pitchFamily="2" charset="-122"/>
                <a:cs typeface="Arial" panose="020B0604020202020204" pitchFamily="34" charset="0"/>
              </a:rPr>
              <a:t>  </a:t>
            </a:r>
            <a:r>
              <a:rPr lang="en-US" kern="100" dirty="0">
                <a:latin typeface="Calibri" panose="020F0502020204030204" pitchFamily="34" charset="0"/>
                <a:ea typeface="SimSun" panose="02010600030101010101" pitchFamily="2" charset="-122"/>
                <a:cs typeface="Arial" panose="020B0604020202020204" pitchFamily="34" charset="0"/>
              </a:rPr>
              <a:t>floor</a:t>
            </a:r>
            <a:endParaRPr lang="en-US" dirty="0"/>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r>
              <a:rPr lang="en-US" kern="100" dirty="0" smtClean="0">
                <a:latin typeface="Calibri" panose="020F0502020204030204" pitchFamily="34" charset="0"/>
                <a:ea typeface="SimSun" panose="02010600030101010101" pitchFamily="2" charset="-122"/>
                <a:cs typeface="Arial" panose="020B0604020202020204" pitchFamily="34" charset="0"/>
              </a:rPr>
              <a:t> Start the motor for 2</a:t>
            </a:r>
            <a:r>
              <a:rPr lang="en-US" kern="100" baseline="30000" dirty="0" smtClean="0">
                <a:latin typeface="Calibri" panose="020F0502020204030204" pitchFamily="34" charset="0"/>
                <a:ea typeface="SimSun" panose="02010600030101010101" pitchFamily="2" charset="-122"/>
                <a:cs typeface="Arial" panose="020B0604020202020204" pitchFamily="34" charset="0"/>
              </a:rPr>
              <a:t>nd</a:t>
            </a:r>
            <a:r>
              <a:rPr lang="en-US" kern="100" dirty="0" smtClean="0">
                <a:latin typeface="Calibri" panose="020F0502020204030204" pitchFamily="34" charset="0"/>
                <a:ea typeface="SimSun" panose="02010600030101010101" pitchFamily="2" charset="-122"/>
                <a:cs typeface="Arial" panose="020B0604020202020204" pitchFamily="34" charset="0"/>
              </a:rPr>
              <a:t>  floor</a:t>
            </a:r>
            <a:endParaRPr lang="en-US" dirty="0"/>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buNone/>
            </a:pPr>
            <a:endParaRPr lang="en-US" dirty="0"/>
          </a:p>
        </p:txBody>
      </p:sp>
      <p:sp>
        <p:nvSpPr>
          <p:cNvPr id="79" name="Title 2"/>
          <p:cNvSpPr txBox="1">
            <a:spLocks/>
          </p:cNvSpPr>
          <p:nvPr/>
        </p:nvSpPr>
        <p:spPr>
          <a:xfrm>
            <a:off x="468205" y="-14092"/>
            <a:ext cx="7959543" cy="1101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2pPr>
            <a:lvl3pPr marR="0" lvl="2"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3pPr>
            <a:lvl4pPr marR="0" lvl="3"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4pPr>
            <a:lvl5pPr marR="0" lvl="4"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5pPr>
            <a:lvl6pPr marR="0" lvl="5"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6pPr>
            <a:lvl7pPr marR="0" lvl="6"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7pPr>
            <a:lvl8pPr marR="0" lvl="7"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8pPr>
            <a:lvl9pPr marR="0" lvl="8"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9pPr>
          </a:lstStyle>
          <a:p>
            <a:r>
              <a:rPr lang="en-US" sz="4400" dirty="0" smtClean="0"/>
              <a:t>19 &amp; 20. LADDER DIAGRAM</a:t>
            </a:r>
            <a:endParaRPr lang="en-US" sz="4400" dirty="0"/>
          </a:p>
        </p:txBody>
      </p:sp>
      <p:sp>
        <p:nvSpPr>
          <p:cNvPr id="3" name="Rectangle 2"/>
          <p:cNvSpPr/>
          <p:nvPr/>
        </p:nvSpPr>
        <p:spPr>
          <a:xfrm>
            <a:off x="4479634" y="2417862"/>
            <a:ext cx="184730" cy="307777"/>
          </a:xfrm>
          <a:prstGeom prst="rect">
            <a:avLst/>
          </a:prstGeom>
        </p:spPr>
        <p:txBody>
          <a:bodyPr wrap="none">
            <a:spAutoFit/>
          </a:bodyPr>
          <a:lstStyle/>
          <a:p>
            <a:pPr algn="ctr"/>
            <a:endParaRPr lang="en-US" kern="1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717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209" y="3304721"/>
            <a:ext cx="5402263"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209" y="1087134"/>
            <a:ext cx="55022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318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35"/>
          <p:cNvSpPr txBox="1">
            <a:spLocks noGrp="1"/>
          </p:cNvSpPr>
          <p:nvPr>
            <p:ph type="body" idx="1"/>
          </p:nvPr>
        </p:nvSpPr>
        <p:spPr>
          <a:xfrm>
            <a:off x="28109" y="1087134"/>
            <a:ext cx="8664091" cy="3517116"/>
          </a:xfrm>
          <a:prstGeom prst="rect">
            <a:avLst/>
          </a:prstGeom>
        </p:spPr>
        <p:txBody>
          <a:bodyPr spcFirstLastPara="1" wrap="square" lIns="91425" tIns="91425" rIns="91425" bIns="91425" anchor="t" anchorCtr="0">
            <a:noAutofit/>
          </a:bodyPr>
          <a:lstStyle/>
          <a:p>
            <a:pPr marL="152400" indent="0" algn="just">
              <a:buNone/>
              <a:tabLst>
                <a:tab pos="688975" algn="l"/>
              </a:tabLst>
            </a:pPr>
            <a:r>
              <a:rPr lang="en-US" kern="100" dirty="0">
                <a:latin typeface="Calibri" panose="020F0502020204030204" pitchFamily="34" charset="0"/>
                <a:ea typeface="SimSun" panose="02010600030101010101" pitchFamily="2" charset="-122"/>
                <a:cs typeface="Arial" panose="020B0604020202020204" pitchFamily="34" charset="0"/>
              </a:rPr>
              <a:t> Start the motor for </a:t>
            </a:r>
            <a:r>
              <a:rPr lang="en-US" kern="100" dirty="0" smtClean="0">
                <a:latin typeface="Calibri" panose="020F0502020204030204" pitchFamily="34" charset="0"/>
                <a:ea typeface="SimSun" panose="02010600030101010101" pitchFamily="2" charset="-122"/>
                <a:cs typeface="Arial" panose="020B0604020202020204" pitchFamily="34" charset="0"/>
              </a:rPr>
              <a:t>1</a:t>
            </a:r>
            <a:r>
              <a:rPr lang="en-US" kern="100" baseline="30000" dirty="0" smtClean="0">
                <a:latin typeface="Calibri" panose="020F0502020204030204" pitchFamily="34" charset="0"/>
                <a:ea typeface="SimSun" panose="02010600030101010101" pitchFamily="2" charset="-122"/>
                <a:cs typeface="Arial" panose="020B0604020202020204" pitchFamily="34" charset="0"/>
              </a:rPr>
              <a:t>st</a:t>
            </a:r>
            <a:r>
              <a:rPr lang="en-US" kern="100" dirty="0" smtClean="0">
                <a:latin typeface="Calibri" panose="020F0502020204030204" pitchFamily="34" charset="0"/>
                <a:ea typeface="SimSun" panose="02010600030101010101" pitchFamily="2" charset="-122"/>
                <a:cs typeface="Arial" panose="020B0604020202020204" pitchFamily="34" charset="0"/>
              </a:rPr>
              <a:t>   </a:t>
            </a:r>
            <a:r>
              <a:rPr lang="en-US" kern="100" dirty="0">
                <a:latin typeface="Calibri" panose="020F0502020204030204" pitchFamily="34" charset="0"/>
                <a:ea typeface="SimSun" panose="02010600030101010101" pitchFamily="2" charset="-122"/>
                <a:cs typeface="Arial" panose="020B0604020202020204" pitchFamily="34" charset="0"/>
              </a:rPr>
              <a:t>floor</a:t>
            </a:r>
            <a:endParaRPr lang="en-US" dirty="0"/>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r>
              <a:rPr lang="en-US" kern="100" dirty="0">
                <a:latin typeface="Calibri" panose="020F0502020204030204" pitchFamily="34" charset="0"/>
                <a:ea typeface="SimSun" panose="02010600030101010101" pitchFamily="2" charset="-122"/>
                <a:cs typeface="Times New Roman" panose="02020603050405020304" pitchFamily="18" charset="0"/>
              </a:rPr>
              <a:t>Second floor protection: Suppose we are on the way back to the second floor, we press the first floor button and then the second floor button, first we go to the first floor then we go back to the second floor.</a:t>
            </a: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buNone/>
            </a:pPr>
            <a:endParaRPr lang="en-US" dirty="0"/>
          </a:p>
        </p:txBody>
      </p:sp>
      <p:sp>
        <p:nvSpPr>
          <p:cNvPr id="79" name="Title 2"/>
          <p:cNvSpPr txBox="1">
            <a:spLocks/>
          </p:cNvSpPr>
          <p:nvPr/>
        </p:nvSpPr>
        <p:spPr>
          <a:xfrm>
            <a:off x="468205" y="-14092"/>
            <a:ext cx="7959543" cy="1101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2pPr>
            <a:lvl3pPr marR="0" lvl="2"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3pPr>
            <a:lvl4pPr marR="0" lvl="3"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4pPr>
            <a:lvl5pPr marR="0" lvl="4"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5pPr>
            <a:lvl6pPr marR="0" lvl="5"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6pPr>
            <a:lvl7pPr marR="0" lvl="6"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7pPr>
            <a:lvl8pPr marR="0" lvl="7"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8pPr>
            <a:lvl9pPr marR="0" lvl="8"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9pPr>
          </a:lstStyle>
          <a:p>
            <a:r>
              <a:rPr lang="en-US" sz="4400" dirty="0" smtClean="0"/>
              <a:t>19 &amp; 20. LADDER DIAGRAM</a:t>
            </a:r>
            <a:endParaRPr lang="en-US" sz="4400" dirty="0"/>
          </a:p>
        </p:txBody>
      </p:sp>
      <p:sp>
        <p:nvSpPr>
          <p:cNvPr id="3" name="Rectangle 2"/>
          <p:cNvSpPr/>
          <p:nvPr/>
        </p:nvSpPr>
        <p:spPr>
          <a:xfrm>
            <a:off x="4479634" y="2417862"/>
            <a:ext cx="184730" cy="307777"/>
          </a:xfrm>
          <a:prstGeom prst="rect">
            <a:avLst/>
          </a:prstGeom>
        </p:spPr>
        <p:txBody>
          <a:bodyPr wrap="none">
            <a:spAutoFit/>
          </a:bodyPr>
          <a:lstStyle/>
          <a:p>
            <a:pPr algn="ctr"/>
            <a:endParaRPr lang="en-US" kern="1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819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8097" y="1398587"/>
            <a:ext cx="55403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6228" y="3180057"/>
            <a:ext cx="4221163" cy="19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2865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6" name="Google Shape;546;p35"/>
          <p:cNvSpPr txBox="1">
            <a:spLocks noGrp="1"/>
          </p:cNvSpPr>
          <p:nvPr>
            <p:ph type="body" idx="1"/>
          </p:nvPr>
        </p:nvSpPr>
        <p:spPr>
          <a:xfrm>
            <a:off x="28109" y="1087134"/>
            <a:ext cx="8664091" cy="3517116"/>
          </a:xfrm>
          <a:prstGeom prst="rect">
            <a:avLst/>
          </a:prstGeom>
        </p:spPr>
        <p:txBody>
          <a:bodyPr spcFirstLastPara="1" wrap="square" lIns="91425" tIns="91425" rIns="91425" bIns="91425" anchor="t" anchorCtr="0">
            <a:noAutofit/>
          </a:bodyPr>
          <a:lstStyle/>
          <a:p>
            <a:pPr marL="152400" indent="0" algn="just">
              <a:buNone/>
            </a:pPr>
            <a:r>
              <a:rPr lang="en-US" kern="100" dirty="0">
                <a:latin typeface="Calibri" panose="020F0502020204030204" pitchFamily="34" charset="0"/>
                <a:ea typeface="SimSun" panose="02010600030101010101" pitchFamily="2" charset="-122"/>
                <a:cs typeface="Arial" panose="020B0604020202020204" pitchFamily="34" charset="0"/>
              </a:rPr>
              <a:t>The same thing happens for the third floor.</a:t>
            </a: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smtClean="0">
              <a:latin typeface="Calibri" panose="020F0502020204030204" pitchFamily="34" charset="0"/>
              <a:ea typeface="SimSun" panose="02010600030101010101" pitchFamily="2" charset="-122"/>
              <a:cs typeface="Times New Roman" panose="02020603050405020304" pitchFamily="18" charset="0"/>
            </a:endParaRPr>
          </a:p>
          <a:p>
            <a:pPr marL="152400" indent="0" algn="just">
              <a:buNone/>
              <a:tabLst>
                <a:tab pos="688975" algn="l"/>
              </a:tabLst>
            </a:pPr>
            <a:endParaRPr lang="en-US" kern="100" dirty="0">
              <a:latin typeface="Calibri" panose="020F0502020204030204" pitchFamily="34" charset="0"/>
              <a:ea typeface="SimSun" panose="02010600030101010101" pitchFamily="2" charset="-122"/>
              <a:cs typeface="Times New Roman" panose="02020603050405020304" pitchFamily="18" charset="0"/>
            </a:endParaRPr>
          </a:p>
          <a:p>
            <a:pPr marL="152400" indent="0">
              <a:buNone/>
            </a:pPr>
            <a:endParaRPr lang="en-US" dirty="0"/>
          </a:p>
        </p:txBody>
      </p:sp>
      <p:sp>
        <p:nvSpPr>
          <p:cNvPr id="79" name="Title 2"/>
          <p:cNvSpPr txBox="1">
            <a:spLocks/>
          </p:cNvSpPr>
          <p:nvPr/>
        </p:nvSpPr>
        <p:spPr>
          <a:xfrm>
            <a:off x="468205" y="-14092"/>
            <a:ext cx="7959543" cy="1101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Poppins"/>
              <a:buNone/>
              <a:defRPr sz="6000" b="1" i="0" u="none" strike="noStrike" cap="none">
                <a:solidFill>
                  <a:schemeClr val="dk1"/>
                </a:solidFill>
                <a:latin typeface="Poppins"/>
                <a:ea typeface="Poppins"/>
                <a:cs typeface="Poppins"/>
                <a:sym typeface="Poppins"/>
              </a:defRPr>
            </a:lvl1pPr>
            <a:lvl2pPr marR="0" lvl="1"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2pPr>
            <a:lvl3pPr marR="0" lvl="2"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3pPr>
            <a:lvl4pPr marR="0" lvl="3"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4pPr>
            <a:lvl5pPr marR="0" lvl="4"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5pPr>
            <a:lvl6pPr marR="0" lvl="5"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6pPr>
            <a:lvl7pPr marR="0" lvl="6"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7pPr>
            <a:lvl8pPr marR="0" lvl="7"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8pPr>
            <a:lvl9pPr marR="0" lvl="8" algn="r" rtl="0">
              <a:lnSpc>
                <a:spcPct val="100000"/>
              </a:lnSpc>
              <a:spcBef>
                <a:spcPts val="0"/>
              </a:spcBef>
              <a:spcAft>
                <a:spcPts val="0"/>
              </a:spcAft>
              <a:buClr>
                <a:schemeClr val="dk1"/>
              </a:buClr>
              <a:buSzPts val="12000"/>
              <a:buFont typeface="Poppins"/>
              <a:buNone/>
              <a:defRPr sz="12000" b="0" i="0" u="none" strike="noStrike" cap="none">
                <a:solidFill>
                  <a:schemeClr val="dk1"/>
                </a:solidFill>
                <a:latin typeface="Poppins"/>
                <a:ea typeface="Poppins"/>
                <a:cs typeface="Poppins"/>
                <a:sym typeface="Poppins"/>
              </a:defRPr>
            </a:lvl9pPr>
          </a:lstStyle>
          <a:p>
            <a:r>
              <a:rPr lang="en-US" sz="4400" dirty="0" smtClean="0"/>
              <a:t>19 &amp; 20. LADDER DIAGRAM</a:t>
            </a:r>
            <a:endParaRPr lang="en-US" sz="4400" dirty="0"/>
          </a:p>
        </p:txBody>
      </p:sp>
      <p:sp>
        <p:nvSpPr>
          <p:cNvPr id="3" name="Rectangle 2"/>
          <p:cNvSpPr/>
          <p:nvPr/>
        </p:nvSpPr>
        <p:spPr>
          <a:xfrm>
            <a:off x="4479634" y="2417862"/>
            <a:ext cx="184730" cy="307777"/>
          </a:xfrm>
          <a:prstGeom prst="rect">
            <a:avLst/>
          </a:prstGeom>
        </p:spPr>
        <p:txBody>
          <a:bodyPr wrap="none">
            <a:spAutoFit/>
          </a:bodyPr>
          <a:lstStyle/>
          <a:p>
            <a:pPr algn="ctr"/>
            <a:endParaRPr lang="en-US" kern="100" dirty="0">
              <a:latin typeface="Calibri" panose="020F0502020204030204" pitchFamily="34" charset="0"/>
              <a:ea typeface="SimSun" panose="02010600030101010101" pitchFamily="2" charset="-122"/>
              <a:cs typeface="Times New Roman" panose="02020603050405020304" pitchFamily="18" charset="0"/>
            </a:endParaRPr>
          </a:p>
        </p:txBody>
      </p:sp>
      <p:pic>
        <p:nvPicPr>
          <p:cNvPr id="9218"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99" y="1801328"/>
            <a:ext cx="594360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372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cxnSp>
        <p:nvCxnSpPr>
          <p:cNvPr id="677" name="Google Shape;677;p37"/>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sp>
        <p:nvSpPr>
          <p:cNvPr id="679" name="Google Shape;679;p37"/>
          <p:cNvSpPr txBox="1">
            <a:spLocks noGrp="1"/>
          </p:cNvSpPr>
          <p:nvPr>
            <p:ph type="subTitle" idx="1"/>
          </p:nvPr>
        </p:nvSpPr>
        <p:spPr>
          <a:xfrm>
            <a:off x="91319" y="-167802"/>
            <a:ext cx="3042300" cy="12285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smtClean="0"/>
              <a:t>2.</a:t>
            </a:r>
            <a:r>
              <a:rPr lang="en-US" sz="3600" dirty="0" smtClean="0"/>
              <a:t>F</a:t>
            </a:r>
            <a:r>
              <a:rPr lang="en" sz="3600" dirty="0" smtClean="0"/>
              <a:t>low chart</a:t>
            </a:r>
            <a:endParaRPr sz="3600" dirty="0"/>
          </a:p>
        </p:txBody>
      </p:sp>
      <p:grpSp>
        <p:nvGrpSpPr>
          <p:cNvPr id="680" name="Google Shape;680;p37"/>
          <p:cNvGrpSpPr/>
          <p:nvPr/>
        </p:nvGrpSpPr>
        <p:grpSpPr>
          <a:xfrm>
            <a:off x="6496743" y="549455"/>
            <a:ext cx="1591920" cy="4051067"/>
            <a:chOff x="6496743" y="549455"/>
            <a:chExt cx="1591920" cy="4051067"/>
          </a:xfrm>
        </p:grpSpPr>
        <p:grpSp>
          <p:nvGrpSpPr>
            <p:cNvPr id="681" name="Google Shape;681;p37"/>
            <p:cNvGrpSpPr/>
            <p:nvPr/>
          </p:nvGrpSpPr>
          <p:grpSpPr>
            <a:xfrm>
              <a:off x="7136150" y="549455"/>
              <a:ext cx="849801" cy="829471"/>
              <a:chOff x="6953846" y="549455"/>
              <a:chExt cx="849801" cy="829471"/>
            </a:xfrm>
          </p:grpSpPr>
          <p:sp>
            <p:nvSpPr>
              <p:cNvPr id="682" name="Google Shape;682;p37"/>
              <p:cNvSpPr/>
              <p:nvPr/>
            </p:nvSpPr>
            <p:spPr>
              <a:xfrm>
                <a:off x="7008165" y="549455"/>
                <a:ext cx="795481" cy="829471"/>
              </a:xfrm>
              <a:custGeom>
                <a:avLst/>
                <a:gdLst/>
                <a:ahLst/>
                <a:cxnLst/>
                <a:rect l="l" t="t" r="r" b="b"/>
                <a:pathLst>
                  <a:path w="24925" h="25990" extrusionOk="0">
                    <a:moveTo>
                      <a:pt x="0" y="1"/>
                    </a:moveTo>
                    <a:lnTo>
                      <a:pt x="0" y="25989"/>
                    </a:lnTo>
                    <a:lnTo>
                      <a:pt x="24925" y="25989"/>
                    </a:lnTo>
                    <a:lnTo>
                      <a:pt x="24925" y="1"/>
                    </a:ln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6953846" y="549455"/>
                <a:ext cx="795481" cy="829471"/>
              </a:xfrm>
              <a:custGeom>
                <a:avLst/>
                <a:gdLst/>
                <a:ahLst/>
                <a:cxnLst/>
                <a:rect l="l" t="t" r="r" b="b"/>
                <a:pathLst>
                  <a:path w="24925" h="25990" extrusionOk="0">
                    <a:moveTo>
                      <a:pt x="0" y="1"/>
                    </a:moveTo>
                    <a:lnTo>
                      <a:pt x="0" y="25989"/>
                    </a:lnTo>
                    <a:lnTo>
                      <a:pt x="24925" y="25989"/>
                    </a:lnTo>
                    <a:lnTo>
                      <a:pt x="2492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7060538" y="661030"/>
                <a:ext cx="582098" cy="606321"/>
              </a:xfrm>
              <a:custGeom>
                <a:avLst/>
                <a:gdLst/>
                <a:ahLst/>
                <a:cxnLst/>
                <a:rect l="l" t="t" r="r" b="b"/>
                <a:pathLst>
                  <a:path w="18239" h="18998" extrusionOk="0">
                    <a:moveTo>
                      <a:pt x="1" y="0"/>
                    </a:moveTo>
                    <a:lnTo>
                      <a:pt x="1" y="18998"/>
                    </a:lnTo>
                    <a:lnTo>
                      <a:pt x="18238" y="18998"/>
                    </a:lnTo>
                    <a:lnTo>
                      <a:pt x="182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6954803" y="1271213"/>
                <a:ext cx="105766" cy="104777"/>
              </a:xfrm>
              <a:custGeom>
                <a:avLst/>
                <a:gdLst/>
                <a:ahLst/>
                <a:cxnLst/>
                <a:rect l="l" t="t" r="r" b="b"/>
                <a:pathLst>
                  <a:path w="3314" h="3283" extrusionOk="0">
                    <a:moveTo>
                      <a:pt x="3314" y="0"/>
                    </a:moveTo>
                    <a:lnTo>
                      <a:pt x="3314" y="0"/>
                    </a:lnTo>
                    <a:cubicBezTo>
                      <a:pt x="3131" y="122"/>
                      <a:pt x="2979" y="274"/>
                      <a:pt x="2827" y="426"/>
                    </a:cubicBezTo>
                    <a:cubicBezTo>
                      <a:pt x="2493" y="730"/>
                      <a:pt x="2067" y="1125"/>
                      <a:pt x="1611" y="1581"/>
                    </a:cubicBezTo>
                    <a:cubicBezTo>
                      <a:pt x="1156" y="2037"/>
                      <a:pt x="760" y="2432"/>
                      <a:pt x="456" y="2766"/>
                    </a:cubicBezTo>
                    <a:cubicBezTo>
                      <a:pt x="304" y="2918"/>
                      <a:pt x="152" y="3070"/>
                      <a:pt x="0" y="3283"/>
                    </a:cubicBezTo>
                    <a:cubicBezTo>
                      <a:pt x="213" y="3161"/>
                      <a:pt x="396" y="3009"/>
                      <a:pt x="548" y="2827"/>
                    </a:cubicBezTo>
                    <a:cubicBezTo>
                      <a:pt x="852" y="2553"/>
                      <a:pt x="1307" y="2158"/>
                      <a:pt x="1733" y="1702"/>
                    </a:cubicBezTo>
                    <a:cubicBezTo>
                      <a:pt x="2159" y="1246"/>
                      <a:pt x="2584" y="821"/>
                      <a:pt x="2858" y="517"/>
                    </a:cubicBezTo>
                    <a:cubicBezTo>
                      <a:pt x="3040" y="365"/>
                      <a:pt x="3192" y="183"/>
                      <a:pt x="33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7642603" y="1269266"/>
                <a:ext cx="104777" cy="106724"/>
              </a:xfrm>
              <a:custGeom>
                <a:avLst/>
                <a:gdLst/>
                <a:ahLst/>
                <a:cxnLst/>
                <a:rect l="l" t="t" r="r" b="b"/>
                <a:pathLst>
                  <a:path w="3283" h="3344" extrusionOk="0">
                    <a:moveTo>
                      <a:pt x="0" y="0"/>
                    </a:moveTo>
                    <a:lnTo>
                      <a:pt x="0" y="0"/>
                    </a:lnTo>
                    <a:cubicBezTo>
                      <a:pt x="122" y="213"/>
                      <a:pt x="274" y="396"/>
                      <a:pt x="426" y="548"/>
                    </a:cubicBezTo>
                    <a:cubicBezTo>
                      <a:pt x="730" y="852"/>
                      <a:pt x="1125" y="1277"/>
                      <a:pt x="1581" y="1733"/>
                    </a:cubicBezTo>
                    <a:cubicBezTo>
                      <a:pt x="2037" y="2189"/>
                      <a:pt x="2462" y="2614"/>
                      <a:pt x="2766" y="2888"/>
                    </a:cubicBezTo>
                    <a:cubicBezTo>
                      <a:pt x="2918" y="3070"/>
                      <a:pt x="3070" y="3222"/>
                      <a:pt x="3283" y="3344"/>
                    </a:cubicBezTo>
                    <a:cubicBezTo>
                      <a:pt x="3161" y="3162"/>
                      <a:pt x="3009" y="2979"/>
                      <a:pt x="2827" y="2827"/>
                    </a:cubicBezTo>
                    <a:cubicBezTo>
                      <a:pt x="2553" y="2493"/>
                      <a:pt x="2158" y="2098"/>
                      <a:pt x="1702" y="1611"/>
                    </a:cubicBezTo>
                    <a:cubicBezTo>
                      <a:pt x="1246" y="1155"/>
                      <a:pt x="821" y="760"/>
                      <a:pt x="517" y="456"/>
                    </a:cubicBezTo>
                    <a:cubicBezTo>
                      <a:pt x="365" y="304"/>
                      <a:pt x="182" y="152"/>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640656" y="558200"/>
                <a:ext cx="105766" cy="103819"/>
              </a:xfrm>
              <a:custGeom>
                <a:avLst/>
                <a:gdLst/>
                <a:ahLst/>
                <a:cxnLst/>
                <a:rect l="l" t="t" r="r" b="b"/>
                <a:pathLst>
                  <a:path w="3314" h="3253" extrusionOk="0">
                    <a:moveTo>
                      <a:pt x="3313" y="0"/>
                    </a:moveTo>
                    <a:cubicBezTo>
                      <a:pt x="3131" y="122"/>
                      <a:pt x="2949" y="274"/>
                      <a:pt x="2797" y="426"/>
                    </a:cubicBezTo>
                    <a:cubicBezTo>
                      <a:pt x="2493" y="700"/>
                      <a:pt x="2037" y="1125"/>
                      <a:pt x="1611" y="1581"/>
                    </a:cubicBezTo>
                    <a:cubicBezTo>
                      <a:pt x="1155" y="2007"/>
                      <a:pt x="760" y="2432"/>
                      <a:pt x="456" y="2736"/>
                    </a:cubicBezTo>
                    <a:cubicBezTo>
                      <a:pt x="274" y="2888"/>
                      <a:pt x="152" y="3070"/>
                      <a:pt x="0" y="3253"/>
                    </a:cubicBezTo>
                    <a:cubicBezTo>
                      <a:pt x="213" y="3131"/>
                      <a:pt x="365" y="2979"/>
                      <a:pt x="547" y="2827"/>
                    </a:cubicBezTo>
                    <a:cubicBezTo>
                      <a:pt x="851" y="2554"/>
                      <a:pt x="1277" y="2128"/>
                      <a:pt x="1733" y="1672"/>
                    </a:cubicBezTo>
                    <a:cubicBezTo>
                      <a:pt x="2158" y="1247"/>
                      <a:pt x="2584" y="821"/>
                      <a:pt x="2857" y="517"/>
                    </a:cubicBezTo>
                    <a:cubicBezTo>
                      <a:pt x="3040" y="365"/>
                      <a:pt x="3192" y="183"/>
                      <a:pt x="33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6954803" y="557242"/>
                <a:ext cx="104809" cy="106724"/>
              </a:xfrm>
              <a:custGeom>
                <a:avLst/>
                <a:gdLst/>
                <a:ahLst/>
                <a:cxnLst/>
                <a:rect l="l" t="t" r="r" b="b"/>
                <a:pathLst>
                  <a:path w="3284" h="3344" extrusionOk="0">
                    <a:moveTo>
                      <a:pt x="0" y="0"/>
                    </a:moveTo>
                    <a:cubicBezTo>
                      <a:pt x="122" y="213"/>
                      <a:pt x="274" y="395"/>
                      <a:pt x="426" y="547"/>
                    </a:cubicBezTo>
                    <a:cubicBezTo>
                      <a:pt x="730" y="851"/>
                      <a:pt x="1125" y="1277"/>
                      <a:pt x="1581" y="1733"/>
                    </a:cubicBezTo>
                    <a:cubicBezTo>
                      <a:pt x="2037" y="2189"/>
                      <a:pt x="2432" y="2614"/>
                      <a:pt x="2766" y="2888"/>
                    </a:cubicBezTo>
                    <a:cubicBezTo>
                      <a:pt x="2918" y="3070"/>
                      <a:pt x="3070" y="3222"/>
                      <a:pt x="3283" y="3344"/>
                    </a:cubicBezTo>
                    <a:cubicBezTo>
                      <a:pt x="3131" y="3161"/>
                      <a:pt x="3010" y="2979"/>
                      <a:pt x="2827" y="2827"/>
                    </a:cubicBezTo>
                    <a:cubicBezTo>
                      <a:pt x="2554" y="2523"/>
                      <a:pt x="2128" y="2097"/>
                      <a:pt x="1703" y="1641"/>
                    </a:cubicBezTo>
                    <a:cubicBezTo>
                      <a:pt x="1247" y="1186"/>
                      <a:pt x="821" y="760"/>
                      <a:pt x="517" y="486"/>
                    </a:cubicBezTo>
                    <a:cubicBezTo>
                      <a:pt x="365" y="304"/>
                      <a:pt x="183" y="152"/>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7060538" y="656179"/>
                <a:ext cx="585002" cy="611172"/>
              </a:xfrm>
              <a:custGeom>
                <a:avLst/>
                <a:gdLst/>
                <a:ahLst/>
                <a:cxnLst/>
                <a:rect l="l" t="t" r="r" b="b"/>
                <a:pathLst>
                  <a:path w="18330" h="19150" extrusionOk="0">
                    <a:moveTo>
                      <a:pt x="1" y="0"/>
                    </a:moveTo>
                    <a:lnTo>
                      <a:pt x="1" y="61"/>
                    </a:lnTo>
                    <a:lnTo>
                      <a:pt x="1" y="19058"/>
                    </a:lnTo>
                    <a:lnTo>
                      <a:pt x="1" y="19150"/>
                    </a:lnTo>
                    <a:lnTo>
                      <a:pt x="61" y="19150"/>
                    </a:lnTo>
                    <a:lnTo>
                      <a:pt x="13253" y="19089"/>
                    </a:lnTo>
                    <a:lnTo>
                      <a:pt x="13223" y="19089"/>
                    </a:lnTo>
                    <a:lnTo>
                      <a:pt x="122" y="19059"/>
                    </a:lnTo>
                    <a:lnTo>
                      <a:pt x="122" y="19059"/>
                    </a:lnTo>
                    <a:lnTo>
                      <a:pt x="122" y="213"/>
                    </a:lnTo>
                    <a:lnTo>
                      <a:pt x="18147" y="213"/>
                    </a:lnTo>
                    <a:cubicBezTo>
                      <a:pt x="18177" y="5840"/>
                      <a:pt x="18177" y="10560"/>
                      <a:pt x="18177" y="13891"/>
                    </a:cubicBezTo>
                    <a:lnTo>
                      <a:pt x="18177" y="17751"/>
                    </a:lnTo>
                    <a:lnTo>
                      <a:pt x="18177" y="18785"/>
                    </a:lnTo>
                    <a:lnTo>
                      <a:pt x="18177" y="19058"/>
                    </a:lnTo>
                    <a:cubicBezTo>
                      <a:pt x="18177" y="19089"/>
                      <a:pt x="18177" y="19119"/>
                      <a:pt x="18177" y="19150"/>
                    </a:cubicBezTo>
                    <a:cubicBezTo>
                      <a:pt x="18177" y="19150"/>
                      <a:pt x="18268" y="19028"/>
                      <a:pt x="18268" y="18967"/>
                    </a:cubicBezTo>
                    <a:lnTo>
                      <a:pt x="18268" y="18724"/>
                    </a:lnTo>
                    <a:lnTo>
                      <a:pt x="18268" y="17691"/>
                    </a:lnTo>
                    <a:lnTo>
                      <a:pt x="18268" y="13861"/>
                    </a:lnTo>
                    <a:cubicBezTo>
                      <a:pt x="18299" y="10517"/>
                      <a:pt x="18329" y="5745"/>
                      <a:pt x="18329" y="61"/>
                    </a:cubicBezTo>
                    <a:lnTo>
                      <a:pt x="1832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7254549" y="866690"/>
                <a:ext cx="194043" cy="194043"/>
              </a:xfrm>
              <a:custGeom>
                <a:avLst/>
                <a:gdLst/>
                <a:ahLst/>
                <a:cxnLst/>
                <a:rect l="l" t="t" r="r" b="b"/>
                <a:pathLst>
                  <a:path w="6080" h="6080" extrusionOk="0">
                    <a:moveTo>
                      <a:pt x="1" y="0"/>
                    </a:moveTo>
                    <a:lnTo>
                      <a:pt x="1" y="6079"/>
                    </a:lnTo>
                    <a:lnTo>
                      <a:pt x="6080" y="6079"/>
                    </a:lnTo>
                    <a:lnTo>
                      <a:pt x="608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37"/>
            <p:cNvGrpSpPr/>
            <p:nvPr/>
          </p:nvGrpSpPr>
          <p:grpSpPr>
            <a:xfrm flipH="1">
              <a:off x="6496743" y="1948321"/>
              <a:ext cx="1591920" cy="2652200"/>
              <a:chOff x="6689015" y="1948321"/>
              <a:chExt cx="1591920" cy="2652200"/>
            </a:xfrm>
          </p:grpSpPr>
          <p:sp>
            <p:nvSpPr>
              <p:cNvPr id="692" name="Google Shape;692;p37"/>
              <p:cNvSpPr/>
              <p:nvPr/>
            </p:nvSpPr>
            <p:spPr>
              <a:xfrm>
                <a:off x="7709529" y="2736015"/>
                <a:ext cx="571406" cy="293969"/>
              </a:xfrm>
              <a:custGeom>
                <a:avLst/>
                <a:gdLst/>
                <a:ahLst/>
                <a:cxnLst/>
                <a:rect l="l" t="t" r="r" b="b"/>
                <a:pathLst>
                  <a:path w="17904" h="9211" extrusionOk="0">
                    <a:moveTo>
                      <a:pt x="17903" y="1"/>
                    </a:moveTo>
                    <a:cubicBezTo>
                      <a:pt x="11612" y="548"/>
                      <a:pt x="4620" y="4894"/>
                      <a:pt x="0" y="9210"/>
                    </a:cubicBezTo>
                    <a:cubicBezTo>
                      <a:pt x="6748" y="7995"/>
                      <a:pt x="12979" y="4773"/>
                      <a:pt x="17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6727792" y="3292836"/>
                <a:ext cx="466661" cy="481182"/>
              </a:xfrm>
              <a:custGeom>
                <a:avLst/>
                <a:gdLst/>
                <a:ahLst/>
                <a:cxnLst/>
                <a:rect l="l" t="t" r="r" b="b"/>
                <a:pathLst>
                  <a:path w="14622" h="15077" extrusionOk="0">
                    <a:moveTo>
                      <a:pt x="1" y="1"/>
                    </a:moveTo>
                    <a:lnTo>
                      <a:pt x="1" y="1"/>
                    </a:lnTo>
                    <a:cubicBezTo>
                      <a:pt x="2493" y="6384"/>
                      <a:pt x="8907" y="11976"/>
                      <a:pt x="14621" y="15077"/>
                    </a:cubicBezTo>
                    <a:cubicBezTo>
                      <a:pt x="11399" y="8542"/>
                      <a:pt x="6171" y="3192"/>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6716175" y="2988240"/>
                <a:ext cx="465672" cy="481182"/>
              </a:xfrm>
              <a:custGeom>
                <a:avLst/>
                <a:gdLst/>
                <a:ahLst/>
                <a:cxnLst/>
                <a:rect l="l" t="t" r="r" b="b"/>
                <a:pathLst>
                  <a:path w="14591" h="15077" extrusionOk="0">
                    <a:moveTo>
                      <a:pt x="0" y="0"/>
                    </a:moveTo>
                    <a:cubicBezTo>
                      <a:pt x="2493" y="6383"/>
                      <a:pt x="8906" y="11976"/>
                      <a:pt x="14590" y="15077"/>
                    </a:cubicBezTo>
                    <a:cubicBezTo>
                      <a:pt x="11368" y="8542"/>
                      <a:pt x="6170" y="3192"/>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6689015" y="2690409"/>
                <a:ext cx="465640" cy="480225"/>
              </a:xfrm>
              <a:custGeom>
                <a:avLst/>
                <a:gdLst/>
                <a:ahLst/>
                <a:cxnLst/>
                <a:rect l="l" t="t" r="r" b="b"/>
                <a:pathLst>
                  <a:path w="14590" h="15047" extrusionOk="0">
                    <a:moveTo>
                      <a:pt x="0" y="1"/>
                    </a:moveTo>
                    <a:lnTo>
                      <a:pt x="0" y="1"/>
                    </a:lnTo>
                    <a:cubicBezTo>
                      <a:pt x="2493" y="6354"/>
                      <a:pt x="8906" y="11977"/>
                      <a:pt x="14590" y="15047"/>
                    </a:cubicBezTo>
                    <a:cubicBezTo>
                      <a:pt x="11368" y="8512"/>
                      <a:pt x="6170" y="31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6710334" y="2315982"/>
                <a:ext cx="405544" cy="541310"/>
              </a:xfrm>
              <a:custGeom>
                <a:avLst/>
                <a:gdLst/>
                <a:ahLst/>
                <a:cxnLst/>
                <a:rect l="l" t="t" r="r" b="b"/>
                <a:pathLst>
                  <a:path w="12707" h="16961" extrusionOk="0">
                    <a:moveTo>
                      <a:pt x="1" y="0"/>
                    </a:moveTo>
                    <a:cubicBezTo>
                      <a:pt x="1703" y="6657"/>
                      <a:pt x="7387" y="13101"/>
                      <a:pt x="12706" y="16961"/>
                    </a:cubicBezTo>
                    <a:cubicBezTo>
                      <a:pt x="10244" y="10031"/>
                      <a:pt x="5715" y="401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6851973" y="1948321"/>
                <a:ext cx="215394" cy="667438"/>
              </a:xfrm>
              <a:custGeom>
                <a:avLst/>
                <a:gdLst/>
                <a:ahLst/>
                <a:cxnLst/>
                <a:rect l="l" t="t" r="r" b="b"/>
                <a:pathLst>
                  <a:path w="6749" h="20913" extrusionOk="0">
                    <a:moveTo>
                      <a:pt x="700" y="0"/>
                    </a:moveTo>
                    <a:lnTo>
                      <a:pt x="700" y="0"/>
                    </a:lnTo>
                    <a:cubicBezTo>
                      <a:pt x="1" y="6870"/>
                      <a:pt x="3071" y="15198"/>
                      <a:pt x="6627" y="20912"/>
                    </a:cubicBezTo>
                    <a:cubicBezTo>
                      <a:pt x="6748" y="13526"/>
                      <a:pt x="4681" y="6231"/>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7089644" y="2062800"/>
                <a:ext cx="333735" cy="668396"/>
              </a:xfrm>
              <a:custGeom>
                <a:avLst/>
                <a:gdLst/>
                <a:ahLst/>
                <a:cxnLst/>
                <a:rect l="l" t="t" r="r" b="b"/>
                <a:pathLst>
                  <a:path w="10457" h="20943" extrusionOk="0">
                    <a:moveTo>
                      <a:pt x="10457" y="0"/>
                    </a:moveTo>
                    <a:lnTo>
                      <a:pt x="10457" y="0"/>
                    </a:lnTo>
                    <a:cubicBezTo>
                      <a:pt x="5168" y="4985"/>
                      <a:pt x="1520" y="13800"/>
                      <a:pt x="0" y="20943"/>
                    </a:cubicBezTo>
                    <a:cubicBezTo>
                      <a:pt x="5289" y="15015"/>
                      <a:pt x="8906" y="7781"/>
                      <a:pt x="10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7127463" y="2321791"/>
                <a:ext cx="402640" cy="667438"/>
              </a:xfrm>
              <a:custGeom>
                <a:avLst/>
                <a:gdLst/>
                <a:ahLst/>
                <a:cxnLst/>
                <a:rect l="l" t="t" r="r" b="b"/>
                <a:pathLst>
                  <a:path w="12616" h="20913" extrusionOk="0">
                    <a:moveTo>
                      <a:pt x="12615" y="1"/>
                    </a:moveTo>
                    <a:cubicBezTo>
                      <a:pt x="6718" y="4712"/>
                      <a:pt x="2159" y="13587"/>
                      <a:pt x="1" y="20913"/>
                    </a:cubicBezTo>
                    <a:cubicBezTo>
                      <a:pt x="6019" y="15198"/>
                      <a:pt x="10366" y="7964"/>
                      <a:pt x="1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7168219" y="2636090"/>
                <a:ext cx="402608" cy="666481"/>
              </a:xfrm>
              <a:custGeom>
                <a:avLst/>
                <a:gdLst/>
                <a:ahLst/>
                <a:cxnLst/>
                <a:rect l="l" t="t" r="r" b="b"/>
                <a:pathLst>
                  <a:path w="12615" h="20883" extrusionOk="0">
                    <a:moveTo>
                      <a:pt x="12615" y="1"/>
                    </a:moveTo>
                    <a:lnTo>
                      <a:pt x="12615" y="1"/>
                    </a:lnTo>
                    <a:cubicBezTo>
                      <a:pt x="6718" y="4712"/>
                      <a:pt x="2159" y="13588"/>
                      <a:pt x="1" y="20883"/>
                    </a:cubicBezTo>
                    <a:cubicBezTo>
                      <a:pt x="6019" y="15199"/>
                      <a:pt x="10365" y="7964"/>
                      <a:pt x="1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7189570" y="3019293"/>
                <a:ext cx="402608" cy="666449"/>
              </a:xfrm>
              <a:custGeom>
                <a:avLst/>
                <a:gdLst/>
                <a:ahLst/>
                <a:cxnLst/>
                <a:rect l="l" t="t" r="r" b="b"/>
                <a:pathLst>
                  <a:path w="12615" h="20882" extrusionOk="0">
                    <a:moveTo>
                      <a:pt x="12614" y="0"/>
                    </a:moveTo>
                    <a:lnTo>
                      <a:pt x="12614" y="0"/>
                    </a:lnTo>
                    <a:cubicBezTo>
                      <a:pt x="6687" y="4711"/>
                      <a:pt x="2158" y="13587"/>
                      <a:pt x="0" y="20882"/>
                    </a:cubicBezTo>
                    <a:cubicBezTo>
                      <a:pt x="6019" y="15167"/>
                      <a:pt x="10365" y="7964"/>
                      <a:pt x="126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7059580" y="2570153"/>
                <a:ext cx="139724" cy="1462888"/>
              </a:xfrm>
              <a:custGeom>
                <a:avLst/>
                <a:gdLst/>
                <a:ahLst/>
                <a:cxnLst/>
                <a:rect l="l" t="t" r="r" b="b"/>
                <a:pathLst>
                  <a:path w="4378" h="45837" extrusionOk="0">
                    <a:moveTo>
                      <a:pt x="0" y="0"/>
                    </a:moveTo>
                    <a:lnTo>
                      <a:pt x="0" y="0"/>
                    </a:lnTo>
                    <a:cubicBezTo>
                      <a:pt x="1" y="31"/>
                      <a:pt x="31" y="61"/>
                      <a:pt x="31" y="121"/>
                    </a:cubicBezTo>
                    <a:cubicBezTo>
                      <a:pt x="61" y="213"/>
                      <a:pt x="91" y="304"/>
                      <a:pt x="91" y="456"/>
                    </a:cubicBezTo>
                    <a:cubicBezTo>
                      <a:pt x="121" y="553"/>
                      <a:pt x="150" y="665"/>
                      <a:pt x="180" y="793"/>
                    </a:cubicBezTo>
                    <a:lnTo>
                      <a:pt x="180" y="793"/>
                    </a:lnTo>
                    <a:cubicBezTo>
                      <a:pt x="159" y="670"/>
                      <a:pt x="141" y="559"/>
                      <a:pt x="122" y="456"/>
                    </a:cubicBezTo>
                    <a:lnTo>
                      <a:pt x="61" y="121"/>
                    </a:lnTo>
                    <a:cubicBezTo>
                      <a:pt x="31" y="61"/>
                      <a:pt x="1" y="31"/>
                      <a:pt x="0" y="0"/>
                    </a:cubicBezTo>
                    <a:close/>
                    <a:moveTo>
                      <a:pt x="180" y="793"/>
                    </a:moveTo>
                    <a:cubicBezTo>
                      <a:pt x="226" y="1067"/>
                      <a:pt x="281" y="1394"/>
                      <a:pt x="365" y="1793"/>
                    </a:cubicBezTo>
                    <a:cubicBezTo>
                      <a:pt x="578" y="2948"/>
                      <a:pt x="882" y="4620"/>
                      <a:pt x="1246" y="6717"/>
                    </a:cubicBezTo>
                    <a:cubicBezTo>
                      <a:pt x="1581" y="8784"/>
                      <a:pt x="1976" y="11277"/>
                      <a:pt x="2341" y="14043"/>
                    </a:cubicBezTo>
                    <a:cubicBezTo>
                      <a:pt x="2705" y="16809"/>
                      <a:pt x="3101" y="19818"/>
                      <a:pt x="3374" y="23040"/>
                    </a:cubicBezTo>
                    <a:cubicBezTo>
                      <a:pt x="3678" y="26231"/>
                      <a:pt x="3891" y="29301"/>
                      <a:pt x="4012" y="32098"/>
                    </a:cubicBezTo>
                    <a:cubicBezTo>
                      <a:pt x="4134" y="34864"/>
                      <a:pt x="4225" y="37386"/>
                      <a:pt x="4256" y="39484"/>
                    </a:cubicBezTo>
                    <a:cubicBezTo>
                      <a:pt x="4286" y="41581"/>
                      <a:pt x="4286" y="43314"/>
                      <a:pt x="4286" y="44469"/>
                    </a:cubicBezTo>
                    <a:lnTo>
                      <a:pt x="4286" y="45836"/>
                    </a:lnTo>
                    <a:cubicBezTo>
                      <a:pt x="4286" y="45502"/>
                      <a:pt x="4316" y="45046"/>
                      <a:pt x="4316" y="44469"/>
                    </a:cubicBezTo>
                    <a:cubicBezTo>
                      <a:pt x="4377" y="43283"/>
                      <a:pt x="4377" y="41611"/>
                      <a:pt x="4377" y="39484"/>
                    </a:cubicBezTo>
                    <a:cubicBezTo>
                      <a:pt x="4347" y="37386"/>
                      <a:pt x="4316" y="34864"/>
                      <a:pt x="4164" y="32067"/>
                    </a:cubicBezTo>
                    <a:cubicBezTo>
                      <a:pt x="4043" y="29301"/>
                      <a:pt x="3830" y="26231"/>
                      <a:pt x="3557" y="23009"/>
                    </a:cubicBezTo>
                    <a:cubicBezTo>
                      <a:pt x="3283" y="19818"/>
                      <a:pt x="2918" y="16748"/>
                      <a:pt x="2523" y="14012"/>
                    </a:cubicBezTo>
                    <a:cubicBezTo>
                      <a:pt x="2098" y="11246"/>
                      <a:pt x="1733" y="8754"/>
                      <a:pt x="1338" y="6687"/>
                    </a:cubicBezTo>
                    <a:cubicBezTo>
                      <a:pt x="973" y="4620"/>
                      <a:pt x="639" y="2918"/>
                      <a:pt x="395" y="1793"/>
                    </a:cubicBezTo>
                    <a:cubicBezTo>
                      <a:pt x="313" y="1400"/>
                      <a:pt x="244" y="1063"/>
                      <a:pt x="180" y="7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7127463" y="3231719"/>
                <a:ext cx="172724" cy="620874"/>
              </a:xfrm>
              <a:custGeom>
                <a:avLst/>
                <a:gdLst/>
                <a:ahLst/>
                <a:cxnLst/>
                <a:rect l="l" t="t" r="r" b="b"/>
                <a:pathLst>
                  <a:path w="5412" h="19454" extrusionOk="0">
                    <a:moveTo>
                      <a:pt x="1308" y="1"/>
                    </a:moveTo>
                    <a:lnTo>
                      <a:pt x="1308" y="1"/>
                    </a:lnTo>
                    <a:cubicBezTo>
                      <a:pt x="1" y="6080"/>
                      <a:pt x="1946" y="13891"/>
                      <a:pt x="4591" y="19454"/>
                    </a:cubicBezTo>
                    <a:cubicBezTo>
                      <a:pt x="5411" y="12797"/>
                      <a:pt x="4287" y="6019"/>
                      <a:pt x="1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7268145" y="3001804"/>
                <a:ext cx="172692" cy="620906"/>
              </a:xfrm>
              <a:custGeom>
                <a:avLst/>
                <a:gdLst/>
                <a:ahLst/>
                <a:cxnLst/>
                <a:rect l="l" t="t" r="r" b="b"/>
                <a:pathLst>
                  <a:path w="5411" h="19455" extrusionOk="0">
                    <a:moveTo>
                      <a:pt x="1307" y="1"/>
                    </a:moveTo>
                    <a:cubicBezTo>
                      <a:pt x="0" y="6080"/>
                      <a:pt x="1946" y="13922"/>
                      <a:pt x="4590" y="19454"/>
                    </a:cubicBezTo>
                    <a:cubicBezTo>
                      <a:pt x="5411" y="12797"/>
                      <a:pt x="4286" y="6019"/>
                      <a:pt x="1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7395230" y="2768026"/>
                <a:ext cx="172692" cy="621864"/>
              </a:xfrm>
              <a:custGeom>
                <a:avLst/>
                <a:gdLst/>
                <a:ahLst/>
                <a:cxnLst/>
                <a:rect l="l" t="t" r="r" b="b"/>
                <a:pathLst>
                  <a:path w="5411" h="19485" extrusionOk="0">
                    <a:moveTo>
                      <a:pt x="1307" y="1"/>
                    </a:moveTo>
                    <a:cubicBezTo>
                      <a:pt x="0" y="6110"/>
                      <a:pt x="1915" y="13922"/>
                      <a:pt x="4590" y="19484"/>
                    </a:cubicBezTo>
                    <a:cubicBezTo>
                      <a:pt x="5411" y="12797"/>
                      <a:pt x="4256" y="6019"/>
                      <a:pt x="1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7570795" y="2507089"/>
                <a:ext cx="146522" cy="630577"/>
              </a:xfrm>
              <a:custGeom>
                <a:avLst/>
                <a:gdLst/>
                <a:ahLst/>
                <a:cxnLst/>
                <a:rect l="l" t="t" r="r" b="b"/>
                <a:pathLst>
                  <a:path w="4591" h="19758" extrusionOk="0">
                    <a:moveTo>
                      <a:pt x="2037" y="0"/>
                    </a:moveTo>
                    <a:lnTo>
                      <a:pt x="2037" y="0"/>
                    </a:lnTo>
                    <a:cubicBezTo>
                      <a:pt x="1" y="5867"/>
                      <a:pt x="1004" y="13861"/>
                      <a:pt x="2980" y="19757"/>
                    </a:cubicBezTo>
                    <a:cubicBezTo>
                      <a:pt x="4591" y="13222"/>
                      <a:pt x="4256" y="6353"/>
                      <a:pt x="2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7610561" y="2986293"/>
                <a:ext cx="620906" cy="254203"/>
              </a:xfrm>
              <a:custGeom>
                <a:avLst/>
                <a:gdLst/>
                <a:ahLst/>
                <a:cxnLst/>
                <a:rect l="l" t="t" r="r" b="b"/>
                <a:pathLst>
                  <a:path w="19455" h="7965" extrusionOk="0">
                    <a:moveTo>
                      <a:pt x="19454" y="1"/>
                    </a:moveTo>
                    <a:lnTo>
                      <a:pt x="19454" y="1"/>
                    </a:lnTo>
                    <a:cubicBezTo>
                      <a:pt x="12828" y="31"/>
                      <a:pt x="5138" y="3861"/>
                      <a:pt x="1" y="7964"/>
                    </a:cubicBezTo>
                    <a:cubicBezTo>
                      <a:pt x="7114" y="7296"/>
                      <a:pt x="13892" y="4530"/>
                      <a:pt x="19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486411" y="3240464"/>
                <a:ext cx="620874" cy="253214"/>
              </a:xfrm>
              <a:custGeom>
                <a:avLst/>
                <a:gdLst/>
                <a:ahLst/>
                <a:cxnLst/>
                <a:rect l="l" t="t" r="r" b="b"/>
                <a:pathLst>
                  <a:path w="19454" h="7934" extrusionOk="0">
                    <a:moveTo>
                      <a:pt x="19454" y="0"/>
                    </a:moveTo>
                    <a:lnTo>
                      <a:pt x="19454" y="0"/>
                    </a:lnTo>
                    <a:cubicBezTo>
                      <a:pt x="12827" y="31"/>
                      <a:pt x="5168" y="3860"/>
                      <a:pt x="0" y="7933"/>
                    </a:cubicBezTo>
                    <a:cubicBezTo>
                      <a:pt x="7113" y="7295"/>
                      <a:pt x="13891" y="4529"/>
                      <a:pt x="19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7313719" y="3532454"/>
                <a:ext cx="620906" cy="253214"/>
              </a:xfrm>
              <a:custGeom>
                <a:avLst/>
                <a:gdLst/>
                <a:ahLst/>
                <a:cxnLst/>
                <a:rect l="l" t="t" r="r" b="b"/>
                <a:pathLst>
                  <a:path w="19455" h="7934" extrusionOk="0">
                    <a:moveTo>
                      <a:pt x="19454" y="0"/>
                    </a:moveTo>
                    <a:cubicBezTo>
                      <a:pt x="12828" y="0"/>
                      <a:pt x="5168" y="3861"/>
                      <a:pt x="1" y="7934"/>
                    </a:cubicBezTo>
                    <a:cubicBezTo>
                      <a:pt x="7144" y="7265"/>
                      <a:pt x="13892" y="4499"/>
                      <a:pt x="19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7140102" y="2895112"/>
                <a:ext cx="625725" cy="1158291"/>
              </a:xfrm>
              <a:custGeom>
                <a:avLst/>
                <a:gdLst/>
                <a:ahLst/>
                <a:cxnLst/>
                <a:rect l="l" t="t" r="r" b="b"/>
                <a:pathLst>
                  <a:path w="19606" h="36293" extrusionOk="0">
                    <a:moveTo>
                      <a:pt x="19605" y="0"/>
                    </a:moveTo>
                    <a:lnTo>
                      <a:pt x="19605" y="0"/>
                    </a:lnTo>
                    <a:cubicBezTo>
                      <a:pt x="19605" y="31"/>
                      <a:pt x="19575" y="61"/>
                      <a:pt x="19575" y="92"/>
                    </a:cubicBezTo>
                    <a:cubicBezTo>
                      <a:pt x="19605" y="61"/>
                      <a:pt x="19605" y="31"/>
                      <a:pt x="19605" y="0"/>
                    </a:cubicBezTo>
                    <a:close/>
                    <a:moveTo>
                      <a:pt x="19575" y="92"/>
                    </a:moveTo>
                    <a:lnTo>
                      <a:pt x="19423" y="365"/>
                    </a:lnTo>
                    <a:lnTo>
                      <a:pt x="18967" y="1490"/>
                    </a:lnTo>
                    <a:cubicBezTo>
                      <a:pt x="18572" y="2432"/>
                      <a:pt x="17964" y="3830"/>
                      <a:pt x="17204" y="5532"/>
                    </a:cubicBezTo>
                    <a:cubicBezTo>
                      <a:pt x="15684" y="8967"/>
                      <a:pt x="13496" y="13648"/>
                      <a:pt x="10791" y="18663"/>
                    </a:cubicBezTo>
                    <a:cubicBezTo>
                      <a:pt x="9423" y="21186"/>
                      <a:pt x="8085" y="23557"/>
                      <a:pt x="6809" y="25654"/>
                    </a:cubicBezTo>
                    <a:cubicBezTo>
                      <a:pt x="5532" y="27782"/>
                      <a:pt x="4347" y="29666"/>
                      <a:pt x="3344" y="31247"/>
                    </a:cubicBezTo>
                    <a:cubicBezTo>
                      <a:pt x="2341" y="32797"/>
                      <a:pt x="1489" y="34074"/>
                      <a:pt x="912" y="34925"/>
                    </a:cubicBezTo>
                    <a:cubicBezTo>
                      <a:pt x="608" y="35350"/>
                      <a:pt x="395" y="35685"/>
                      <a:pt x="243" y="35928"/>
                    </a:cubicBezTo>
                    <a:lnTo>
                      <a:pt x="61" y="36202"/>
                    </a:lnTo>
                    <a:cubicBezTo>
                      <a:pt x="0" y="36262"/>
                      <a:pt x="0" y="36293"/>
                      <a:pt x="0" y="36293"/>
                    </a:cubicBezTo>
                    <a:cubicBezTo>
                      <a:pt x="30" y="36262"/>
                      <a:pt x="61" y="36232"/>
                      <a:pt x="91" y="36202"/>
                    </a:cubicBezTo>
                    <a:lnTo>
                      <a:pt x="274" y="35958"/>
                    </a:lnTo>
                    <a:lnTo>
                      <a:pt x="973" y="34986"/>
                    </a:lnTo>
                    <a:cubicBezTo>
                      <a:pt x="1581" y="34135"/>
                      <a:pt x="2432" y="32858"/>
                      <a:pt x="3496" y="31338"/>
                    </a:cubicBezTo>
                    <a:cubicBezTo>
                      <a:pt x="4529" y="29788"/>
                      <a:pt x="5714" y="27934"/>
                      <a:pt x="6991" y="25806"/>
                    </a:cubicBezTo>
                    <a:cubicBezTo>
                      <a:pt x="8268" y="23679"/>
                      <a:pt x="9636" y="21308"/>
                      <a:pt x="11003" y="18815"/>
                    </a:cubicBezTo>
                    <a:cubicBezTo>
                      <a:pt x="13709" y="13770"/>
                      <a:pt x="15867" y="9089"/>
                      <a:pt x="17356" y="5624"/>
                    </a:cubicBezTo>
                    <a:cubicBezTo>
                      <a:pt x="18086" y="3921"/>
                      <a:pt x="18663" y="2523"/>
                      <a:pt x="19028" y="1551"/>
                    </a:cubicBezTo>
                    <a:lnTo>
                      <a:pt x="19484" y="396"/>
                    </a:lnTo>
                    <a:cubicBezTo>
                      <a:pt x="19514" y="274"/>
                      <a:pt x="19545" y="183"/>
                      <a:pt x="19575" y="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6898537" y="3882658"/>
                <a:ext cx="716907" cy="717864"/>
              </a:xfrm>
              <a:custGeom>
                <a:avLst/>
                <a:gdLst/>
                <a:ahLst/>
                <a:cxnLst/>
                <a:rect l="l" t="t" r="r" b="b"/>
                <a:pathLst>
                  <a:path w="22463" h="22493" extrusionOk="0">
                    <a:moveTo>
                      <a:pt x="1" y="0"/>
                    </a:moveTo>
                    <a:lnTo>
                      <a:pt x="3040" y="22493"/>
                    </a:lnTo>
                    <a:lnTo>
                      <a:pt x="19332" y="22493"/>
                    </a:lnTo>
                    <a:lnTo>
                      <a:pt x="224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6916984" y="3984498"/>
                <a:ext cx="672289" cy="6830"/>
              </a:xfrm>
              <a:custGeom>
                <a:avLst/>
                <a:gdLst/>
                <a:ahLst/>
                <a:cxnLst/>
                <a:rect l="l" t="t" r="r" b="b"/>
                <a:pathLst>
                  <a:path w="21065" h="214" extrusionOk="0">
                    <a:moveTo>
                      <a:pt x="10547" y="1"/>
                    </a:moveTo>
                    <a:cubicBezTo>
                      <a:pt x="4742" y="1"/>
                      <a:pt x="0" y="61"/>
                      <a:pt x="0" y="122"/>
                    </a:cubicBezTo>
                    <a:cubicBezTo>
                      <a:pt x="0" y="183"/>
                      <a:pt x="4742" y="213"/>
                      <a:pt x="10547" y="213"/>
                    </a:cubicBezTo>
                    <a:cubicBezTo>
                      <a:pt x="16353" y="213"/>
                      <a:pt x="21064" y="183"/>
                      <a:pt x="21064" y="122"/>
                    </a:cubicBezTo>
                    <a:cubicBezTo>
                      <a:pt x="21064" y="61"/>
                      <a:pt x="16353" y="1"/>
                      <a:pt x="105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7746391" y="2333440"/>
                <a:ext cx="189192" cy="597608"/>
              </a:xfrm>
              <a:custGeom>
                <a:avLst/>
                <a:gdLst/>
                <a:ahLst/>
                <a:cxnLst/>
                <a:rect l="l" t="t" r="r" b="b"/>
                <a:pathLst>
                  <a:path w="5928" h="18725" extrusionOk="0">
                    <a:moveTo>
                      <a:pt x="5928" y="0"/>
                    </a:moveTo>
                    <a:lnTo>
                      <a:pt x="5928" y="0"/>
                    </a:lnTo>
                    <a:cubicBezTo>
                      <a:pt x="2037" y="4621"/>
                      <a:pt x="213" y="12463"/>
                      <a:pt x="0" y="18724"/>
                    </a:cubicBezTo>
                    <a:cubicBezTo>
                      <a:pt x="3800" y="13222"/>
                      <a:pt x="5836" y="6687"/>
                      <a:pt x="5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074" name="Picture 19"/>
          <p:cNvPicPr>
            <a:picLocks noChangeAspect="1" noChangeArrowheads="1"/>
          </p:cNvPicPr>
          <p:nvPr/>
        </p:nvPicPr>
        <p:blipFill>
          <a:blip r:embed="rId3">
            <a:extLst>
              <a:ext uri="{28A0092B-C50C-407E-A947-70E740481C1C}">
                <a14:useLocalDpi xmlns:a14="http://schemas.microsoft.com/office/drawing/2010/main" val="0"/>
              </a:ext>
            </a:extLst>
          </a:blip>
          <a:srcRect t="1813" b="1939"/>
          <a:stretch>
            <a:fillRect/>
          </a:stretch>
        </p:blipFill>
        <p:spPr bwMode="auto">
          <a:xfrm>
            <a:off x="4763" y="770690"/>
            <a:ext cx="6782141" cy="43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grpSp>
        <p:nvGrpSpPr>
          <p:cNvPr id="771" name="Google Shape;771;p39"/>
          <p:cNvGrpSpPr/>
          <p:nvPr/>
        </p:nvGrpSpPr>
        <p:grpSpPr>
          <a:xfrm>
            <a:off x="239645" y="218264"/>
            <a:ext cx="1017825" cy="1017825"/>
            <a:chOff x="830022" y="1275185"/>
            <a:chExt cx="1017825" cy="1017825"/>
          </a:xfrm>
        </p:grpSpPr>
        <p:sp>
          <p:nvSpPr>
            <p:cNvPr id="772" name="Google Shape;772;p39"/>
            <p:cNvSpPr/>
            <p:nvPr/>
          </p:nvSpPr>
          <p:spPr>
            <a:xfrm>
              <a:off x="830022" y="1275185"/>
              <a:ext cx="1017825" cy="1017825"/>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857017" y="1288683"/>
              <a:ext cx="990830" cy="990830"/>
            </a:xfrm>
            <a:prstGeom prst="arc">
              <a:avLst>
                <a:gd name="adj1" fmla="val 16200000"/>
                <a:gd name="adj2" fmla="val 5314865"/>
              </a:avLst>
            </a:prstGeom>
            <a:noFill/>
            <a:ln w="19050" cap="flat" cmpd="sng">
              <a:solidFill>
                <a:srgbClr val="CE45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39"/>
          <p:cNvSpPr txBox="1">
            <a:spLocks noGrp="1"/>
          </p:cNvSpPr>
          <p:nvPr>
            <p:ph type="title"/>
          </p:nvPr>
        </p:nvSpPr>
        <p:spPr>
          <a:xfrm>
            <a:off x="455029" y="432877"/>
            <a:ext cx="3269100" cy="530976"/>
          </a:xfrm>
          <a:prstGeom prst="rect">
            <a:avLst/>
          </a:prstGeom>
        </p:spPr>
        <p:txBody>
          <a:bodyPr spcFirstLastPara="1" wrap="square" lIns="91425" tIns="91425" rIns="91425" bIns="91425" anchor="ctr" anchorCtr="0">
            <a:noAutofit/>
          </a:bodyPr>
          <a:lstStyle/>
          <a:p>
            <a:pPr lvl="0"/>
            <a:r>
              <a:rPr lang="en" dirty="0"/>
              <a:t>3. </a:t>
            </a:r>
            <a:endParaRPr sz="6000" dirty="0"/>
          </a:p>
        </p:txBody>
      </p:sp>
      <p:sp>
        <p:nvSpPr>
          <p:cNvPr id="775" name="Google Shape;775;p39"/>
          <p:cNvSpPr txBox="1">
            <a:spLocks noGrp="1"/>
          </p:cNvSpPr>
          <p:nvPr>
            <p:ph type="title" idx="2"/>
          </p:nvPr>
        </p:nvSpPr>
        <p:spPr>
          <a:xfrm>
            <a:off x="762055" y="346176"/>
            <a:ext cx="6359508" cy="7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t>manual/automatic</a:t>
            </a:r>
            <a:endParaRPr sz="4000" dirty="0"/>
          </a:p>
        </p:txBody>
      </p:sp>
      <p:sp>
        <p:nvSpPr>
          <p:cNvPr id="776" name="Google Shape;776;p39"/>
          <p:cNvSpPr txBox="1">
            <a:spLocks noGrp="1"/>
          </p:cNvSpPr>
          <p:nvPr>
            <p:ph type="subTitle" idx="1"/>
          </p:nvPr>
        </p:nvSpPr>
        <p:spPr>
          <a:xfrm>
            <a:off x="-182412" y="1437204"/>
            <a:ext cx="8493762" cy="2691903"/>
          </a:xfrm>
          <a:prstGeom prst="rect">
            <a:avLst/>
          </a:prstGeom>
        </p:spPr>
        <p:txBody>
          <a:bodyPr spcFirstLastPara="1" wrap="square" lIns="91425" tIns="91425" rIns="91425" bIns="91425" anchor="t" anchorCtr="0">
            <a:noAutofit/>
          </a:bodyPr>
          <a:lstStyle/>
          <a:p>
            <a:pPr algn="just"/>
            <a:r>
              <a:rPr lang="en-US" dirty="0" smtClean="0"/>
              <a:t>     All </a:t>
            </a:r>
            <a:r>
              <a:rPr lang="en-US" dirty="0"/>
              <a:t>steps are done in an automatically way and the only part you can say need man power is the part which the user push the buttons whether on the inside or outside and the control is local usually there is a cabinet next to the elevator which we put our plc in it and then the whole process is under plc observation.</a:t>
            </a:r>
          </a:p>
          <a:p>
            <a:pPr algn="just"/>
            <a:r>
              <a:rPr lang="en-US" dirty="0" smtClean="0"/>
              <a:t>       Logic </a:t>
            </a:r>
            <a:r>
              <a:rPr lang="en-US" dirty="0"/>
              <a:t>programs can be downloaded into the PLC through a remote PLC </a:t>
            </a:r>
            <a:r>
              <a:rPr lang="en-US" dirty="0" err="1" smtClean="0"/>
              <a:t>gateway</a:t>
            </a:r>
            <a:r>
              <a:rPr lang="en-US" dirty="0" err="1"/>
              <a:t>or</a:t>
            </a:r>
            <a:r>
              <a:rPr lang="en-US" dirty="0"/>
              <a:t> by plugging a USB device that contains the program.</a:t>
            </a:r>
          </a:p>
          <a:p>
            <a:pPr algn="just"/>
            <a:endParaRPr lang="en-US" dirty="0"/>
          </a:p>
        </p:txBody>
      </p:sp>
      <p:cxnSp>
        <p:nvCxnSpPr>
          <p:cNvPr id="777" name="Google Shape;777;p39"/>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grpSp>
        <p:nvGrpSpPr>
          <p:cNvPr id="853" name="Google Shape;853;p40"/>
          <p:cNvGrpSpPr/>
          <p:nvPr/>
        </p:nvGrpSpPr>
        <p:grpSpPr>
          <a:xfrm>
            <a:off x="4693189" y="4065088"/>
            <a:ext cx="3621600" cy="535728"/>
            <a:chOff x="4560725" y="4058175"/>
            <a:chExt cx="3621600" cy="542400"/>
          </a:xfrm>
        </p:grpSpPr>
        <p:sp>
          <p:nvSpPr>
            <p:cNvPr id="854" name="Google Shape;854;p40"/>
            <p:cNvSpPr/>
            <p:nvPr/>
          </p:nvSpPr>
          <p:spPr>
            <a:xfrm>
              <a:off x="4560725" y="4058175"/>
              <a:ext cx="3621600" cy="542400"/>
            </a:xfrm>
            <a:prstGeom prst="roundRect">
              <a:avLst>
                <a:gd name="adj" fmla="val 50000"/>
              </a:avLst>
            </a:pr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4648325" y="4137975"/>
              <a:ext cx="3446400" cy="382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40"/>
            <p:cNvGrpSpPr/>
            <p:nvPr/>
          </p:nvGrpSpPr>
          <p:grpSpPr>
            <a:xfrm>
              <a:off x="4726700" y="4284913"/>
              <a:ext cx="3289650" cy="88925"/>
              <a:chOff x="4708850" y="4284913"/>
              <a:chExt cx="3289650" cy="88925"/>
            </a:xfrm>
          </p:grpSpPr>
          <p:sp>
            <p:nvSpPr>
              <p:cNvPr id="857" name="Google Shape;857;p40"/>
              <p:cNvSpPr/>
              <p:nvPr/>
            </p:nvSpPr>
            <p:spPr>
              <a:xfrm>
                <a:off x="4708850" y="4284913"/>
                <a:ext cx="88950" cy="88925"/>
              </a:xfrm>
              <a:custGeom>
                <a:avLst/>
                <a:gdLst/>
                <a:ahLst/>
                <a:cxnLst/>
                <a:rect l="l" t="t" r="r" b="b"/>
                <a:pathLst>
                  <a:path w="3558" h="3557" extrusionOk="0">
                    <a:moveTo>
                      <a:pt x="1764" y="0"/>
                    </a:moveTo>
                    <a:cubicBezTo>
                      <a:pt x="791" y="0"/>
                      <a:pt x="1" y="790"/>
                      <a:pt x="1" y="1763"/>
                    </a:cubicBezTo>
                    <a:cubicBezTo>
                      <a:pt x="1" y="2766"/>
                      <a:pt x="791" y="3556"/>
                      <a:pt x="1764" y="3556"/>
                    </a:cubicBezTo>
                    <a:cubicBezTo>
                      <a:pt x="2767" y="3556"/>
                      <a:pt x="3557" y="2766"/>
                      <a:pt x="3557" y="1763"/>
                    </a:cubicBezTo>
                    <a:cubicBezTo>
                      <a:pt x="3557" y="790"/>
                      <a:pt x="2767" y="0"/>
                      <a:pt x="17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7909550" y="4284913"/>
                <a:ext cx="88950" cy="88925"/>
              </a:xfrm>
              <a:custGeom>
                <a:avLst/>
                <a:gdLst/>
                <a:ahLst/>
                <a:cxnLst/>
                <a:rect l="l" t="t" r="r" b="b"/>
                <a:pathLst>
                  <a:path w="3558" h="3557" extrusionOk="0">
                    <a:moveTo>
                      <a:pt x="1764" y="0"/>
                    </a:moveTo>
                    <a:cubicBezTo>
                      <a:pt x="791" y="0"/>
                      <a:pt x="1" y="790"/>
                      <a:pt x="1" y="1763"/>
                    </a:cubicBezTo>
                    <a:cubicBezTo>
                      <a:pt x="1" y="2766"/>
                      <a:pt x="791" y="3556"/>
                      <a:pt x="1764" y="3556"/>
                    </a:cubicBezTo>
                    <a:cubicBezTo>
                      <a:pt x="2767" y="3556"/>
                      <a:pt x="3557" y="2766"/>
                      <a:pt x="3557" y="1763"/>
                    </a:cubicBezTo>
                    <a:cubicBezTo>
                      <a:pt x="3557" y="790"/>
                      <a:pt x="2767" y="0"/>
                      <a:pt x="17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59" name="Google Shape;859;p40"/>
          <p:cNvCxnSpPr/>
          <p:nvPr/>
        </p:nvCxnSpPr>
        <p:spPr>
          <a:xfrm>
            <a:off x="832650" y="4599365"/>
            <a:ext cx="7478700" cy="0"/>
          </a:xfrm>
          <a:prstGeom prst="straightConnector1">
            <a:avLst/>
          </a:prstGeom>
          <a:noFill/>
          <a:ln w="9525" cap="rnd" cmpd="sng">
            <a:solidFill>
              <a:schemeClr val="dk1"/>
            </a:solidFill>
            <a:prstDash val="solid"/>
            <a:round/>
            <a:headEnd type="none" w="med" len="med"/>
            <a:tailEnd type="none" w="med" len="med"/>
          </a:ln>
        </p:spPr>
      </p:cxnSp>
      <p:sp>
        <p:nvSpPr>
          <p:cNvPr id="860" name="Google Shape;860;p40"/>
          <p:cNvSpPr txBox="1">
            <a:spLocks noGrp="1"/>
          </p:cNvSpPr>
          <p:nvPr>
            <p:ph type="title"/>
          </p:nvPr>
        </p:nvSpPr>
        <p:spPr>
          <a:xfrm>
            <a:off x="0" y="-21964"/>
            <a:ext cx="3852000" cy="7308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5.safety</a:t>
            </a:r>
            <a:endParaRPr dirty="0"/>
          </a:p>
        </p:txBody>
      </p:sp>
      <p:sp>
        <p:nvSpPr>
          <p:cNvPr id="861" name="Google Shape;861;p40"/>
          <p:cNvSpPr txBox="1">
            <a:spLocks noGrp="1"/>
          </p:cNvSpPr>
          <p:nvPr>
            <p:ph type="body" idx="1"/>
          </p:nvPr>
        </p:nvSpPr>
        <p:spPr>
          <a:xfrm>
            <a:off x="370738" y="656822"/>
            <a:ext cx="4777999" cy="3741813"/>
          </a:xfrm>
          <a:prstGeom prst="rect">
            <a:avLst/>
          </a:prstGeom>
        </p:spPr>
        <p:txBody>
          <a:bodyPr spcFirstLastPara="1" wrap="square" lIns="91425" tIns="91425" rIns="91425" bIns="91425" anchor="t" anchorCtr="0">
            <a:noAutofit/>
          </a:bodyPr>
          <a:lstStyle/>
          <a:p>
            <a:r>
              <a:rPr lang="en-US" sz="1400" dirty="0" smtClean="0"/>
              <a:t>If </a:t>
            </a:r>
            <a:r>
              <a:rPr lang="en-US" sz="1400" dirty="0"/>
              <a:t>obstacle sensor detects there is an object or person between the</a:t>
            </a:r>
          </a:p>
          <a:p>
            <a:r>
              <a:rPr lang="en-US" sz="1400" dirty="0"/>
              <a:t>door sides, the door stays open or opens if it is closing.</a:t>
            </a:r>
          </a:p>
          <a:p>
            <a:r>
              <a:rPr lang="en-US" sz="1400" dirty="0"/>
              <a:t>If overload sensor detects  the elevator is overloaded the door stays open and the alarm sounds.</a:t>
            </a:r>
          </a:p>
          <a:p>
            <a:r>
              <a:rPr lang="en-US" sz="1400" dirty="0"/>
              <a:t>Also, if the fire sensor is activated, the elevator will stop on the nearest floor and the alarm will sound and it will stop until the sensor is deactivated.</a:t>
            </a:r>
          </a:p>
        </p:txBody>
      </p:sp>
      <p:grpSp>
        <p:nvGrpSpPr>
          <p:cNvPr id="862" name="Google Shape;862;p40"/>
          <p:cNvGrpSpPr/>
          <p:nvPr/>
        </p:nvGrpSpPr>
        <p:grpSpPr>
          <a:xfrm>
            <a:off x="5178726" y="1144436"/>
            <a:ext cx="2650525" cy="3555550"/>
            <a:chOff x="5189875" y="1134468"/>
            <a:chExt cx="2650525" cy="3555550"/>
          </a:xfrm>
        </p:grpSpPr>
        <p:sp>
          <p:nvSpPr>
            <p:cNvPr id="863" name="Google Shape;863;p40"/>
            <p:cNvSpPr/>
            <p:nvPr/>
          </p:nvSpPr>
          <p:spPr>
            <a:xfrm>
              <a:off x="7027300" y="3018218"/>
              <a:ext cx="810825" cy="1044875"/>
            </a:xfrm>
            <a:custGeom>
              <a:avLst/>
              <a:gdLst/>
              <a:ahLst/>
              <a:cxnLst/>
              <a:rect l="l" t="t" r="r" b="b"/>
              <a:pathLst>
                <a:path w="32433" h="41795" extrusionOk="0">
                  <a:moveTo>
                    <a:pt x="0" y="1"/>
                  </a:moveTo>
                  <a:lnTo>
                    <a:pt x="0" y="41795"/>
                  </a:lnTo>
                  <a:lnTo>
                    <a:pt x="32433" y="41795"/>
                  </a:lnTo>
                  <a:lnTo>
                    <a:pt x="32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6760575" y="3018218"/>
              <a:ext cx="810825" cy="1044875"/>
            </a:xfrm>
            <a:custGeom>
              <a:avLst/>
              <a:gdLst/>
              <a:ahLst/>
              <a:cxnLst/>
              <a:rect l="l" t="t" r="r" b="b"/>
              <a:pathLst>
                <a:path w="32433" h="41795" extrusionOk="0">
                  <a:moveTo>
                    <a:pt x="0" y="1"/>
                  </a:moveTo>
                  <a:lnTo>
                    <a:pt x="0" y="41795"/>
                  </a:lnTo>
                  <a:lnTo>
                    <a:pt x="32433" y="41795"/>
                  </a:lnTo>
                  <a:lnTo>
                    <a:pt x="32433" y="1"/>
                  </a:ln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6849475" y="3073693"/>
              <a:ext cx="76775" cy="130725"/>
            </a:xfrm>
            <a:custGeom>
              <a:avLst/>
              <a:gdLst/>
              <a:ahLst/>
              <a:cxnLst/>
              <a:rect l="l" t="t" r="r" b="b"/>
              <a:pathLst>
                <a:path w="3071" h="5229" extrusionOk="0">
                  <a:moveTo>
                    <a:pt x="3071" y="1824"/>
                  </a:moveTo>
                  <a:lnTo>
                    <a:pt x="3071" y="1"/>
                  </a:lnTo>
                  <a:lnTo>
                    <a:pt x="1" y="1"/>
                  </a:lnTo>
                  <a:lnTo>
                    <a:pt x="1" y="1824"/>
                  </a:lnTo>
                  <a:cubicBezTo>
                    <a:pt x="1" y="2584"/>
                    <a:pt x="578" y="3253"/>
                    <a:pt x="1338" y="3344"/>
                  </a:cubicBezTo>
                  <a:lnTo>
                    <a:pt x="1338" y="4925"/>
                  </a:lnTo>
                  <a:lnTo>
                    <a:pt x="669" y="4925"/>
                  </a:lnTo>
                  <a:cubicBezTo>
                    <a:pt x="426" y="4925"/>
                    <a:pt x="214" y="5046"/>
                    <a:pt x="214" y="5229"/>
                  </a:cubicBezTo>
                  <a:lnTo>
                    <a:pt x="2828" y="5229"/>
                  </a:lnTo>
                  <a:cubicBezTo>
                    <a:pt x="2828" y="5046"/>
                    <a:pt x="2645" y="4925"/>
                    <a:pt x="2402" y="4925"/>
                  </a:cubicBezTo>
                  <a:lnTo>
                    <a:pt x="1733" y="4925"/>
                  </a:lnTo>
                  <a:lnTo>
                    <a:pt x="1733" y="3344"/>
                  </a:lnTo>
                  <a:cubicBezTo>
                    <a:pt x="2493" y="3253"/>
                    <a:pt x="3071" y="2584"/>
                    <a:pt x="3071" y="1824"/>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6964975" y="3073693"/>
              <a:ext cx="107950" cy="141375"/>
            </a:xfrm>
            <a:custGeom>
              <a:avLst/>
              <a:gdLst/>
              <a:ahLst/>
              <a:cxnLst/>
              <a:rect l="l" t="t" r="r" b="b"/>
              <a:pathLst>
                <a:path w="4318" h="5655" extrusionOk="0">
                  <a:moveTo>
                    <a:pt x="4317" y="1703"/>
                  </a:moveTo>
                  <a:cubicBezTo>
                    <a:pt x="4074" y="700"/>
                    <a:pt x="3162" y="1"/>
                    <a:pt x="2159" y="1"/>
                  </a:cubicBezTo>
                  <a:lnTo>
                    <a:pt x="2159" y="1"/>
                  </a:lnTo>
                  <a:cubicBezTo>
                    <a:pt x="1126" y="1"/>
                    <a:pt x="244" y="700"/>
                    <a:pt x="1" y="1703"/>
                  </a:cubicBezTo>
                  <a:lnTo>
                    <a:pt x="1946" y="1703"/>
                  </a:lnTo>
                  <a:lnTo>
                    <a:pt x="1946" y="4530"/>
                  </a:lnTo>
                  <a:cubicBezTo>
                    <a:pt x="1916" y="4742"/>
                    <a:pt x="1733" y="4925"/>
                    <a:pt x="1521" y="4925"/>
                  </a:cubicBezTo>
                  <a:cubicBezTo>
                    <a:pt x="1308" y="4925"/>
                    <a:pt x="1095" y="4742"/>
                    <a:pt x="1095" y="4530"/>
                  </a:cubicBezTo>
                  <a:lnTo>
                    <a:pt x="670" y="4530"/>
                  </a:lnTo>
                  <a:cubicBezTo>
                    <a:pt x="670" y="5654"/>
                    <a:pt x="2372" y="5654"/>
                    <a:pt x="2372" y="4530"/>
                  </a:cubicBezTo>
                  <a:lnTo>
                    <a:pt x="2372" y="1703"/>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6752975" y="3515943"/>
              <a:ext cx="1087425" cy="4600"/>
            </a:xfrm>
            <a:custGeom>
              <a:avLst/>
              <a:gdLst/>
              <a:ahLst/>
              <a:cxnLst/>
              <a:rect l="l" t="t" r="r" b="b"/>
              <a:pathLst>
                <a:path w="43497" h="184" extrusionOk="0">
                  <a:moveTo>
                    <a:pt x="21733" y="1"/>
                  </a:moveTo>
                  <a:cubicBezTo>
                    <a:pt x="9727" y="1"/>
                    <a:pt x="1" y="31"/>
                    <a:pt x="1" y="92"/>
                  </a:cubicBezTo>
                  <a:cubicBezTo>
                    <a:pt x="1" y="153"/>
                    <a:pt x="9758" y="183"/>
                    <a:pt x="21733" y="183"/>
                  </a:cubicBezTo>
                  <a:cubicBezTo>
                    <a:pt x="33740" y="183"/>
                    <a:pt x="43497" y="153"/>
                    <a:pt x="43497" y="92"/>
                  </a:cubicBezTo>
                  <a:cubicBezTo>
                    <a:pt x="43497" y="31"/>
                    <a:pt x="33740" y="1"/>
                    <a:pt x="21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7163325" y="3016693"/>
              <a:ext cx="5325" cy="1050975"/>
            </a:xfrm>
            <a:custGeom>
              <a:avLst/>
              <a:gdLst/>
              <a:ahLst/>
              <a:cxnLst/>
              <a:rect l="l" t="t" r="r" b="b"/>
              <a:pathLst>
                <a:path w="213" h="42039" extrusionOk="0">
                  <a:moveTo>
                    <a:pt x="122" y="1"/>
                  </a:moveTo>
                  <a:cubicBezTo>
                    <a:pt x="61" y="1"/>
                    <a:pt x="0" y="9424"/>
                    <a:pt x="0" y="21004"/>
                  </a:cubicBezTo>
                  <a:cubicBezTo>
                    <a:pt x="0" y="32615"/>
                    <a:pt x="61" y="42038"/>
                    <a:pt x="122" y="42038"/>
                  </a:cubicBezTo>
                  <a:cubicBezTo>
                    <a:pt x="152" y="42038"/>
                    <a:pt x="213" y="32615"/>
                    <a:pt x="213" y="21004"/>
                  </a:cubicBezTo>
                  <a:cubicBezTo>
                    <a:pt x="213" y="9393"/>
                    <a:pt x="152" y="1"/>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6223325" y="3378418"/>
              <a:ext cx="680900" cy="680875"/>
            </a:xfrm>
            <a:custGeom>
              <a:avLst/>
              <a:gdLst/>
              <a:ahLst/>
              <a:cxnLst/>
              <a:rect l="l" t="t" r="r" b="b"/>
              <a:pathLst>
                <a:path w="27236" h="27235" extrusionOk="0">
                  <a:moveTo>
                    <a:pt x="1" y="0"/>
                  </a:moveTo>
                  <a:lnTo>
                    <a:pt x="1" y="27235"/>
                  </a:lnTo>
                  <a:lnTo>
                    <a:pt x="27235" y="27235"/>
                  </a:lnTo>
                  <a:lnTo>
                    <a:pt x="272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5953575" y="3378418"/>
              <a:ext cx="680875" cy="680875"/>
            </a:xfrm>
            <a:custGeom>
              <a:avLst/>
              <a:gdLst/>
              <a:ahLst/>
              <a:cxnLst/>
              <a:rect l="l" t="t" r="r" b="b"/>
              <a:pathLst>
                <a:path w="27235" h="27235" extrusionOk="0">
                  <a:moveTo>
                    <a:pt x="0" y="0"/>
                  </a:moveTo>
                  <a:lnTo>
                    <a:pt x="0" y="27235"/>
                  </a:lnTo>
                  <a:lnTo>
                    <a:pt x="27235" y="27235"/>
                  </a:lnTo>
                  <a:lnTo>
                    <a:pt x="27235" y="0"/>
                  </a:ln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6014350" y="3432368"/>
              <a:ext cx="142125" cy="148950"/>
            </a:xfrm>
            <a:custGeom>
              <a:avLst/>
              <a:gdLst/>
              <a:ahLst/>
              <a:cxnLst/>
              <a:rect l="l" t="t" r="r" b="b"/>
              <a:pathLst>
                <a:path w="5685" h="5958" extrusionOk="0">
                  <a:moveTo>
                    <a:pt x="4925" y="2432"/>
                  </a:moveTo>
                  <a:lnTo>
                    <a:pt x="5685" y="2432"/>
                  </a:lnTo>
                  <a:lnTo>
                    <a:pt x="5016" y="1216"/>
                  </a:lnTo>
                  <a:lnTo>
                    <a:pt x="4348" y="0"/>
                  </a:lnTo>
                  <a:lnTo>
                    <a:pt x="3679" y="1216"/>
                  </a:lnTo>
                  <a:lnTo>
                    <a:pt x="3010" y="2432"/>
                  </a:lnTo>
                  <a:lnTo>
                    <a:pt x="3800" y="2432"/>
                  </a:lnTo>
                  <a:lnTo>
                    <a:pt x="3800" y="5532"/>
                  </a:lnTo>
                  <a:lnTo>
                    <a:pt x="1885" y="5532"/>
                  </a:lnTo>
                  <a:lnTo>
                    <a:pt x="1885" y="2432"/>
                  </a:lnTo>
                  <a:lnTo>
                    <a:pt x="2676" y="2432"/>
                  </a:lnTo>
                  <a:lnTo>
                    <a:pt x="2007" y="1216"/>
                  </a:lnTo>
                  <a:lnTo>
                    <a:pt x="1338" y="0"/>
                  </a:lnTo>
                  <a:lnTo>
                    <a:pt x="670" y="1216"/>
                  </a:lnTo>
                  <a:lnTo>
                    <a:pt x="1" y="2432"/>
                  </a:lnTo>
                  <a:lnTo>
                    <a:pt x="761" y="2432"/>
                  </a:lnTo>
                  <a:lnTo>
                    <a:pt x="761" y="5532"/>
                  </a:lnTo>
                  <a:lnTo>
                    <a:pt x="305" y="5532"/>
                  </a:lnTo>
                  <a:lnTo>
                    <a:pt x="305" y="5958"/>
                  </a:lnTo>
                  <a:lnTo>
                    <a:pt x="5351" y="5958"/>
                  </a:lnTo>
                  <a:lnTo>
                    <a:pt x="5351" y="5532"/>
                  </a:lnTo>
                  <a:lnTo>
                    <a:pt x="4925" y="553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6299325" y="3383743"/>
              <a:ext cx="4575" cy="674800"/>
            </a:xfrm>
            <a:custGeom>
              <a:avLst/>
              <a:gdLst/>
              <a:ahLst/>
              <a:cxnLst/>
              <a:rect l="l" t="t" r="r" b="b"/>
              <a:pathLst>
                <a:path w="183" h="26992" extrusionOk="0">
                  <a:moveTo>
                    <a:pt x="91" y="0"/>
                  </a:moveTo>
                  <a:cubicBezTo>
                    <a:pt x="31" y="0"/>
                    <a:pt x="0" y="6049"/>
                    <a:pt x="0" y="13496"/>
                  </a:cubicBezTo>
                  <a:cubicBezTo>
                    <a:pt x="0" y="20943"/>
                    <a:pt x="31" y="26991"/>
                    <a:pt x="91" y="26991"/>
                  </a:cubicBezTo>
                  <a:cubicBezTo>
                    <a:pt x="152" y="26991"/>
                    <a:pt x="183" y="20943"/>
                    <a:pt x="183" y="13496"/>
                  </a:cubicBezTo>
                  <a:cubicBezTo>
                    <a:pt x="183" y="6049"/>
                    <a:pt x="152" y="0"/>
                    <a:pt x="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5947500" y="3715793"/>
              <a:ext cx="962800" cy="4600"/>
            </a:xfrm>
            <a:custGeom>
              <a:avLst/>
              <a:gdLst/>
              <a:ahLst/>
              <a:cxnLst/>
              <a:rect l="l" t="t" r="r" b="b"/>
              <a:pathLst>
                <a:path w="38512" h="184" extrusionOk="0">
                  <a:moveTo>
                    <a:pt x="19271" y="1"/>
                  </a:moveTo>
                  <a:cubicBezTo>
                    <a:pt x="8632" y="1"/>
                    <a:pt x="0" y="31"/>
                    <a:pt x="0" y="92"/>
                  </a:cubicBezTo>
                  <a:cubicBezTo>
                    <a:pt x="0" y="153"/>
                    <a:pt x="8602" y="183"/>
                    <a:pt x="19271" y="183"/>
                  </a:cubicBezTo>
                  <a:cubicBezTo>
                    <a:pt x="29909" y="183"/>
                    <a:pt x="38511" y="153"/>
                    <a:pt x="38511" y="92"/>
                  </a:cubicBezTo>
                  <a:cubicBezTo>
                    <a:pt x="38511" y="31"/>
                    <a:pt x="29909" y="1"/>
                    <a:pt x="19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7352525" y="4275843"/>
              <a:ext cx="315375" cy="414175"/>
            </a:xfrm>
            <a:custGeom>
              <a:avLst/>
              <a:gdLst/>
              <a:ahLst/>
              <a:cxnLst/>
              <a:rect l="l" t="t" r="r" b="b"/>
              <a:pathLst>
                <a:path w="12615" h="16567" extrusionOk="0">
                  <a:moveTo>
                    <a:pt x="6445" y="0"/>
                  </a:moveTo>
                  <a:lnTo>
                    <a:pt x="1" y="1703"/>
                  </a:lnTo>
                  <a:cubicBezTo>
                    <a:pt x="1" y="1703"/>
                    <a:pt x="2554" y="10548"/>
                    <a:pt x="2706" y="11338"/>
                  </a:cubicBezTo>
                  <a:cubicBezTo>
                    <a:pt x="2828" y="12007"/>
                    <a:pt x="9271" y="15533"/>
                    <a:pt x="11034" y="16475"/>
                  </a:cubicBezTo>
                  <a:cubicBezTo>
                    <a:pt x="11171" y="16536"/>
                    <a:pt x="11323" y="16566"/>
                    <a:pt x="11475" y="16566"/>
                  </a:cubicBezTo>
                  <a:cubicBezTo>
                    <a:pt x="11627" y="16566"/>
                    <a:pt x="11779" y="16536"/>
                    <a:pt x="11916" y="16475"/>
                  </a:cubicBezTo>
                  <a:cubicBezTo>
                    <a:pt x="12433" y="16201"/>
                    <a:pt x="12615" y="15593"/>
                    <a:pt x="12311" y="15107"/>
                  </a:cubicBezTo>
                  <a:lnTo>
                    <a:pt x="8420" y="8420"/>
                  </a:lnTo>
                  <a:lnTo>
                    <a:pt x="64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6723350" y="4325993"/>
              <a:ext cx="326000" cy="272075"/>
            </a:xfrm>
            <a:custGeom>
              <a:avLst/>
              <a:gdLst/>
              <a:ahLst/>
              <a:cxnLst/>
              <a:rect l="l" t="t" r="r" b="b"/>
              <a:pathLst>
                <a:path w="13040" h="10883" extrusionOk="0">
                  <a:moveTo>
                    <a:pt x="12797" y="1"/>
                  </a:moveTo>
                  <a:lnTo>
                    <a:pt x="6262" y="213"/>
                  </a:lnTo>
                  <a:lnTo>
                    <a:pt x="6687" y="6931"/>
                  </a:lnTo>
                  <a:cubicBezTo>
                    <a:pt x="6687" y="6931"/>
                    <a:pt x="31" y="9636"/>
                    <a:pt x="0" y="10882"/>
                  </a:cubicBezTo>
                  <a:lnTo>
                    <a:pt x="13040" y="10487"/>
                  </a:lnTo>
                  <a:lnTo>
                    <a:pt x="127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7188400" y="1601793"/>
              <a:ext cx="206700" cy="426100"/>
            </a:xfrm>
            <a:custGeom>
              <a:avLst/>
              <a:gdLst/>
              <a:ahLst/>
              <a:cxnLst/>
              <a:rect l="l" t="t" r="r" b="b"/>
              <a:pathLst>
                <a:path w="8268" h="17044" extrusionOk="0">
                  <a:moveTo>
                    <a:pt x="4043" y="0"/>
                  </a:moveTo>
                  <a:lnTo>
                    <a:pt x="1550" y="1064"/>
                  </a:lnTo>
                  <a:cubicBezTo>
                    <a:pt x="608" y="5168"/>
                    <a:pt x="91" y="9362"/>
                    <a:pt x="0" y="13587"/>
                  </a:cubicBezTo>
                  <a:cubicBezTo>
                    <a:pt x="0" y="14317"/>
                    <a:pt x="0" y="15077"/>
                    <a:pt x="365" y="15715"/>
                  </a:cubicBezTo>
                  <a:cubicBezTo>
                    <a:pt x="821" y="16414"/>
                    <a:pt x="1672" y="16779"/>
                    <a:pt x="2523" y="16931"/>
                  </a:cubicBezTo>
                  <a:cubicBezTo>
                    <a:pt x="2935" y="17007"/>
                    <a:pt x="3350" y="17044"/>
                    <a:pt x="3764" y="17044"/>
                  </a:cubicBezTo>
                  <a:cubicBezTo>
                    <a:pt x="4511" y="17044"/>
                    <a:pt x="5254" y="16922"/>
                    <a:pt x="5958" y="16688"/>
                  </a:cubicBezTo>
                  <a:cubicBezTo>
                    <a:pt x="6657" y="16414"/>
                    <a:pt x="7356" y="15988"/>
                    <a:pt x="7447" y="15289"/>
                  </a:cubicBezTo>
                  <a:cubicBezTo>
                    <a:pt x="7508" y="14803"/>
                    <a:pt x="7234" y="14317"/>
                    <a:pt x="7143" y="13861"/>
                  </a:cubicBezTo>
                  <a:cubicBezTo>
                    <a:pt x="6961" y="12979"/>
                    <a:pt x="7356" y="12098"/>
                    <a:pt x="7690" y="11277"/>
                  </a:cubicBezTo>
                  <a:cubicBezTo>
                    <a:pt x="8025" y="10426"/>
                    <a:pt x="8268" y="9453"/>
                    <a:pt x="7812" y="8694"/>
                  </a:cubicBezTo>
                  <a:cubicBezTo>
                    <a:pt x="7386" y="7934"/>
                    <a:pt x="6383" y="7599"/>
                    <a:pt x="6079" y="6779"/>
                  </a:cubicBezTo>
                  <a:cubicBezTo>
                    <a:pt x="5684" y="5867"/>
                    <a:pt x="6383" y="4773"/>
                    <a:pt x="6079" y="3830"/>
                  </a:cubicBezTo>
                  <a:cubicBezTo>
                    <a:pt x="5836" y="3314"/>
                    <a:pt x="5502" y="2888"/>
                    <a:pt x="5046" y="2614"/>
                  </a:cubicBezTo>
                  <a:cubicBezTo>
                    <a:pt x="4590" y="2310"/>
                    <a:pt x="4195" y="1915"/>
                    <a:pt x="3891" y="1459"/>
                  </a:cubicBezTo>
                  <a:cubicBezTo>
                    <a:pt x="3587" y="1003"/>
                    <a:pt x="3648" y="396"/>
                    <a:pt x="4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6692175" y="1865418"/>
              <a:ext cx="320700" cy="530475"/>
            </a:xfrm>
            <a:custGeom>
              <a:avLst/>
              <a:gdLst/>
              <a:ahLst/>
              <a:cxnLst/>
              <a:rect l="l" t="t" r="r" b="b"/>
              <a:pathLst>
                <a:path w="12828" h="21219" extrusionOk="0">
                  <a:moveTo>
                    <a:pt x="11649" y="1"/>
                  </a:moveTo>
                  <a:cubicBezTo>
                    <a:pt x="7247" y="1"/>
                    <a:pt x="4469" y="8605"/>
                    <a:pt x="4469" y="8605"/>
                  </a:cubicBezTo>
                  <a:lnTo>
                    <a:pt x="457" y="18210"/>
                  </a:lnTo>
                  <a:lnTo>
                    <a:pt x="1" y="18362"/>
                  </a:lnTo>
                  <a:lnTo>
                    <a:pt x="6627" y="21219"/>
                  </a:lnTo>
                  <a:lnTo>
                    <a:pt x="12828" y="7875"/>
                  </a:lnTo>
                  <a:lnTo>
                    <a:pt x="11764" y="3"/>
                  </a:lnTo>
                  <a:cubicBezTo>
                    <a:pt x="11726" y="1"/>
                    <a:pt x="11687" y="1"/>
                    <a:pt x="11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6707375" y="2449818"/>
              <a:ext cx="855675" cy="1899750"/>
            </a:xfrm>
            <a:custGeom>
              <a:avLst/>
              <a:gdLst/>
              <a:ahLst/>
              <a:cxnLst/>
              <a:rect l="l" t="t" r="r" b="b"/>
              <a:pathLst>
                <a:path w="34227" h="75990" extrusionOk="0">
                  <a:moveTo>
                    <a:pt x="7296" y="1"/>
                  </a:moveTo>
                  <a:cubicBezTo>
                    <a:pt x="7296" y="1"/>
                    <a:pt x="1" y="14378"/>
                    <a:pt x="122" y="18877"/>
                  </a:cubicBezTo>
                  <a:cubicBezTo>
                    <a:pt x="214" y="21369"/>
                    <a:pt x="4013" y="75595"/>
                    <a:pt x="4013" y="75595"/>
                  </a:cubicBezTo>
                  <a:lnTo>
                    <a:pt x="15016" y="75595"/>
                  </a:lnTo>
                  <a:lnTo>
                    <a:pt x="12980" y="19029"/>
                  </a:lnTo>
                  <a:lnTo>
                    <a:pt x="24500" y="75990"/>
                  </a:lnTo>
                  <a:lnTo>
                    <a:pt x="34226" y="74409"/>
                  </a:lnTo>
                  <a:lnTo>
                    <a:pt x="26475" y="13497"/>
                  </a:lnTo>
                  <a:cubicBezTo>
                    <a:pt x="26475" y="13497"/>
                    <a:pt x="25138" y="5229"/>
                    <a:pt x="22402" y="1825"/>
                  </a:cubicBezTo>
                  <a:lnTo>
                    <a:pt x="72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7024250" y="2777343"/>
              <a:ext cx="9150" cy="148200"/>
            </a:xfrm>
            <a:custGeom>
              <a:avLst/>
              <a:gdLst/>
              <a:ahLst/>
              <a:cxnLst/>
              <a:rect l="l" t="t" r="r" b="b"/>
              <a:pathLst>
                <a:path w="366" h="5928" extrusionOk="0">
                  <a:moveTo>
                    <a:pt x="92" y="0"/>
                  </a:moveTo>
                  <a:cubicBezTo>
                    <a:pt x="1" y="973"/>
                    <a:pt x="1" y="1976"/>
                    <a:pt x="92" y="2979"/>
                  </a:cubicBezTo>
                  <a:cubicBezTo>
                    <a:pt x="92" y="3952"/>
                    <a:pt x="153" y="4955"/>
                    <a:pt x="274" y="5928"/>
                  </a:cubicBezTo>
                  <a:cubicBezTo>
                    <a:pt x="366" y="4955"/>
                    <a:pt x="366" y="3952"/>
                    <a:pt x="274" y="2949"/>
                  </a:cubicBezTo>
                  <a:cubicBezTo>
                    <a:pt x="274" y="1976"/>
                    <a:pt x="214" y="973"/>
                    <a:pt x="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7214225" y="2801668"/>
              <a:ext cx="167975" cy="117525"/>
            </a:xfrm>
            <a:custGeom>
              <a:avLst/>
              <a:gdLst/>
              <a:ahLst/>
              <a:cxnLst/>
              <a:rect l="l" t="t" r="r" b="b"/>
              <a:pathLst>
                <a:path w="6719" h="4701" extrusionOk="0">
                  <a:moveTo>
                    <a:pt x="1" y="0"/>
                  </a:moveTo>
                  <a:cubicBezTo>
                    <a:pt x="1" y="122"/>
                    <a:pt x="31" y="243"/>
                    <a:pt x="62" y="365"/>
                  </a:cubicBezTo>
                  <a:cubicBezTo>
                    <a:pt x="153" y="669"/>
                    <a:pt x="244" y="973"/>
                    <a:pt x="396" y="1277"/>
                  </a:cubicBezTo>
                  <a:cubicBezTo>
                    <a:pt x="1277" y="3252"/>
                    <a:pt x="3223" y="4590"/>
                    <a:pt x="5411" y="4681"/>
                  </a:cubicBezTo>
                  <a:cubicBezTo>
                    <a:pt x="5550" y="4694"/>
                    <a:pt x="5683" y="4701"/>
                    <a:pt x="5815" y="4701"/>
                  </a:cubicBezTo>
                  <a:cubicBezTo>
                    <a:pt x="6003" y="4701"/>
                    <a:pt x="6188" y="4686"/>
                    <a:pt x="6384" y="4651"/>
                  </a:cubicBezTo>
                  <a:cubicBezTo>
                    <a:pt x="6475" y="4651"/>
                    <a:pt x="6597" y="4620"/>
                    <a:pt x="6718" y="4590"/>
                  </a:cubicBezTo>
                  <a:cubicBezTo>
                    <a:pt x="6718" y="4585"/>
                    <a:pt x="6706" y="4583"/>
                    <a:pt x="6682" y="4583"/>
                  </a:cubicBezTo>
                  <a:cubicBezTo>
                    <a:pt x="6606" y="4583"/>
                    <a:pt x="6416" y="4601"/>
                    <a:pt x="6139" y="4601"/>
                  </a:cubicBezTo>
                  <a:cubicBezTo>
                    <a:pt x="5938" y="4601"/>
                    <a:pt x="5692" y="4592"/>
                    <a:pt x="5411" y="4559"/>
                  </a:cubicBezTo>
                  <a:cubicBezTo>
                    <a:pt x="3314" y="4377"/>
                    <a:pt x="1460" y="3100"/>
                    <a:pt x="517" y="1216"/>
                  </a:cubicBezTo>
                  <a:cubicBezTo>
                    <a:pt x="153" y="486"/>
                    <a:pt x="62"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6710425" y="2785693"/>
              <a:ext cx="110975" cy="115525"/>
            </a:xfrm>
            <a:custGeom>
              <a:avLst/>
              <a:gdLst/>
              <a:ahLst/>
              <a:cxnLst/>
              <a:rect l="l" t="t" r="r" b="b"/>
              <a:pathLst>
                <a:path w="4439" h="4621" extrusionOk="0">
                  <a:moveTo>
                    <a:pt x="4438" y="1"/>
                  </a:moveTo>
                  <a:lnTo>
                    <a:pt x="4438" y="1"/>
                  </a:lnTo>
                  <a:cubicBezTo>
                    <a:pt x="3405" y="1916"/>
                    <a:pt x="1885" y="3496"/>
                    <a:pt x="0" y="4621"/>
                  </a:cubicBezTo>
                  <a:cubicBezTo>
                    <a:pt x="304" y="4530"/>
                    <a:pt x="608" y="4378"/>
                    <a:pt x="882" y="4195"/>
                  </a:cubicBezTo>
                  <a:cubicBezTo>
                    <a:pt x="1551" y="3800"/>
                    <a:pt x="2158" y="3314"/>
                    <a:pt x="2675" y="2736"/>
                  </a:cubicBezTo>
                  <a:cubicBezTo>
                    <a:pt x="3222" y="2189"/>
                    <a:pt x="3678" y="1551"/>
                    <a:pt x="4073" y="882"/>
                  </a:cubicBezTo>
                  <a:cubicBezTo>
                    <a:pt x="4225" y="609"/>
                    <a:pt x="4347" y="305"/>
                    <a:pt x="44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6976375" y="2901200"/>
              <a:ext cx="80575" cy="1415670"/>
            </a:xfrm>
            <a:custGeom>
              <a:avLst/>
              <a:gdLst/>
              <a:ahLst/>
              <a:cxnLst/>
              <a:rect l="l" t="t" r="r" b="b"/>
              <a:pathLst>
                <a:path w="3223" h="58300" extrusionOk="0">
                  <a:moveTo>
                    <a:pt x="1977" y="1"/>
                  </a:moveTo>
                  <a:lnTo>
                    <a:pt x="1855" y="92"/>
                  </a:lnTo>
                  <a:cubicBezTo>
                    <a:pt x="1733" y="183"/>
                    <a:pt x="1612" y="274"/>
                    <a:pt x="1521" y="396"/>
                  </a:cubicBezTo>
                  <a:cubicBezTo>
                    <a:pt x="1156" y="852"/>
                    <a:pt x="913" y="1369"/>
                    <a:pt x="730" y="1916"/>
                  </a:cubicBezTo>
                  <a:cubicBezTo>
                    <a:pt x="274" y="3344"/>
                    <a:pt x="1" y="5533"/>
                    <a:pt x="62" y="8177"/>
                  </a:cubicBezTo>
                  <a:cubicBezTo>
                    <a:pt x="366" y="13496"/>
                    <a:pt x="791" y="20852"/>
                    <a:pt x="1308" y="28937"/>
                  </a:cubicBezTo>
                  <a:cubicBezTo>
                    <a:pt x="1825" y="37053"/>
                    <a:pt x="2281" y="44378"/>
                    <a:pt x="2615" y="49698"/>
                  </a:cubicBezTo>
                  <a:cubicBezTo>
                    <a:pt x="2797" y="52342"/>
                    <a:pt x="2949" y="54500"/>
                    <a:pt x="3040" y="55990"/>
                  </a:cubicBezTo>
                  <a:cubicBezTo>
                    <a:pt x="3101" y="56719"/>
                    <a:pt x="3132" y="57297"/>
                    <a:pt x="3162" y="57692"/>
                  </a:cubicBezTo>
                  <a:cubicBezTo>
                    <a:pt x="3192" y="57874"/>
                    <a:pt x="3192" y="58026"/>
                    <a:pt x="3192" y="58148"/>
                  </a:cubicBezTo>
                  <a:cubicBezTo>
                    <a:pt x="3192" y="58026"/>
                    <a:pt x="3192" y="57874"/>
                    <a:pt x="3192" y="57692"/>
                  </a:cubicBezTo>
                  <a:cubicBezTo>
                    <a:pt x="3162" y="57297"/>
                    <a:pt x="3132" y="56719"/>
                    <a:pt x="3101" y="55990"/>
                  </a:cubicBezTo>
                  <a:cubicBezTo>
                    <a:pt x="3010" y="54500"/>
                    <a:pt x="2888" y="52342"/>
                    <a:pt x="2736" y="49698"/>
                  </a:cubicBezTo>
                  <a:cubicBezTo>
                    <a:pt x="2433" y="44378"/>
                    <a:pt x="2007" y="37023"/>
                    <a:pt x="1490" y="28937"/>
                  </a:cubicBezTo>
                  <a:cubicBezTo>
                    <a:pt x="1004" y="20822"/>
                    <a:pt x="548" y="13496"/>
                    <a:pt x="214" y="8177"/>
                  </a:cubicBezTo>
                  <a:cubicBezTo>
                    <a:pt x="92" y="5533"/>
                    <a:pt x="366" y="3375"/>
                    <a:pt x="791" y="1946"/>
                  </a:cubicBezTo>
                  <a:cubicBezTo>
                    <a:pt x="943" y="1399"/>
                    <a:pt x="1217" y="882"/>
                    <a:pt x="1551" y="426"/>
                  </a:cubicBezTo>
                  <a:cubicBezTo>
                    <a:pt x="1642" y="305"/>
                    <a:pt x="1733" y="214"/>
                    <a:pt x="1855" y="122"/>
                  </a:cubicBezTo>
                  <a:cubicBezTo>
                    <a:pt x="1885" y="62"/>
                    <a:pt x="1946" y="31"/>
                    <a:pt x="1977" y="1"/>
                  </a:cubicBezTo>
                  <a:close/>
                  <a:moveTo>
                    <a:pt x="3192" y="58148"/>
                  </a:moveTo>
                  <a:cubicBezTo>
                    <a:pt x="3192" y="58178"/>
                    <a:pt x="3192" y="58239"/>
                    <a:pt x="3223" y="58300"/>
                  </a:cubicBezTo>
                  <a:cubicBezTo>
                    <a:pt x="3223" y="58239"/>
                    <a:pt x="3223" y="58178"/>
                    <a:pt x="3192" y="581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7351000" y="2917918"/>
              <a:ext cx="199125" cy="1415700"/>
            </a:xfrm>
            <a:custGeom>
              <a:avLst/>
              <a:gdLst/>
              <a:ahLst/>
              <a:cxnLst/>
              <a:rect l="l" t="t" r="r" b="b"/>
              <a:pathLst>
                <a:path w="7965" h="56628" extrusionOk="0">
                  <a:moveTo>
                    <a:pt x="62" y="1"/>
                  </a:moveTo>
                  <a:cubicBezTo>
                    <a:pt x="1" y="1"/>
                    <a:pt x="1734" y="12676"/>
                    <a:pt x="3892" y="28329"/>
                  </a:cubicBezTo>
                  <a:cubicBezTo>
                    <a:pt x="6050" y="43953"/>
                    <a:pt x="7843" y="56628"/>
                    <a:pt x="7904" y="56628"/>
                  </a:cubicBezTo>
                  <a:cubicBezTo>
                    <a:pt x="7965" y="56628"/>
                    <a:pt x="6232" y="43922"/>
                    <a:pt x="4074" y="28299"/>
                  </a:cubicBezTo>
                  <a:cubicBezTo>
                    <a:pt x="1916" y="12645"/>
                    <a:pt x="123" y="1"/>
                    <a:pt x="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6895825" y="1855593"/>
              <a:ext cx="458250" cy="660375"/>
            </a:xfrm>
            <a:custGeom>
              <a:avLst/>
              <a:gdLst/>
              <a:ahLst/>
              <a:cxnLst/>
              <a:rect l="l" t="t" r="r" b="b"/>
              <a:pathLst>
                <a:path w="18330" h="26415" extrusionOk="0">
                  <a:moveTo>
                    <a:pt x="13223" y="1"/>
                  </a:moveTo>
                  <a:lnTo>
                    <a:pt x="3618" y="396"/>
                  </a:lnTo>
                  <a:lnTo>
                    <a:pt x="1" y="8876"/>
                  </a:lnTo>
                  <a:lnTo>
                    <a:pt x="366" y="26414"/>
                  </a:lnTo>
                  <a:lnTo>
                    <a:pt x="14652" y="24195"/>
                  </a:lnTo>
                  <a:lnTo>
                    <a:pt x="16719" y="13709"/>
                  </a:lnTo>
                  <a:lnTo>
                    <a:pt x="18330" y="2432"/>
                  </a:lnTo>
                  <a:cubicBezTo>
                    <a:pt x="16871" y="1156"/>
                    <a:pt x="15108" y="335"/>
                    <a:pt x="13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7020450" y="1860143"/>
              <a:ext cx="377700" cy="949125"/>
            </a:xfrm>
            <a:custGeom>
              <a:avLst/>
              <a:gdLst/>
              <a:ahLst/>
              <a:cxnLst/>
              <a:rect l="l" t="t" r="r" b="b"/>
              <a:pathLst>
                <a:path w="15108" h="37965" extrusionOk="0">
                  <a:moveTo>
                    <a:pt x="9028" y="1"/>
                  </a:moveTo>
                  <a:cubicBezTo>
                    <a:pt x="9028" y="1"/>
                    <a:pt x="4469" y="10183"/>
                    <a:pt x="2037" y="10852"/>
                  </a:cubicBezTo>
                  <a:cubicBezTo>
                    <a:pt x="943" y="15168"/>
                    <a:pt x="1" y="37965"/>
                    <a:pt x="1" y="37965"/>
                  </a:cubicBezTo>
                  <a:lnTo>
                    <a:pt x="15107" y="37357"/>
                  </a:lnTo>
                  <a:lnTo>
                    <a:pt x="10639" y="22554"/>
                  </a:lnTo>
                  <a:lnTo>
                    <a:pt x="12433" y="15138"/>
                  </a:lnTo>
                  <a:cubicBezTo>
                    <a:pt x="12433" y="15138"/>
                    <a:pt x="10487" y="3405"/>
                    <a:pt x="12585" y="1369"/>
                  </a:cubicBezTo>
                  <a:cubicBezTo>
                    <a:pt x="11369" y="578"/>
                    <a:pt x="10396" y="92"/>
                    <a:pt x="9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6737025" y="1854943"/>
              <a:ext cx="317650" cy="954325"/>
            </a:xfrm>
            <a:custGeom>
              <a:avLst/>
              <a:gdLst/>
              <a:ahLst/>
              <a:cxnLst/>
              <a:rect l="l" t="t" r="r" b="b"/>
              <a:pathLst>
                <a:path w="12706" h="38173" extrusionOk="0">
                  <a:moveTo>
                    <a:pt x="10566" y="0"/>
                  </a:moveTo>
                  <a:cubicBezTo>
                    <a:pt x="9632" y="0"/>
                    <a:pt x="8724" y="313"/>
                    <a:pt x="7994" y="938"/>
                  </a:cubicBezTo>
                  <a:cubicBezTo>
                    <a:pt x="7994" y="938"/>
                    <a:pt x="5228" y="12367"/>
                    <a:pt x="5228" y="12823"/>
                  </a:cubicBezTo>
                  <a:cubicBezTo>
                    <a:pt x="5259" y="14069"/>
                    <a:pt x="6353" y="22762"/>
                    <a:pt x="6353" y="22762"/>
                  </a:cubicBezTo>
                  <a:cubicBezTo>
                    <a:pt x="4803" y="25437"/>
                    <a:pt x="3982" y="26835"/>
                    <a:pt x="3982" y="26835"/>
                  </a:cubicBezTo>
                  <a:cubicBezTo>
                    <a:pt x="2219" y="29814"/>
                    <a:pt x="0" y="36623"/>
                    <a:pt x="0" y="36623"/>
                  </a:cubicBezTo>
                  <a:lnTo>
                    <a:pt x="10700" y="38173"/>
                  </a:lnTo>
                  <a:lnTo>
                    <a:pt x="12706" y="10939"/>
                  </a:lnTo>
                  <a:cubicBezTo>
                    <a:pt x="11459" y="9601"/>
                    <a:pt x="10730" y="7869"/>
                    <a:pt x="10669" y="6075"/>
                  </a:cubicBezTo>
                  <a:cubicBezTo>
                    <a:pt x="10639" y="4039"/>
                    <a:pt x="10760" y="2033"/>
                    <a:pt x="11034" y="27"/>
                  </a:cubicBezTo>
                  <a:cubicBezTo>
                    <a:pt x="10878" y="9"/>
                    <a:pt x="10721" y="0"/>
                    <a:pt x="10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6885950" y="1450568"/>
              <a:ext cx="400500" cy="84375"/>
            </a:xfrm>
            <a:custGeom>
              <a:avLst/>
              <a:gdLst/>
              <a:ahLst/>
              <a:cxnLst/>
              <a:rect l="l" t="t" r="r" b="b"/>
              <a:pathLst>
                <a:path w="16020" h="3375" extrusionOk="0">
                  <a:moveTo>
                    <a:pt x="7995" y="1"/>
                  </a:moveTo>
                  <a:cubicBezTo>
                    <a:pt x="3587" y="1"/>
                    <a:pt x="1" y="882"/>
                    <a:pt x="1" y="2007"/>
                  </a:cubicBezTo>
                  <a:cubicBezTo>
                    <a:pt x="1" y="2554"/>
                    <a:pt x="821" y="3040"/>
                    <a:pt x="2220" y="3375"/>
                  </a:cubicBezTo>
                  <a:lnTo>
                    <a:pt x="13831" y="3375"/>
                  </a:lnTo>
                  <a:cubicBezTo>
                    <a:pt x="15168" y="3010"/>
                    <a:pt x="16019" y="2524"/>
                    <a:pt x="16019" y="2007"/>
                  </a:cubicBezTo>
                  <a:cubicBezTo>
                    <a:pt x="16019" y="882"/>
                    <a:pt x="12433" y="1"/>
                    <a:pt x="7995"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6910275" y="1458943"/>
              <a:ext cx="355650" cy="75250"/>
            </a:xfrm>
            <a:custGeom>
              <a:avLst/>
              <a:gdLst/>
              <a:ahLst/>
              <a:cxnLst/>
              <a:rect l="l" t="t" r="r" b="b"/>
              <a:pathLst>
                <a:path w="14226" h="3010" extrusionOk="0">
                  <a:moveTo>
                    <a:pt x="7143" y="0"/>
                  </a:moveTo>
                  <a:cubicBezTo>
                    <a:pt x="3222" y="0"/>
                    <a:pt x="122" y="456"/>
                    <a:pt x="31" y="1793"/>
                  </a:cubicBezTo>
                  <a:cubicBezTo>
                    <a:pt x="0" y="2249"/>
                    <a:pt x="791" y="2705"/>
                    <a:pt x="2007" y="3009"/>
                  </a:cubicBezTo>
                  <a:lnTo>
                    <a:pt x="12280" y="3009"/>
                  </a:lnTo>
                  <a:cubicBezTo>
                    <a:pt x="13496" y="2705"/>
                    <a:pt x="14226" y="2249"/>
                    <a:pt x="14226" y="1793"/>
                  </a:cubicBezTo>
                  <a:cubicBezTo>
                    <a:pt x="14226" y="790"/>
                    <a:pt x="11064" y="0"/>
                    <a:pt x="7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7209675" y="1506793"/>
              <a:ext cx="87400" cy="186600"/>
            </a:xfrm>
            <a:custGeom>
              <a:avLst/>
              <a:gdLst/>
              <a:ahLst/>
              <a:cxnLst/>
              <a:rect l="l" t="t" r="r" b="b"/>
              <a:pathLst>
                <a:path w="3496" h="7464" extrusionOk="0">
                  <a:moveTo>
                    <a:pt x="821" y="1"/>
                  </a:moveTo>
                  <a:lnTo>
                    <a:pt x="821" y="1"/>
                  </a:lnTo>
                  <a:cubicBezTo>
                    <a:pt x="795" y="99"/>
                    <a:pt x="785" y="197"/>
                    <a:pt x="789" y="293"/>
                  </a:cubicBezTo>
                  <a:lnTo>
                    <a:pt x="789" y="293"/>
                  </a:lnTo>
                  <a:lnTo>
                    <a:pt x="821" y="1"/>
                  </a:lnTo>
                  <a:close/>
                  <a:moveTo>
                    <a:pt x="789" y="293"/>
                  </a:moveTo>
                  <a:lnTo>
                    <a:pt x="0" y="7417"/>
                  </a:lnTo>
                  <a:cubicBezTo>
                    <a:pt x="100" y="7449"/>
                    <a:pt x="201" y="7463"/>
                    <a:pt x="302" y="7463"/>
                  </a:cubicBezTo>
                  <a:cubicBezTo>
                    <a:pt x="783" y="7463"/>
                    <a:pt x="1265" y="7136"/>
                    <a:pt x="1642" y="6810"/>
                  </a:cubicBezTo>
                  <a:cubicBezTo>
                    <a:pt x="2280" y="6293"/>
                    <a:pt x="2827" y="5655"/>
                    <a:pt x="3162" y="4895"/>
                  </a:cubicBezTo>
                  <a:cubicBezTo>
                    <a:pt x="3496" y="4165"/>
                    <a:pt x="3435" y="3284"/>
                    <a:pt x="2949" y="2585"/>
                  </a:cubicBezTo>
                  <a:cubicBezTo>
                    <a:pt x="2584" y="2129"/>
                    <a:pt x="2037" y="1885"/>
                    <a:pt x="1551" y="1521"/>
                  </a:cubicBezTo>
                  <a:cubicBezTo>
                    <a:pt x="1147" y="1193"/>
                    <a:pt x="806" y="760"/>
                    <a:pt x="789" y="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6955875" y="1391143"/>
              <a:ext cx="272050" cy="563250"/>
            </a:xfrm>
            <a:custGeom>
              <a:avLst/>
              <a:gdLst/>
              <a:ahLst/>
              <a:cxnLst/>
              <a:rect l="l" t="t" r="r" b="b"/>
              <a:pathLst>
                <a:path w="10882" h="22530" extrusionOk="0">
                  <a:moveTo>
                    <a:pt x="5443" y="0"/>
                  </a:moveTo>
                  <a:cubicBezTo>
                    <a:pt x="5352" y="0"/>
                    <a:pt x="5260" y="2"/>
                    <a:pt x="5167" y="7"/>
                  </a:cubicBezTo>
                  <a:cubicBezTo>
                    <a:pt x="2249" y="220"/>
                    <a:pt x="0" y="2651"/>
                    <a:pt x="31" y="5600"/>
                  </a:cubicBezTo>
                  <a:cubicBezTo>
                    <a:pt x="31" y="8122"/>
                    <a:pt x="61" y="10676"/>
                    <a:pt x="213" y="11588"/>
                  </a:cubicBezTo>
                  <a:cubicBezTo>
                    <a:pt x="639" y="14354"/>
                    <a:pt x="2401" y="15174"/>
                    <a:pt x="3101" y="15387"/>
                  </a:cubicBezTo>
                  <a:cubicBezTo>
                    <a:pt x="3374" y="15448"/>
                    <a:pt x="3617" y="15478"/>
                    <a:pt x="3860" y="15478"/>
                  </a:cubicBezTo>
                  <a:lnTo>
                    <a:pt x="3860" y="15509"/>
                  </a:lnTo>
                  <a:lnTo>
                    <a:pt x="3739" y="18731"/>
                  </a:lnTo>
                  <a:cubicBezTo>
                    <a:pt x="3739" y="20858"/>
                    <a:pt x="5167" y="22530"/>
                    <a:pt x="7295" y="22530"/>
                  </a:cubicBezTo>
                  <a:cubicBezTo>
                    <a:pt x="9392" y="22530"/>
                    <a:pt x="10791" y="20706"/>
                    <a:pt x="10791" y="18609"/>
                  </a:cubicBezTo>
                  <a:lnTo>
                    <a:pt x="10882" y="5326"/>
                  </a:lnTo>
                  <a:cubicBezTo>
                    <a:pt x="10823" y="2349"/>
                    <a:pt x="8391" y="0"/>
                    <a:pt x="544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6982475" y="1556193"/>
              <a:ext cx="22050" cy="21300"/>
            </a:xfrm>
            <a:custGeom>
              <a:avLst/>
              <a:gdLst/>
              <a:ahLst/>
              <a:cxnLst/>
              <a:rect l="l" t="t" r="r" b="b"/>
              <a:pathLst>
                <a:path w="882" h="852" extrusionOk="0">
                  <a:moveTo>
                    <a:pt x="456" y="1"/>
                  </a:moveTo>
                  <a:cubicBezTo>
                    <a:pt x="213" y="1"/>
                    <a:pt x="30" y="153"/>
                    <a:pt x="0" y="396"/>
                  </a:cubicBezTo>
                  <a:cubicBezTo>
                    <a:pt x="0" y="639"/>
                    <a:pt x="182" y="821"/>
                    <a:pt x="426" y="852"/>
                  </a:cubicBezTo>
                  <a:cubicBezTo>
                    <a:pt x="669" y="852"/>
                    <a:pt x="851" y="700"/>
                    <a:pt x="882" y="457"/>
                  </a:cubicBezTo>
                  <a:cubicBezTo>
                    <a:pt x="882" y="213"/>
                    <a:pt x="699" y="31"/>
                    <a:pt x="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6974875" y="1534918"/>
              <a:ext cx="44850" cy="12400"/>
            </a:xfrm>
            <a:custGeom>
              <a:avLst/>
              <a:gdLst/>
              <a:ahLst/>
              <a:cxnLst/>
              <a:rect l="l" t="t" r="r" b="b"/>
              <a:pathLst>
                <a:path w="1794" h="496" extrusionOk="0">
                  <a:moveTo>
                    <a:pt x="882" y="1"/>
                  </a:moveTo>
                  <a:cubicBezTo>
                    <a:pt x="638" y="1"/>
                    <a:pt x="395" y="92"/>
                    <a:pt x="182" y="244"/>
                  </a:cubicBezTo>
                  <a:cubicBezTo>
                    <a:pt x="30" y="335"/>
                    <a:pt x="0" y="457"/>
                    <a:pt x="30" y="487"/>
                  </a:cubicBezTo>
                  <a:cubicBezTo>
                    <a:pt x="34" y="493"/>
                    <a:pt x="40" y="496"/>
                    <a:pt x="49" y="496"/>
                  </a:cubicBezTo>
                  <a:cubicBezTo>
                    <a:pt x="129" y="496"/>
                    <a:pt x="444" y="274"/>
                    <a:pt x="882" y="274"/>
                  </a:cubicBezTo>
                  <a:cubicBezTo>
                    <a:pt x="1314" y="274"/>
                    <a:pt x="1626" y="466"/>
                    <a:pt x="1733" y="466"/>
                  </a:cubicBezTo>
                  <a:cubicBezTo>
                    <a:pt x="1746" y="466"/>
                    <a:pt x="1756" y="463"/>
                    <a:pt x="1763" y="457"/>
                  </a:cubicBezTo>
                  <a:cubicBezTo>
                    <a:pt x="1793" y="396"/>
                    <a:pt x="1733" y="335"/>
                    <a:pt x="1581" y="213"/>
                  </a:cubicBezTo>
                  <a:cubicBezTo>
                    <a:pt x="1368" y="92"/>
                    <a:pt x="1125"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7098725" y="1556193"/>
              <a:ext cx="22075" cy="21300"/>
            </a:xfrm>
            <a:custGeom>
              <a:avLst/>
              <a:gdLst/>
              <a:ahLst/>
              <a:cxnLst/>
              <a:rect l="l" t="t" r="r" b="b"/>
              <a:pathLst>
                <a:path w="883" h="852" extrusionOk="0">
                  <a:moveTo>
                    <a:pt x="457" y="1"/>
                  </a:moveTo>
                  <a:cubicBezTo>
                    <a:pt x="213" y="1"/>
                    <a:pt x="31" y="153"/>
                    <a:pt x="1" y="396"/>
                  </a:cubicBezTo>
                  <a:cubicBezTo>
                    <a:pt x="1" y="639"/>
                    <a:pt x="183" y="821"/>
                    <a:pt x="426" y="852"/>
                  </a:cubicBezTo>
                  <a:cubicBezTo>
                    <a:pt x="669" y="852"/>
                    <a:pt x="852" y="700"/>
                    <a:pt x="882" y="457"/>
                  </a:cubicBezTo>
                  <a:cubicBezTo>
                    <a:pt x="882" y="213"/>
                    <a:pt x="700" y="3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7091900" y="1537193"/>
              <a:ext cx="44850" cy="11675"/>
            </a:xfrm>
            <a:custGeom>
              <a:avLst/>
              <a:gdLst/>
              <a:ahLst/>
              <a:cxnLst/>
              <a:rect l="l" t="t" r="r" b="b"/>
              <a:pathLst>
                <a:path w="1794" h="467" extrusionOk="0">
                  <a:moveTo>
                    <a:pt x="881" y="1"/>
                  </a:moveTo>
                  <a:cubicBezTo>
                    <a:pt x="638" y="1"/>
                    <a:pt x="395" y="92"/>
                    <a:pt x="182" y="244"/>
                  </a:cubicBezTo>
                  <a:cubicBezTo>
                    <a:pt x="30" y="335"/>
                    <a:pt x="0" y="457"/>
                    <a:pt x="0" y="457"/>
                  </a:cubicBezTo>
                  <a:cubicBezTo>
                    <a:pt x="7" y="463"/>
                    <a:pt x="17" y="466"/>
                    <a:pt x="30" y="466"/>
                  </a:cubicBezTo>
                  <a:cubicBezTo>
                    <a:pt x="137" y="466"/>
                    <a:pt x="449" y="274"/>
                    <a:pt x="881" y="274"/>
                  </a:cubicBezTo>
                  <a:cubicBezTo>
                    <a:pt x="1314" y="274"/>
                    <a:pt x="1626" y="466"/>
                    <a:pt x="1733" y="466"/>
                  </a:cubicBezTo>
                  <a:cubicBezTo>
                    <a:pt x="1746" y="466"/>
                    <a:pt x="1756" y="463"/>
                    <a:pt x="1763" y="457"/>
                  </a:cubicBezTo>
                  <a:cubicBezTo>
                    <a:pt x="1793" y="396"/>
                    <a:pt x="1733" y="335"/>
                    <a:pt x="1581" y="214"/>
                  </a:cubicBezTo>
                  <a:cubicBezTo>
                    <a:pt x="1368" y="92"/>
                    <a:pt x="1125"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7018950" y="1537193"/>
              <a:ext cx="35725" cy="100350"/>
            </a:xfrm>
            <a:custGeom>
              <a:avLst/>
              <a:gdLst/>
              <a:ahLst/>
              <a:cxnLst/>
              <a:rect l="l" t="t" r="r" b="b"/>
              <a:pathLst>
                <a:path w="1429" h="4014" extrusionOk="0">
                  <a:moveTo>
                    <a:pt x="1429" y="1"/>
                  </a:moveTo>
                  <a:cubicBezTo>
                    <a:pt x="1033" y="761"/>
                    <a:pt x="699" y="1551"/>
                    <a:pt x="426" y="2372"/>
                  </a:cubicBezTo>
                  <a:cubicBezTo>
                    <a:pt x="304" y="2706"/>
                    <a:pt x="213" y="3010"/>
                    <a:pt x="91" y="3284"/>
                  </a:cubicBezTo>
                  <a:cubicBezTo>
                    <a:pt x="0" y="3435"/>
                    <a:pt x="0" y="3618"/>
                    <a:pt x="30" y="3770"/>
                  </a:cubicBezTo>
                  <a:cubicBezTo>
                    <a:pt x="61" y="3861"/>
                    <a:pt x="122" y="3922"/>
                    <a:pt x="243" y="3952"/>
                  </a:cubicBezTo>
                  <a:cubicBezTo>
                    <a:pt x="304" y="3952"/>
                    <a:pt x="365" y="3983"/>
                    <a:pt x="426" y="3983"/>
                  </a:cubicBezTo>
                  <a:cubicBezTo>
                    <a:pt x="699" y="4013"/>
                    <a:pt x="942" y="4013"/>
                    <a:pt x="1216" y="4013"/>
                  </a:cubicBezTo>
                  <a:cubicBezTo>
                    <a:pt x="973" y="3922"/>
                    <a:pt x="699" y="3861"/>
                    <a:pt x="456" y="3861"/>
                  </a:cubicBezTo>
                  <a:cubicBezTo>
                    <a:pt x="334" y="3861"/>
                    <a:pt x="213" y="3831"/>
                    <a:pt x="182" y="3739"/>
                  </a:cubicBezTo>
                  <a:cubicBezTo>
                    <a:pt x="182" y="3618"/>
                    <a:pt x="213" y="3466"/>
                    <a:pt x="274" y="3375"/>
                  </a:cubicBezTo>
                  <a:lnTo>
                    <a:pt x="638" y="2432"/>
                  </a:lnTo>
                  <a:cubicBezTo>
                    <a:pt x="973" y="1642"/>
                    <a:pt x="1216" y="852"/>
                    <a:pt x="1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7051625" y="1746918"/>
              <a:ext cx="104875" cy="53250"/>
            </a:xfrm>
            <a:custGeom>
              <a:avLst/>
              <a:gdLst/>
              <a:ahLst/>
              <a:cxnLst/>
              <a:rect l="l" t="t" r="r" b="b"/>
              <a:pathLst>
                <a:path w="4195" h="2130" extrusionOk="0">
                  <a:moveTo>
                    <a:pt x="4195" y="1"/>
                  </a:moveTo>
                  <a:lnTo>
                    <a:pt x="4195" y="1"/>
                  </a:lnTo>
                  <a:cubicBezTo>
                    <a:pt x="2233" y="1162"/>
                    <a:pt x="622" y="1250"/>
                    <a:pt x="181" y="1250"/>
                  </a:cubicBezTo>
                  <a:cubicBezTo>
                    <a:pt x="102" y="1250"/>
                    <a:pt x="61" y="1247"/>
                    <a:pt x="61" y="1247"/>
                  </a:cubicBezTo>
                  <a:lnTo>
                    <a:pt x="0" y="2098"/>
                  </a:lnTo>
                  <a:cubicBezTo>
                    <a:pt x="223" y="2120"/>
                    <a:pt x="435" y="2130"/>
                    <a:pt x="635" y="2130"/>
                  </a:cubicBezTo>
                  <a:cubicBezTo>
                    <a:pt x="3556" y="2130"/>
                    <a:pt x="4195" y="1"/>
                    <a:pt x="41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7052375" y="1657918"/>
              <a:ext cx="38025" cy="26250"/>
            </a:xfrm>
            <a:custGeom>
              <a:avLst/>
              <a:gdLst/>
              <a:ahLst/>
              <a:cxnLst/>
              <a:rect l="l" t="t" r="r" b="b"/>
              <a:pathLst>
                <a:path w="1521" h="1050" extrusionOk="0">
                  <a:moveTo>
                    <a:pt x="737" y="0"/>
                  </a:moveTo>
                  <a:cubicBezTo>
                    <a:pt x="487" y="0"/>
                    <a:pt x="225" y="118"/>
                    <a:pt x="61" y="309"/>
                  </a:cubicBezTo>
                  <a:lnTo>
                    <a:pt x="31" y="309"/>
                  </a:lnTo>
                  <a:cubicBezTo>
                    <a:pt x="0" y="369"/>
                    <a:pt x="0" y="430"/>
                    <a:pt x="31" y="491"/>
                  </a:cubicBezTo>
                  <a:cubicBezTo>
                    <a:pt x="92" y="552"/>
                    <a:pt x="122" y="582"/>
                    <a:pt x="183" y="643"/>
                  </a:cubicBezTo>
                  <a:cubicBezTo>
                    <a:pt x="365" y="795"/>
                    <a:pt x="548" y="917"/>
                    <a:pt x="791" y="1008"/>
                  </a:cubicBezTo>
                  <a:cubicBezTo>
                    <a:pt x="857" y="1036"/>
                    <a:pt x="925" y="1050"/>
                    <a:pt x="993" y="1050"/>
                  </a:cubicBezTo>
                  <a:cubicBezTo>
                    <a:pt x="1145" y="1050"/>
                    <a:pt x="1294" y="982"/>
                    <a:pt x="1399" y="856"/>
                  </a:cubicBezTo>
                  <a:cubicBezTo>
                    <a:pt x="1520" y="673"/>
                    <a:pt x="1490" y="461"/>
                    <a:pt x="1368" y="278"/>
                  </a:cubicBezTo>
                  <a:cubicBezTo>
                    <a:pt x="1247" y="126"/>
                    <a:pt x="1034" y="5"/>
                    <a:pt x="821" y="5"/>
                  </a:cubicBezTo>
                  <a:cubicBezTo>
                    <a:pt x="793" y="2"/>
                    <a:pt x="765" y="0"/>
                    <a:pt x="737"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7046300" y="1645093"/>
              <a:ext cx="40300" cy="34225"/>
            </a:xfrm>
            <a:custGeom>
              <a:avLst/>
              <a:gdLst/>
              <a:ahLst/>
              <a:cxnLst/>
              <a:rect l="l" t="t" r="r" b="b"/>
              <a:pathLst>
                <a:path w="1612" h="1369" extrusionOk="0">
                  <a:moveTo>
                    <a:pt x="1520" y="1"/>
                  </a:moveTo>
                  <a:cubicBezTo>
                    <a:pt x="1429" y="1"/>
                    <a:pt x="1429" y="518"/>
                    <a:pt x="1003" y="882"/>
                  </a:cubicBezTo>
                  <a:cubicBezTo>
                    <a:pt x="578" y="1247"/>
                    <a:pt x="0" y="1186"/>
                    <a:pt x="0" y="1278"/>
                  </a:cubicBezTo>
                  <a:cubicBezTo>
                    <a:pt x="0" y="1338"/>
                    <a:pt x="122" y="1369"/>
                    <a:pt x="365" y="1369"/>
                  </a:cubicBezTo>
                  <a:cubicBezTo>
                    <a:pt x="669" y="1369"/>
                    <a:pt x="973" y="1278"/>
                    <a:pt x="1186" y="1095"/>
                  </a:cubicBezTo>
                  <a:cubicBezTo>
                    <a:pt x="1429" y="913"/>
                    <a:pt x="1550" y="639"/>
                    <a:pt x="1581" y="366"/>
                  </a:cubicBezTo>
                  <a:cubicBezTo>
                    <a:pt x="1611" y="123"/>
                    <a:pt x="1550" y="1"/>
                    <a:pt x="1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101000" y="1639793"/>
              <a:ext cx="3825" cy="3350"/>
            </a:xfrm>
            <a:custGeom>
              <a:avLst/>
              <a:gdLst/>
              <a:ahLst/>
              <a:cxnLst/>
              <a:rect l="l" t="t" r="r" b="b"/>
              <a:pathLst>
                <a:path w="153" h="134" extrusionOk="0">
                  <a:moveTo>
                    <a:pt x="62" y="0"/>
                  </a:moveTo>
                  <a:lnTo>
                    <a:pt x="31" y="31"/>
                  </a:lnTo>
                  <a:cubicBezTo>
                    <a:pt x="1" y="61"/>
                    <a:pt x="31" y="91"/>
                    <a:pt x="62" y="122"/>
                  </a:cubicBezTo>
                  <a:cubicBezTo>
                    <a:pt x="78" y="130"/>
                    <a:pt x="92" y="134"/>
                    <a:pt x="104" y="134"/>
                  </a:cubicBezTo>
                  <a:cubicBezTo>
                    <a:pt x="136" y="134"/>
                    <a:pt x="153" y="105"/>
                    <a:pt x="153" y="61"/>
                  </a:cubicBezTo>
                  <a:cubicBezTo>
                    <a:pt x="153" y="31"/>
                    <a:pt x="122"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7032625" y="1462743"/>
              <a:ext cx="199100" cy="209750"/>
            </a:xfrm>
            <a:custGeom>
              <a:avLst/>
              <a:gdLst/>
              <a:ahLst/>
              <a:cxnLst/>
              <a:rect l="l" t="t" r="r" b="b"/>
              <a:pathLst>
                <a:path w="7964" h="8390" extrusionOk="0">
                  <a:moveTo>
                    <a:pt x="760" y="0"/>
                  </a:moveTo>
                  <a:lnTo>
                    <a:pt x="0" y="456"/>
                  </a:lnTo>
                  <a:cubicBezTo>
                    <a:pt x="517" y="1185"/>
                    <a:pt x="1338" y="1672"/>
                    <a:pt x="2249" y="1733"/>
                  </a:cubicBezTo>
                  <a:cubicBezTo>
                    <a:pt x="2827" y="1793"/>
                    <a:pt x="3496" y="1672"/>
                    <a:pt x="3921" y="2067"/>
                  </a:cubicBezTo>
                  <a:cubicBezTo>
                    <a:pt x="4195" y="2401"/>
                    <a:pt x="4408" y="2796"/>
                    <a:pt x="4499" y="3222"/>
                  </a:cubicBezTo>
                  <a:cubicBezTo>
                    <a:pt x="4681" y="3830"/>
                    <a:pt x="5107" y="4377"/>
                    <a:pt x="5654" y="4711"/>
                  </a:cubicBezTo>
                  <a:cubicBezTo>
                    <a:pt x="6110" y="4955"/>
                    <a:pt x="6657" y="5076"/>
                    <a:pt x="6961" y="5471"/>
                  </a:cubicBezTo>
                  <a:cubicBezTo>
                    <a:pt x="7295" y="5866"/>
                    <a:pt x="7265" y="6474"/>
                    <a:pt x="7295" y="7021"/>
                  </a:cubicBezTo>
                  <a:cubicBezTo>
                    <a:pt x="7295" y="7538"/>
                    <a:pt x="7417" y="8176"/>
                    <a:pt x="7903" y="8389"/>
                  </a:cubicBezTo>
                  <a:cubicBezTo>
                    <a:pt x="7933" y="6444"/>
                    <a:pt x="7933" y="4499"/>
                    <a:pt x="7964" y="2553"/>
                  </a:cubicBezTo>
                  <a:cubicBezTo>
                    <a:pt x="7964" y="2249"/>
                    <a:pt x="7933" y="1976"/>
                    <a:pt x="7842" y="1702"/>
                  </a:cubicBezTo>
                  <a:cubicBezTo>
                    <a:pt x="7629" y="1064"/>
                    <a:pt x="6930" y="790"/>
                    <a:pt x="6292" y="608"/>
                  </a:cubicBezTo>
                  <a:cubicBezTo>
                    <a:pt x="4499" y="122"/>
                    <a:pt x="2614" y="61"/>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913325" y="1291768"/>
              <a:ext cx="349575" cy="196075"/>
            </a:xfrm>
            <a:custGeom>
              <a:avLst/>
              <a:gdLst/>
              <a:ahLst/>
              <a:cxnLst/>
              <a:rect l="l" t="t" r="r" b="b"/>
              <a:pathLst>
                <a:path w="13983" h="7843" extrusionOk="0">
                  <a:moveTo>
                    <a:pt x="5897" y="0"/>
                  </a:moveTo>
                  <a:cubicBezTo>
                    <a:pt x="2675" y="608"/>
                    <a:pt x="1337" y="2644"/>
                    <a:pt x="1246" y="2888"/>
                  </a:cubicBezTo>
                  <a:cubicBezTo>
                    <a:pt x="1155" y="3131"/>
                    <a:pt x="0" y="7842"/>
                    <a:pt x="0" y="7842"/>
                  </a:cubicBezTo>
                  <a:lnTo>
                    <a:pt x="1489" y="7113"/>
                  </a:lnTo>
                  <a:lnTo>
                    <a:pt x="6535" y="5897"/>
                  </a:lnTo>
                  <a:lnTo>
                    <a:pt x="13982" y="7508"/>
                  </a:lnTo>
                  <a:cubicBezTo>
                    <a:pt x="13982" y="7508"/>
                    <a:pt x="13678" y="3040"/>
                    <a:pt x="13009" y="2128"/>
                  </a:cubicBezTo>
                  <a:cubicBezTo>
                    <a:pt x="12310" y="1216"/>
                    <a:pt x="8541" y="0"/>
                    <a:pt x="8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36425" y="1278843"/>
              <a:ext cx="108675" cy="191500"/>
            </a:xfrm>
            <a:custGeom>
              <a:avLst/>
              <a:gdLst/>
              <a:ahLst/>
              <a:cxnLst/>
              <a:rect l="l" t="t" r="r" b="b"/>
              <a:pathLst>
                <a:path w="4347" h="7660" extrusionOk="0">
                  <a:moveTo>
                    <a:pt x="699" y="0"/>
                  </a:moveTo>
                  <a:cubicBezTo>
                    <a:pt x="395" y="335"/>
                    <a:pt x="243" y="760"/>
                    <a:pt x="243" y="1186"/>
                  </a:cubicBezTo>
                  <a:cubicBezTo>
                    <a:pt x="183" y="2006"/>
                    <a:pt x="0" y="7660"/>
                    <a:pt x="0" y="7660"/>
                  </a:cubicBezTo>
                  <a:lnTo>
                    <a:pt x="3313" y="7508"/>
                  </a:lnTo>
                  <a:lnTo>
                    <a:pt x="3222" y="517"/>
                  </a:lnTo>
                  <a:lnTo>
                    <a:pt x="4347" y="760"/>
                  </a:lnTo>
                  <a:lnTo>
                    <a:pt x="4316" y="395"/>
                  </a:lnTo>
                  <a:lnTo>
                    <a:pt x="4012" y="31"/>
                  </a:lnTo>
                  <a:lnTo>
                    <a:pt x="18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6949024" y="1422433"/>
              <a:ext cx="282700" cy="88172"/>
            </a:xfrm>
            <a:custGeom>
              <a:avLst/>
              <a:gdLst/>
              <a:ahLst/>
              <a:cxnLst/>
              <a:rect l="l" t="t" r="r" b="b"/>
              <a:pathLst>
                <a:path w="11308" h="3709" extrusionOk="0">
                  <a:moveTo>
                    <a:pt x="5046" y="1"/>
                  </a:moveTo>
                  <a:lnTo>
                    <a:pt x="61" y="1490"/>
                  </a:lnTo>
                  <a:lnTo>
                    <a:pt x="1" y="3192"/>
                  </a:lnTo>
                  <a:cubicBezTo>
                    <a:pt x="1617" y="2631"/>
                    <a:pt x="3304" y="2352"/>
                    <a:pt x="4992" y="2352"/>
                  </a:cubicBezTo>
                  <a:cubicBezTo>
                    <a:pt x="7144" y="2352"/>
                    <a:pt x="9298" y="2806"/>
                    <a:pt x="11308" y="3709"/>
                  </a:cubicBezTo>
                  <a:lnTo>
                    <a:pt x="11308" y="1855"/>
                  </a:lnTo>
                  <a:lnTo>
                    <a:pt x="50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7037175" y="1294793"/>
              <a:ext cx="9150" cy="119325"/>
            </a:xfrm>
            <a:custGeom>
              <a:avLst/>
              <a:gdLst/>
              <a:ahLst/>
              <a:cxnLst/>
              <a:rect l="l" t="t" r="r" b="b"/>
              <a:pathLst>
                <a:path w="366" h="4773" extrusionOk="0">
                  <a:moveTo>
                    <a:pt x="304" y="1"/>
                  </a:moveTo>
                  <a:lnTo>
                    <a:pt x="304" y="1"/>
                  </a:lnTo>
                  <a:cubicBezTo>
                    <a:pt x="183" y="791"/>
                    <a:pt x="92" y="1581"/>
                    <a:pt x="92" y="2402"/>
                  </a:cubicBezTo>
                  <a:cubicBezTo>
                    <a:pt x="1" y="3192"/>
                    <a:pt x="1" y="3982"/>
                    <a:pt x="61" y="4773"/>
                  </a:cubicBezTo>
                  <a:cubicBezTo>
                    <a:pt x="183" y="4013"/>
                    <a:pt x="274" y="3192"/>
                    <a:pt x="274" y="2402"/>
                  </a:cubicBezTo>
                  <a:cubicBezTo>
                    <a:pt x="365" y="1612"/>
                    <a:pt x="365" y="821"/>
                    <a:pt x="3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114675" y="1292518"/>
              <a:ext cx="30425" cy="123125"/>
            </a:xfrm>
            <a:custGeom>
              <a:avLst/>
              <a:gdLst/>
              <a:ahLst/>
              <a:cxnLst/>
              <a:rect l="l" t="t" r="r" b="b"/>
              <a:pathLst>
                <a:path w="1217" h="4925" extrusionOk="0">
                  <a:moveTo>
                    <a:pt x="366" y="0"/>
                  </a:moveTo>
                  <a:cubicBezTo>
                    <a:pt x="183" y="0"/>
                    <a:pt x="31" y="152"/>
                    <a:pt x="1" y="335"/>
                  </a:cubicBezTo>
                  <a:lnTo>
                    <a:pt x="1" y="851"/>
                  </a:lnTo>
                  <a:lnTo>
                    <a:pt x="1" y="1976"/>
                  </a:lnTo>
                  <a:cubicBezTo>
                    <a:pt x="1" y="2797"/>
                    <a:pt x="31" y="3526"/>
                    <a:pt x="62" y="4043"/>
                  </a:cubicBezTo>
                  <a:cubicBezTo>
                    <a:pt x="62" y="4347"/>
                    <a:pt x="92" y="4621"/>
                    <a:pt x="153" y="4925"/>
                  </a:cubicBezTo>
                  <a:cubicBezTo>
                    <a:pt x="183" y="4621"/>
                    <a:pt x="214" y="4347"/>
                    <a:pt x="214" y="4043"/>
                  </a:cubicBezTo>
                  <a:lnTo>
                    <a:pt x="214" y="1976"/>
                  </a:lnTo>
                  <a:cubicBezTo>
                    <a:pt x="183" y="1581"/>
                    <a:pt x="183" y="1186"/>
                    <a:pt x="183" y="821"/>
                  </a:cubicBezTo>
                  <a:lnTo>
                    <a:pt x="183" y="335"/>
                  </a:lnTo>
                  <a:cubicBezTo>
                    <a:pt x="183" y="213"/>
                    <a:pt x="274" y="122"/>
                    <a:pt x="366" y="122"/>
                  </a:cubicBezTo>
                  <a:cubicBezTo>
                    <a:pt x="670" y="183"/>
                    <a:pt x="943" y="213"/>
                    <a:pt x="1217" y="244"/>
                  </a:cubicBezTo>
                  <a:cubicBezTo>
                    <a:pt x="943" y="122"/>
                    <a:pt x="670" y="31"/>
                    <a:pt x="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6904950" y="1410743"/>
              <a:ext cx="357175" cy="68725"/>
            </a:xfrm>
            <a:custGeom>
              <a:avLst/>
              <a:gdLst/>
              <a:ahLst/>
              <a:cxnLst/>
              <a:rect l="l" t="t" r="r" b="b"/>
              <a:pathLst>
                <a:path w="14287" h="2749" extrusionOk="0">
                  <a:moveTo>
                    <a:pt x="6020" y="1"/>
                  </a:moveTo>
                  <a:cubicBezTo>
                    <a:pt x="5252" y="1"/>
                    <a:pt x="4518" y="22"/>
                    <a:pt x="3831" y="44"/>
                  </a:cubicBezTo>
                  <a:cubicBezTo>
                    <a:pt x="3587" y="44"/>
                    <a:pt x="3375" y="74"/>
                    <a:pt x="3131" y="104"/>
                  </a:cubicBezTo>
                  <a:cubicBezTo>
                    <a:pt x="2888" y="165"/>
                    <a:pt x="2676" y="287"/>
                    <a:pt x="2493" y="469"/>
                  </a:cubicBezTo>
                  <a:cubicBezTo>
                    <a:pt x="2220" y="834"/>
                    <a:pt x="2189" y="1259"/>
                    <a:pt x="1976" y="1533"/>
                  </a:cubicBezTo>
                  <a:cubicBezTo>
                    <a:pt x="1794" y="1806"/>
                    <a:pt x="1520" y="2019"/>
                    <a:pt x="1247" y="2141"/>
                  </a:cubicBezTo>
                  <a:cubicBezTo>
                    <a:pt x="973" y="2262"/>
                    <a:pt x="761" y="2354"/>
                    <a:pt x="578" y="2445"/>
                  </a:cubicBezTo>
                  <a:cubicBezTo>
                    <a:pt x="365" y="2536"/>
                    <a:pt x="244" y="2597"/>
                    <a:pt x="122" y="2658"/>
                  </a:cubicBezTo>
                  <a:cubicBezTo>
                    <a:pt x="92" y="2688"/>
                    <a:pt x="31" y="2718"/>
                    <a:pt x="1" y="2749"/>
                  </a:cubicBezTo>
                  <a:cubicBezTo>
                    <a:pt x="1" y="2749"/>
                    <a:pt x="213" y="2658"/>
                    <a:pt x="578" y="2506"/>
                  </a:cubicBezTo>
                  <a:cubicBezTo>
                    <a:pt x="761" y="2445"/>
                    <a:pt x="1004" y="2354"/>
                    <a:pt x="1277" y="2232"/>
                  </a:cubicBezTo>
                  <a:cubicBezTo>
                    <a:pt x="1581" y="2080"/>
                    <a:pt x="1855" y="1867"/>
                    <a:pt x="2068" y="1624"/>
                  </a:cubicBezTo>
                  <a:cubicBezTo>
                    <a:pt x="2311" y="1290"/>
                    <a:pt x="2372" y="895"/>
                    <a:pt x="2615" y="560"/>
                  </a:cubicBezTo>
                  <a:cubicBezTo>
                    <a:pt x="2858" y="226"/>
                    <a:pt x="3344" y="226"/>
                    <a:pt x="3831" y="226"/>
                  </a:cubicBezTo>
                  <a:cubicBezTo>
                    <a:pt x="4317" y="211"/>
                    <a:pt x="4826" y="203"/>
                    <a:pt x="5350" y="203"/>
                  </a:cubicBezTo>
                  <a:cubicBezTo>
                    <a:pt x="5875" y="203"/>
                    <a:pt x="6414" y="211"/>
                    <a:pt x="6961" y="226"/>
                  </a:cubicBezTo>
                  <a:cubicBezTo>
                    <a:pt x="8086" y="256"/>
                    <a:pt x="9150" y="317"/>
                    <a:pt x="10122" y="378"/>
                  </a:cubicBezTo>
                  <a:cubicBezTo>
                    <a:pt x="10548" y="378"/>
                    <a:pt x="11004" y="530"/>
                    <a:pt x="11338" y="803"/>
                  </a:cubicBezTo>
                  <a:cubicBezTo>
                    <a:pt x="11490" y="955"/>
                    <a:pt x="11612" y="1107"/>
                    <a:pt x="11703" y="1259"/>
                  </a:cubicBezTo>
                  <a:cubicBezTo>
                    <a:pt x="11764" y="1351"/>
                    <a:pt x="11825" y="1442"/>
                    <a:pt x="11885" y="1503"/>
                  </a:cubicBezTo>
                  <a:lnTo>
                    <a:pt x="11977" y="1624"/>
                  </a:lnTo>
                  <a:cubicBezTo>
                    <a:pt x="12007" y="1654"/>
                    <a:pt x="12068" y="1715"/>
                    <a:pt x="12129" y="1715"/>
                  </a:cubicBezTo>
                  <a:cubicBezTo>
                    <a:pt x="12797" y="2050"/>
                    <a:pt x="13344" y="2262"/>
                    <a:pt x="13709" y="2414"/>
                  </a:cubicBezTo>
                  <a:cubicBezTo>
                    <a:pt x="14074" y="2597"/>
                    <a:pt x="14287" y="2658"/>
                    <a:pt x="14287" y="2658"/>
                  </a:cubicBezTo>
                  <a:cubicBezTo>
                    <a:pt x="14256" y="2627"/>
                    <a:pt x="14195" y="2597"/>
                    <a:pt x="14165" y="2566"/>
                  </a:cubicBezTo>
                  <a:cubicBezTo>
                    <a:pt x="14074" y="2536"/>
                    <a:pt x="13922" y="2445"/>
                    <a:pt x="13740" y="2354"/>
                  </a:cubicBezTo>
                  <a:cubicBezTo>
                    <a:pt x="13375" y="2171"/>
                    <a:pt x="12828" y="1928"/>
                    <a:pt x="12189" y="1594"/>
                  </a:cubicBezTo>
                  <a:cubicBezTo>
                    <a:pt x="12159" y="1563"/>
                    <a:pt x="12129" y="1563"/>
                    <a:pt x="12098" y="1533"/>
                  </a:cubicBezTo>
                  <a:lnTo>
                    <a:pt x="12007" y="1411"/>
                  </a:lnTo>
                  <a:lnTo>
                    <a:pt x="11855" y="1168"/>
                  </a:lnTo>
                  <a:cubicBezTo>
                    <a:pt x="11733" y="986"/>
                    <a:pt x="11612" y="834"/>
                    <a:pt x="11460" y="682"/>
                  </a:cubicBezTo>
                  <a:cubicBezTo>
                    <a:pt x="11095" y="378"/>
                    <a:pt x="10639" y="196"/>
                    <a:pt x="10153" y="196"/>
                  </a:cubicBezTo>
                  <a:cubicBezTo>
                    <a:pt x="9180" y="104"/>
                    <a:pt x="8116" y="44"/>
                    <a:pt x="6992" y="13"/>
                  </a:cubicBezTo>
                  <a:cubicBezTo>
                    <a:pt x="6662" y="4"/>
                    <a:pt x="6338" y="1"/>
                    <a:pt x="6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6939900" y="1478693"/>
              <a:ext cx="94250" cy="132250"/>
            </a:xfrm>
            <a:custGeom>
              <a:avLst/>
              <a:gdLst/>
              <a:ahLst/>
              <a:cxnLst/>
              <a:rect l="l" t="t" r="r" b="b"/>
              <a:pathLst>
                <a:path w="3770" h="5290" extrusionOk="0">
                  <a:moveTo>
                    <a:pt x="3770" y="0"/>
                  </a:moveTo>
                  <a:lnTo>
                    <a:pt x="3770" y="0"/>
                  </a:lnTo>
                  <a:cubicBezTo>
                    <a:pt x="2615" y="92"/>
                    <a:pt x="1429" y="365"/>
                    <a:pt x="335" y="760"/>
                  </a:cubicBezTo>
                  <a:lnTo>
                    <a:pt x="366" y="760"/>
                  </a:lnTo>
                  <a:cubicBezTo>
                    <a:pt x="1" y="2280"/>
                    <a:pt x="92" y="3861"/>
                    <a:pt x="670" y="5289"/>
                  </a:cubicBezTo>
                  <a:cubicBezTo>
                    <a:pt x="670" y="4347"/>
                    <a:pt x="761" y="3405"/>
                    <a:pt x="943" y="2493"/>
                  </a:cubicBezTo>
                  <a:cubicBezTo>
                    <a:pt x="1004" y="2037"/>
                    <a:pt x="1126" y="1611"/>
                    <a:pt x="1369" y="1216"/>
                  </a:cubicBezTo>
                  <a:cubicBezTo>
                    <a:pt x="1642" y="821"/>
                    <a:pt x="2189" y="730"/>
                    <a:pt x="2645" y="639"/>
                  </a:cubicBezTo>
                  <a:cubicBezTo>
                    <a:pt x="3101" y="517"/>
                    <a:pt x="3618" y="456"/>
                    <a:pt x="3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6555400" y="2238543"/>
              <a:ext cx="152000" cy="43375"/>
            </a:xfrm>
            <a:custGeom>
              <a:avLst/>
              <a:gdLst/>
              <a:ahLst/>
              <a:cxnLst/>
              <a:rect l="l" t="t" r="r" b="b"/>
              <a:pathLst>
                <a:path w="6080" h="1735" extrusionOk="0">
                  <a:moveTo>
                    <a:pt x="1948" y="0"/>
                  </a:moveTo>
                  <a:cubicBezTo>
                    <a:pt x="1006" y="0"/>
                    <a:pt x="335" y="1400"/>
                    <a:pt x="335" y="1400"/>
                  </a:cubicBezTo>
                  <a:lnTo>
                    <a:pt x="1" y="1430"/>
                  </a:lnTo>
                  <a:lnTo>
                    <a:pt x="6080" y="1734"/>
                  </a:lnTo>
                  <a:lnTo>
                    <a:pt x="5776" y="367"/>
                  </a:lnTo>
                  <a:cubicBezTo>
                    <a:pt x="5776" y="367"/>
                    <a:pt x="3010" y="63"/>
                    <a:pt x="2007" y="2"/>
                  </a:cubicBezTo>
                  <a:cubicBezTo>
                    <a:pt x="1987" y="1"/>
                    <a:pt x="1967" y="0"/>
                    <a:pt x="194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6635950" y="2131443"/>
              <a:ext cx="77525" cy="150475"/>
            </a:xfrm>
            <a:custGeom>
              <a:avLst/>
              <a:gdLst/>
              <a:ahLst/>
              <a:cxnLst/>
              <a:rect l="l" t="t" r="r" b="b"/>
              <a:pathLst>
                <a:path w="3101" h="6019" extrusionOk="0">
                  <a:moveTo>
                    <a:pt x="2341" y="0"/>
                  </a:moveTo>
                  <a:cubicBezTo>
                    <a:pt x="2037" y="0"/>
                    <a:pt x="1794" y="183"/>
                    <a:pt x="1703" y="456"/>
                  </a:cubicBezTo>
                  <a:lnTo>
                    <a:pt x="1" y="5714"/>
                  </a:lnTo>
                  <a:lnTo>
                    <a:pt x="1490" y="6018"/>
                  </a:lnTo>
                  <a:lnTo>
                    <a:pt x="2979" y="821"/>
                  </a:lnTo>
                  <a:cubicBezTo>
                    <a:pt x="3101" y="395"/>
                    <a:pt x="2767" y="0"/>
                    <a:pt x="2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7022750" y="2603318"/>
              <a:ext cx="352600" cy="155050"/>
            </a:xfrm>
            <a:custGeom>
              <a:avLst/>
              <a:gdLst/>
              <a:ahLst/>
              <a:cxnLst/>
              <a:rect l="l" t="t" r="r" b="b"/>
              <a:pathLst>
                <a:path w="14104" h="6202" extrusionOk="0">
                  <a:moveTo>
                    <a:pt x="12705" y="1"/>
                  </a:moveTo>
                  <a:lnTo>
                    <a:pt x="152" y="2676"/>
                  </a:lnTo>
                  <a:lnTo>
                    <a:pt x="0" y="6201"/>
                  </a:lnTo>
                  <a:lnTo>
                    <a:pt x="14104" y="4651"/>
                  </a:lnTo>
                  <a:lnTo>
                    <a:pt x="127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6755250" y="2593443"/>
              <a:ext cx="258400" cy="161125"/>
            </a:xfrm>
            <a:custGeom>
              <a:avLst/>
              <a:gdLst/>
              <a:ahLst/>
              <a:cxnLst/>
              <a:rect l="l" t="t" r="r" b="b"/>
              <a:pathLst>
                <a:path w="10336" h="6445" extrusionOk="0">
                  <a:moveTo>
                    <a:pt x="1916" y="1"/>
                  </a:moveTo>
                  <a:lnTo>
                    <a:pt x="1" y="4560"/>
                  </a:lnTo>
                  <a:lnTo>
                    <a:pt x="10122" y="6445"/>
                  </a:lnTo>
                  <a:lnTo>
                    <a:pt x="10335" y="3010"/>
                  </a:lnTo>
                  <a:lnTo>
                    <a:pt x="19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7256025" y="1885993"/>
              <a:ext cx="72225" cy="358700"/>
            </a:xfrm>
            <a:custGeom>
              <a:avLst/>
              <a:gdLst/>
              <a:ahLst/>
              <a:cxnLst/>
              <a:rect l="l" t="t" r="r" b="b"/>
              <a:pathLst>
                <a:path w="2889" h="14348" extrusionOk="0">
                  <a:moveTo>
                    <a:pt x="2736" y="0"/>
                  </a:moveTo>
                  <a:lnTo>
                    <a:pt x="2736" y="0"/>
                  </a:lnTo>
                  <a:cubicBezTo>
                    <a:pt x="2736" y="0"/>
                    <a:pt x="2706" y="31"/>
                    <a:pt x="2645" y="122"/>
                  </a:cubicBezTo>
                  <a:cubicBezTo>
                    <a:pt x="2554" y="244"/>
                    <a:pt x="2463" y="365"/>
                    <a:pt x="2371" y="487"/>
                  </a:cubicBezTo>
                  <a:cubicBezTo>
                    <a:pt x="2067" y="943"/>
                    <a:pt x="1824" y="1429"/>
                    <a:pt x="1581" y="1915"/>
                  </a:cubicBezTo>
                  <a:cubicBezTo>
                    <a:pt x="0" y="5259"/>
                    <a:pt x="61" y="9119"/>
                    <a:pt x="1672" y="12432"/>
                  </a:cubicBezTo>
                  <a:cubicBezTo>
                    <a:pt x="1915" y="12918"/>
                    <a:pt x="2189" y="13405"/>
                    <a:pt x="2523" y="13861"/>
                  </a:cubicBezTo>
                  <a:cubicBezTo>
                    <a:pt x="2615" y="14043"/>
                    <a:pt x="2706" y="14165"/>
                    <a:pt x="2797" y="14225"/>
                  </a:cubicBezTo>
                  <a:cubicBezTo>
                    <a:pt x="2858" y="14317"/>
                    <a:pt x="2888" y="14347"/>
                    <a:pt x="2888" y="14347"/>
                  </a:cubicBezTo>
                  <a:cubicBezTo>
                    <a:pt x="2797" y="14165"/>
                    <a:pt x="2706" y="13982"/>
                    <a:pt x="2584" y="13830"/>
                  </a:cubicBezTo>
                  <a:cubicBezTo>
                    <a:pt x="365" y="10244"/>
                    <a:pt x="31" y="5836"/>
                    <a:pt x="1703" y="1976"/>
                  </a:cubicBezTo>
                  <a:cubicBezTo>
                    <a:pt x="1915" y="1490"/>
                    <a:pt x="2189" y="1003"/>
                    <a:pt x="2463" y="517"/>
                  </a:cubicBezTo>
                  <a:cubicBezTo>
                    <a:pt x="2554" y="365"/>
                    <a:pt x="2645" y="183"/>
                    <a:pt x="27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7063000" y="1861668"/>
              <a:ext cx="196100" cy="307025"/>
            </a:xfrm>
            <a:custGeom>
              <a:avLst/>
              <a:gdLst/>
              <a:ahLst/>
              <a:cxnLst/>
              <a:rect l="l" t="t" r="r" b="b"/>
              <a:pathLst>
                <a:path w="7844" h="12281" extrusionOk="0">
                  <a:moveTo>
                    <a:pt x="7843" y="1"/>
                  </a:moveTo>
                  <a:cubicBezTo>
                    <a:pt x="7752" y="153"/>
                    <a:pt x="7661" y="335"/>
                    <a:pt x="7600" y="517"/>
                  </a:cubicBezTo>
                  <a:cubicBezTo>
                    <a:pt x="7448" y="913"/>
                    <a:pt x="7235" y="1399"/>
                    <a:pt x="6992" y="1976"/>
                  </a:cubicBezTo>
                  <a:cubicBezTo>
                    <a:pt x="6354" y="3618"/>
                    <a:pt x="5594" y="5198"/>
                    <a:pt x="4773" y="6718"/>
                  </a:cubicBezTo>
                  <a:cubicBezTo>
                    <a:pt x="3922" y="8238"/>
                    <a:pt x="2858" y="9636"/>
                    <a:pt x="1642" y="10882"/>
                  </a:cubicBezTo>
                  <a:cubicBezTo>
                    <a:pt x="1247" y="11247"/>
                    <a:pt x="852" y="11581"/>
                    <a:pt x="457" y="11916"/>
                  </a:cubicBezTo>
                  <a:cubicBezTo>
                    <a:pt x="275" y="12037"/>
                    <a:pt x="123" y="12159"/>
                    <a:pt x="1" y="12281"/>
                  </a:cubicBezTo>
                  <a:cubicBezTo>
                    <a:pt x="31" y="12281"/>
                    <a:pt x="92" y="12250"/>
                    <a:pt x="123" y="12220"/>
                  </a:cubicBezTo>
                  <a:cubicBezTo>
                    <a:pt x="214" y="12159"/>
                    <a:pt x="335" y="12098"/>
                    <a:pt x="487" y="11977"/>
                  </a:cubicBezTo>
                  <a:cubicBezTo>
                    <a:pt x="913" y="11673"/>
                    <a:pt x="1338" y="11338"/>
                    <a:pt x="1734" y="10974"/>
                  </a:cubicBezTo>
                  <a:cubicBezTo>
                    <a:pt x="3010" y="9758"/>
                    <a:pt x="4074" y="8359"/>
                    <a:pt x="4925" y="6809"/>
                  </a:cubicBezTo>
                  <a:cubicBezTo>
                    <a:pt x="5776" y="5290"/>
                    <a:pt x="6506" y="3679"/>
                    <a:pt x="7114" y="2037"/>
                  </a:cubicBezTo>
                  <a:cubicBezTo>
                    <a:pt x="7357" y="1429"/>
                    <a:pt x="7539" y="913"/>
                    <a:pt x="7661" y="548"/>
                  </a:cubicBezTo>
                  <a:cubicBezTo>
                    <a:pt x="7752" y="365"/>
                    <a:pt x="7813" y="183"/>
                    <a:pt x="78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6970300" y="1868518"/>
              <a:ext cx="73750" cy="282700"/>
            </a:xfrm>
            <a:custGeom>
              <a:avLst/>
              <a:gdLst/>
              <a:ahLst/>
              <a:cxnLst/>
              <a:rect l="l" t="t" r="r" b="b"/>
              <a:pathLst>
                <a:path w="2950" h="11308" extrusionOk="0">
                  <a:moveTo>
                    <a:pt x="639" y="0"/>
                  </a:moveTo>
                  <a:lnTo>
                    <a:pt x="639" y="0"/>
                  </a:lnTo>
                  <a:cubicBezTo>
                    <a:pt x="548" y="152"/>
                    <a:pt x="487" y="304"/>
                    <a:pt x="457" y="456"/>
                  </a:cubicBezTo>
                  <a:cubicBezTo>
                    <a:pt x="396" y="639"/>
                    <a:pt x="335" y="821"/>
                    <a:pt x="305" y="1003"/>
                  </a:cubicBezTo>
                  <a:cubicBezTo>
                    <a:pt x="274" y="1216"/>
                    <a:pt x="183" y="1459"/>
                    <a:pt x="153" y="1702"/>
                  </a:cubicBezTo>
                  <a:cubicBezTo>
                    <a:pt x="62" y="2341"/>
                    <a:pt x="1" y="2979"/>
                    <a:pt x="1" y="3617"/>
                  </a:cubicBezTo>
                  <a:cubicBezTo>
                    <a:pt x="1" y="5198"/>
                    <a:pt x="305" y="6748"/>
                    <a:pt x="913" y="8207"/>
                  </a:cubicBezTo>
                  <a:cubicBezTo>
                    <a:pt x="1186" y="8815"/>
                    <a:pt x="1460" y="9362"/>
                    <a:pt x="1824" y="9909"/>
                  </a:cubicBezTo>
                  <a:cubicBezTo>
                    <a:pt x="1946" y="10152"/>
                    <a:pt x="2098" y="10335"/>
                    <a:pt x="2250" y="10517"/>
                  </a:cubicBezTo>
                  <a:cubicBezTo>
                    <a:pt x="2341" y="10669"/>
                    <a:pt x="2463" y="10821"/>
                    <a:pt x="2584" y="10943"/>
                  </a:cubicBezTo>
                  <a:cubicBezTo>
                    <a:pt x="2676" y="11064"/>
                    <a:pt x="2797" y="11186"/>
                    <a:pt x="2919" y="11307"/>
                  </a:cubicBezTo>
                  <a:cubicBezTo>
                    <a:pt x="2949" y="11277"/>
                    <a:pt x="2493" y="10760"/>
                    <a:pt x="1946" y="9848"/>
                  </a:cubicBezTo>
                  <a:cubicBezTo>
                    <a:pt x="1612" y="9301"/>
                    <a:pt x="1338" y="8724"/>
                    <a:pt x="1095" y="8146"/>
                  </a:cubicBezTo>
                  <a:cubicBezTo>
                    <a:pt x="821" y="7417"/>
                    <a:pt x="578" y="6687"/>
                    <a:pt x="426" y="5927"/>
                  </a:cubicBezTo>
                  <a:cubicBezTo>
                    <a:pt x="274" y="5168"/>
                    <a:pt x="183" y="4408"/>
                    <a:pt x="183" y="3617"/>
                  </a:cubicBezTo>
                  <a:cubicBezTo>
                    <a:pt x="183" y="2979"/>
                    <a:pt x="213" y="2341"/>
                    <a:pt x="305" y="1733"/>
                  </a:cubicBezTo>
                  <a:cubicBezTo>
                    <a:pt x="457" y="639"/>
                    <a:pt x="669" y="0"/>
                    <a:pt x="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6875325" y="1868525"/>
              <a:ext cx="77525" cy="316910"/>
            </a:xfrm>
            <a:custGeom>
              <a:avLst/>
              <a:gdLst/>
              <a:ahLst/>
              <a:cxnLst/>
              <a:rect l="l" t="t" r="r" b="b"/>
              <a:pathLst>
                <a:path w="3101" h="13345" extrusionOk="0">
                  <a:moveTo>
                    <a:pt x="3040" y="1"/>
                  </a:moveTo>
                  <a:cubicBezTo>
                    <a:pt x="2979" y="1"/>
                    <a:pt x="2280" y="2979"/>
                    <a:pt x="1459" y="6657"/>
                  </a:cubicBezTo>
                  <a:cubicBezTo>
                    <a:pt x="639" y="10335"/>
                    <a:pt x="0" y="13344"/>
                    <a:pt x="61" y="13344"/>
                  </a:cubicBezTo>
                  <a:cubicBezTo>
                    <a:pt x="61" y="13344"/>
                    <a:pt x="62" y="13344"/>
                    <a:pt x="62" y="13344"/>
                  </a:cubicBezTo>
                  <a:cubicBezTo>
                    <a:pt x="129" y="13344"/>
                    <a:pt x="825" y="10377"/>
                    <a:pt x="1642" y="6688"/>
                  </a:cubicBezTo>
                  <a:cubicBezTo>
                    <a:pt x="2462" y="3010"/>
                    <a:pt x="3101" y="1"/>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6346425" y="1546293"/>
              <a:ext cx="174175" cy="239425"/>
            </a:xfrm>
            <a:custGeom>
              <a:avLst/>
              <a:gdLst/>
              <a:ahLst/>
              <a:cxnLst/>
              <a:rect l="l" t="t" r="r" b="b"/>
              <a:pathLst>
                <a:path w="6967" h="9577" extrusionOk="0">
                  <a:moveTo>
                    <a:pt x="4765" y="1"/>
                  </a:moveTo>
                  <a:cubicBezTo>
                    <a:pt x="4453" y="1"/>
                    <a:pt x="3557" y="3436"/>
                    <a:pt x="3557" y="3436"/>
                  </a:cubicBezTo>
                  <a:cubicBezTo>
                    <a:pt x="3314" y="3041"/>
                    <a:pt x="3010" y="2676"/>
                    <a:pt x="2645" y="2403"/>
                  </a:cubicBezTo>
                  <a:cubicBezTo>
                    <a:pt x="2359" y="2209"/>
                    <a:pt x="2017" y="2133"/>
                    <a:pt x="1677" y="2133"/>
                  </a:cubicBezTo>
                  <a:cubicBezTo>
                    <a:pt x="898" y="2133"/>
                    <a:pt x="134" y="2532"/>
                    <a:pt x="92" y="2828"/>
                  </a:cubicBezTo>
                  <a:cubicBezTo>
                    <a:pt x="1" y="3254"/>
                    <a:pt x="548" y="3375"/>
                    <a:pt x="548" y="3375"/>
                  </a:cubicBezTo>
                  <a:cubicBezTo>
                    <a:pt x="809" y="3185"/>
                    <a:pt x="1096" y="3101"/>
                    <a:pt x="1373" y="3101"/>
                  </a:cubicBezTo>
                  <a:cubicBezTo>
                    <a:pt x="2161" y="3101"/>
                    <a:pt x="2879" y="3783"/>
                    <a:pt x="2767" y="4682"/>
                  </a:cubicBezTo>
                  <a:cubicBezTo>
                    <a:pt x="2718" y="5203"/>
                    <a:pt x="2303" y="5480"/>
                    <a:pt x="1891" y="5480"/>
                  </a:cubicBezTo>
                  <a:cubicBezTo>
                    <a:pt x="1533" y="5480"/>
                    <a:pt x="1178" y="5272"/>
                    <a:pt x="1065" y="4834"/>
                  </a:cubicBezTo>
                  <a:cubicBezTo>
                    <a:pt x="841" y="3773"/>
                    <a:pt x="526" y="3567"/>
                    <a:pt x="316" y="3567"/>
                  </a:cubicBezTo>
                  <a:cubicBezTo>
                    <a:pt x="183" y="3567"/>
                    <a:pt x="92" y="3649"/>
                    <a:pt x="92" y="3649"/>
                  </a:cubicBezTo>
                  <a:lnTo>
                    <a:pt x="670" y="7479"/>
                  </a:lnTo>
                  <a:lnTo>
                    <a:pt x="1" y="9394"/>
                  </a:lnTo>
                  <a:lnTo>
                    <a:pt x="5047" y="9576"/>
                  </a:lnTo>
                  <a:lnTo>
                    <a:pt x="6323" y="5169"/>
                  </a:lnTo>
                  <a:cubicBezTo>
                    <a:pt x="6323" y="5169"/>
                    <a:pt x="6779" y="3375"/>
                    <a:pt x="6870" y="2950"/>
                  </a:cubicBezTo>
                  <a:cubicBezTo>
                    <a:pt x="6966" y="2604"/>
                    <a:pt x="6843" y="2403"/>
                    <a:pt x="6686" y="2403"/>
                  </a:cubicBezTo>
                  <a:cubicBezTo>
                    <a:pt x="6595" y="2403"/>
                    <a:pt x="6492" y="2471"/>
                    <a:pt x="6414" y="2616"/>
                  </a:cubicBezTo>
                  <a:cubicBezTo>
                    <a:pt x="6323" y="2737"/>
                    <a:pt x="5320" y="4561"/>
                    <a:pt x="5320" y="4561"/>
                  </a:cubicBezTo>
                  <a:lnTo>
                    <a:pt x="6171" y="1461"/>
                  </a:lnTo>
                  <a:cubicBezTo>
                    <a:pt x="6313" y="893"/>
                    <a:pt x="6165" y="688"/>
                    <a:pt x="5981" y="688"/>
                  </a:cubicBezTo>
                  <a:cubicBezTo>
                    <a:pt x="5850" y="688"/>
                    <a:pt x="5700" y="792"/>
                    <a:pt x="5624" y="944"/>
                  </a:cubicBezTo>
                  <a:cubicBezTo>
                    <a:pt x="5442" y="1278"/>
                    <a:pt x="4317" y="4227"/>
                    <a:pt x="4317" y="4227"/>
                  </a:cubicBezTo>
                  <a:cubicBezTo>
                    <a:pt x="5381" y="397"/>
                    <a:pt x="5077" y="62"/>
                    <a:pt x="4773" y="2"/>
                  </a:cubicBezTo>
                  <a:cubicBezTo>
                    <a:pt x="4770" y="1"/>
                    <a:pt x="4768" y="1"/>
                    <a:pt x="4765"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5596425" y="1315318"/>
              <a:ext cx="421750" cy="89675"/>
            </a:xfrm>
            <a:custGeom>
              <a:avLst/>
              <a:gdLst/>
              <a:ahLst/>
              <a:cxnLst/>
              <a:rect l="l" t="t" r="r" b="b"/>
              <a:pathLst>
                <a:path w="16870" h="3587" extrusionOk="0">
                  <a:moveTo>
                    <a:pt x="8420" y="0"/>
                  </a:moveTo>
                  <a:cubicBezTo>
                    <a:pt x="3769" y="0"/>
                    <a:pt x="0" y="943"/>
                    <a:pt x="0" y="2128"/>
                  </a:cubicBezTo>
                  <a:cubicBezTo>
                    <a:pt x="0" y="2675"/>
                    <a:pt x="882" y="3192"/>
                    <a:pt x="2310" y="3557"/>
                  </a:cubicBezTo>
                  <a:lnTo>
                    <a:pt x="14529" y="3587"/>
                  </a:lnTo>
                  <a:cubicBezTo>
                    <a:pt x="15958" y="3192"/>
                    <a:pt x="16870" y="2675"/>
                    <a:pt x="16870" y="2128"/>
                  </a:cubicBezTo>
                  <a:cubicBezTo>
                    <a:pt x="16870" y="943"/>
                    <a:pt x="13070" y="0"/>
                    <a:pt x="8420"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5617700" y="1324443"/>
              <a:ext cx="374650" cy="79050"/>
            </a:xfrm>
            <a:custGeom>
              <a:avLst/>
              <a:gdLst/>
              <a:ahLst/>
              <a:cxnLst/>
              <a:rect l="l" t="t" r="r" b="b"/>
              <a:pathLst>
                <a:path w="14986" h="3162" extrusionOk="0">
                  <a:moveTo>
                    <a:pt x="7478" y="0"/>
                  </a:moveTo>
                  <a:cubicBezTo>
                    <a:pt x="3344" y="0"/>
                    <a:pt x="0" y="851"/>
                    <a:pt x="0" y="1885"/>
                  </a:cubicBezTo>
                  <a:cubicBezTo>
                    <a:pt x="0" y="2371"/>
                    <a:pt x="760" y="2827"/>
                    <a:pt x="2037" y="3161"/>
                  </a:cubicBezTo>
                  <a:lnTo>
                    <a:pt x="12888" y="3161"/>
                  </a:lnTo>
                  <a:cubicBezTo>
                    <a:pt x="14165" y="2827"/>
                    <a:pt x="14985" y="2371"/>
                    <a:pt x="14925" y="1885"/>
                  </a:cubicBezTo>
                  <a:cubicBezTo>
                    <a:pt x="14864" y="486"/>
                    <a:pt x="11581" y="0"/>
                    <a:pt x="7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5621500" y="1148143"/>
              <a:ext cx="367800" cy="205950"/>
            </a:xfrm>
            <a:custGeom>
              <a:avLst/>
              <a:gdLst/>
              <a:ahLst/>
              <a:cxnLst/>
              <a:rect l="l" t="t" r="r" b="b"/>
              <a:pathLst>
                <a:path w="14712" h="8238" extrusionOk="0">
                  <a:moveTo>
                    <a:pt x="5715" y="0"/>
                  </a:moveTo>
                  <a:cubicBezTo>
                    <a:pt x="5715" y="0"/>
                    <a:pt x="1733" y="1277"/>
                    <a:pt x="1003" y="2250"/>
                  </a:cubicBezTo>
                  <a:cubicBezTo>
                    <a:pt x="304" y="3222"/>
                    <a:pt x="0" y="7903"/>
                    <a:pt x="0" y="7903"/>
                  </a:cubicBezTo>
                  <a:lnTo>
                    <a:pt x="7812" y="6201"/>
                  </a:lnTo>
                  <a:lnTo>
                    <a:pt x="13131" y="7508"/>
                  </a:lnTo>
                  <a:lnTo>
                    <a:pt x="14712" y="8237"/>
                  </a:lnTo>
                  <a:cubicBezTo>
                    <a:pt x="14712" y="8237"/>
                    <a:pt x="13496" y="3313"/>
                    <a:pt x="13374" y="3040"/>
                  </a:cubicBezTo>
                  <a:cubicBezTo>
                    <a:pt x="13283" y="2797"/>
                    <a:pt x="11855" y="639"/>
                    <a:pt x="8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5745350" y="1134468"/>
              <a:ext cx="114025" cy="202150"/>
            </a:xfrm>
            <a:custGeom>
              <a:avLst/>
              <a:gdLst/>
              <a:ahLst/>
              <a:cxnLst/>
              <a:rect l="l" t="t" r="r" b="b"/>
              <a:pathLst>
                <a:path w="4561" h="8086" extrusionOk="0">
                  <a:moveTo>
                    <a:pt x="2645" y="0"/>
                  </a:moveTo>
                  <a:lnTo>
                    <a:pt x="366" y="31"/>
                  </a:lnTo>
                  <a:lnTo>
                    <a:pt x="31" y="426"/>
                  </a:lnTo>
                  <a:lnTo>
                    <a:pt x="1" y="821"/>
                  </a:lnTo>
                  <a:lnTo>
                    <a:pt x="1186" y="578"/>
                  </a:lnTo>
                  <a:lnTo>
                    <a:pt x="1065" y="7933"/>
                  </a:lnTo>
                  <a:lnTo>
                    <a:pt x="4560" y="8085"/>
                  </a:lnTo>
                  <a:cubicBezTo>
                    <a:pt x="4560" y="8085"/>
                    <a:pt x="4378" y="2128"/>
                    <a:pt x="4317" y="1246"/>
                  </a:cubicBezTo>
                  <a:cubicBezTo>
                    <a:pt x="4317" y="790"/>
                    <a:pt x="4135" y="334"/>
                    <a:pt x="3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5189875" y="4234818"/>
              <a:ext cx="324500" cy="433150"/>
            </a:xfrm>
            <a:custGeom>
              <a:avLst/>
              <a:gdLst/>
              <a:ahLst/>
              <a:cxnLst/>
              <a:rect l="l" t="t" r="r" b="b"/>
              <a:pathLst>
                <a:path w="12980" h="17326" extrusionOk="0">
                  <a:moveTo>
                    <a:pt x="6505" y="0"/>
                  </a:moveTo>
                  <a:lnTo>
                    <a:pt x="4195" y="9149"/>
                  </a:lnTo>
                  <a:lnTo>
                    <a:pt x="305" y="15867"/>
                  </a:lnTo>
                  <a:cubicBezTo>
                    <a:pt x="1" y="16353"/>
                    <a:pt x="183" y="16961"/>
                    <a:pt x="700" y="17234"/>
                  </a:cubicBezTo>
                  <a:cubicBezTo>
                    <a:pt x="836" y="17295"/>
                    <a:pt x="988" y="17326"/>
                    <a:pt x="1140" y="17326"/>
                  </a:cubicBezTo>
                  <a:cubicBezTo>
                    <a:pt x="1292" y="17326"/>
                    <a:pt x="1444" y="17295"/>
                    <a:pt x="1581" y="17234"/>
                  </a:cubicBezTo>
                  <a:cubicBezTo>
                    <a:pt x="3344" y="16262"/>
                    <a:pt x="9788" y="12766"/>
                    <a:pt x="9910" y="12067"/>
                  </a:cubicBezTo>
                  <a:cubicBezTo>
                    <a:pt x="10062" y="11307"/>
                    <a:pt x="12980" y="2584"/>
                    <a:pt x="12980" y="2584"/>
                  </a:cubicBezTo>
                  <a:lnTo>
                    <a:pt x="6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5308425" y="4394468"/>
              <a:ext cx="61575" cy="20450"/>
            </a:xfrm>
            <a:custGeom>
              <a:avLst/>
              <a:gdLst/>
              <a:ahLst/>
              <a:cxnLst/>
              <a:rect l="l" t="t" r="r" b="b"/>
              <a:pathLst>
                <a:path w="2463" h="818" extrusionOk="0">
                  <a:moveTo>
                    <a:pt x="871" y="0"/>
                  </a:moveTo>
                  <a:cubicBezTo>
                    <a:pt x="704" y="0"/>
                    <a:pt x="534" y="19"/>
                    <a:pt x="365" y="58"/>
                  </a:cubicBezTo>
                  <a:cubicBezTo>
                    <a:pt x="122" y="119"/>
                    <a:pt x="0" y="210"/>
                    <a:pt x="0" y="240"/>
                  </a:cubicBezTo>
                  <a:cubicBezTo>
                    <a:pt x="192" y="213"/>
                    <a:pt x="383" y="198"/>
                    <a:pt x="574" y="198"/>
                  </a:cubicBezTo>
                  <a:cubicBezTo>
                    <a:pt x="808" y="198"/>
                    <a:pt x="1043" y="221"/>
                    <a:pt x="1277" y="271"/>
                  </a:cubicBezTo>
                  <a:cubicBezTo>
                    <a:pt x="1702" y="392"/>
                    <a:pt x="2098" y="575"/>
                    <a:pt x="2432" y="818"/>
                  </a:cubicBezTo>
                  <a:cubicBezTo>
                    <a:pt x="2462" y="787"/>
                    <a:pt x="2402" y="666"/>
                    <a:pt x="2219" y="483"/>
                  </a:cubicBezTo>
                  <a:cubicBezTo>
                    <a:pt x="1833" y="166"/>
                    <a:pt x="1363" y="0"/>
                    <a:pt x="8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5314500" y="4343468"/>
              <a:ext cx="71450" cy="45200"/>
            </a:xfrm>
            <a:custGeom>
              <a:avLst/>
              <a:gdLst/>
              <a:ahLst/>
              <a:cxnLst/>
              <a:rect l="l" t="t" r="r" b="b"/>
              <a:pathLst>
                <a:path w="2858" h="1808" extrusionOk="0">
                  <a:moveTo>
                    <a:pt x="414" y="180"/>
                  </a:moveTo>
                  <a:cubicBezTo>
                    <a:pt x="448" y="180"/>
                    <a:pt x="482" y="190"/>
                    <a:pt x="517" y="213"/>
                  </a:cubicBezTo>
                  <a:cubicBezTo>
                    <a:pt x="700" y="305"/>
                    <a:pt x="852" y="426"/>
                    <a:pt x="973" y="609"/>
                  </a:cubicBezTo>
                  <a:cubicBezTo>
                    <a:pt x="1119" y="809"/>
                    <a:pt x="1254" y="1031"/>
                    <a:pt x="1365" y="1262"/>
                  </a:cubicBezTo>
                  <a:lnTo>
                    <a:pt x="1365" y="1262"/>
                  </a:lnTo>
                  <a:cubicBezTo>
                    <a:pt x="1333" y="1328"/>
                    <a:pt x="1303" y="1394"/>
                    <a:pt x="1277" y="1460"/>
                  </a:cubicBezTo>
                  <a:cubicBezTo>
                    <a:pt x="1257" y="1490"/>
                    <a:pt x="1240" y="1523"/>
                    <a:pt x="1227" y="1558"/>
                  </a:cubicBezTo>
                  <a:lnTo>
                    <a:pt x="1227" y="1558"/>
                  </a:lnTo>
                  <a:cubicBezTo>
                    <a:pt x="734" y="1435"/>
                    <a:pt x="355" y="1057"/>
                    <a:pt x="213" y="548"/>
                  </a:cubicBezTo>
                  <a:cubicBezTo>
                    <a:pt x="213" y="457"/>
                    <a:pt x="213" y="335"/>
                    <a:pt x="274" y="244"/>
                  </a:cubicBezTo>
                  <a:cubicBezTo>
                    <a:pt x="312" y="206"/>
                    <a:pt x="361" y="180"/>
                    <a:pt x="414" y="180"/>
                  </a:cubicBezTo>
                  <a:close/>
                  <a:moveTo>
                    <a:pt x="2402" y="396"/>
                  </a:moveTo>
                  <a:cubicBezTo>
                    <a:pt x="2493" y="396"/>
                    <a:pt x="2584" y="426"/>
                    <a:pt x="2615" y="517"/>
                  </a:cubicBezTo>
                  <a:cubicBezTo>
                    <a:pt x="2645" y="609"/>
                    <a:pt x="2645" y="730"/>
                    <a:pt x="2615" y="821"/>
                  </a:cubicBezTo>
                  <a:cubicBezTo>
                    <a:pt x="2457" y="1268"/>
                    <a:pt x="2027" y="1578"/>
                    <a:pt x="1560" y="1595"/>
                  </a:cubicBezTo>
                  <a:lnTo>
                    <a:pt x="1560" y="1595"/>
                  </a:lnTo>
                  <a:cubicBezTo>
                    <a:pt x="1554" y="1533"/>
                    <a:pt x="1537" y="1466"/>
                    <a:pt x="1520" y="1399"/>
                  </a:cubicBezTo>
                  <a:cubicBezTo>
                    <a:pt x="1507" y="1354"/>
                    <a:pt x="1492" y="1309"/>
                    <a:pt x="1476" y="1264"/>
                  </a:cubicBezTo>
                  <a:lnTo>
                    <a:pt x="1476" y="1264"/>
                  </a:lnTo>
                  <a:cubicBezTo>
                    <a:pt x="1600" y="1067"/>
                    <a:pt x="1738" y="879"/>
                    <a:pt x="1885" y="700"/>
                  </a:cubicBezTo>
                  <a:cubicBezTo>
                    <a:pt x="2037" y="548"/>
                    <a:pt x="2189" y="457"/>
                    <a:pt x="2402" y="396"/>
                  </a:cubicBezTo>
                  <a:close/>
                  <a:moveTo>
                    <a:pt x="1413" y="1366"/>
                  </a:moveTo>
                  <a:lnTo>
                    <a:pt x="1413" y="1366"/>
                  </a:lnTo>
                  <a:cubicBezTo>
                    <a:pt x="1446" y="1442"/>
                    <a:pt x="1477" y="1519"/>
                    <a:pt x="1505" y="1596"/>
                  </a:cubicBezTo>
                  <a:lnTo>
                    <a:pt x="1505" y="1596"/>
                  </a:lnTo>
                  <a:cubicBezTo>
                    <a:pt x="1449" y="1595"/>
                    <a:pt x="1394" y="1591"/>
                    <a:pt x="1338" y="1581"/>
                  </a:cubicBezTo>
                  <a:cubicBezTo>
                    <a:pt x="1324" y="1579"/>
                    <a:pt x="1310" y="1576"/>
                    <a:pt x="1295" y="1573"/>
                  </a:cubicBezTo>
                  <a:lnTo>
                    <a:pt x="1295" y="1573"/>
                  </a:lnTo>
                  <a:cubicBezTo>
                    <a:pt x="1333" y="1503"/>
                    <a:pt x="1372" y="1434"/>
                    <a:pt x="1413" y="1366"/>
                  </a:cubicBezTo>
                  <a:close/>
                  <a:moveTo>
                    <a:pt x="419" y="1"/>
                  </a:moveTo>
                  <a:cubicBezTo>
                    <a:pt x="311" y="1"/>
                    <a:pt x="203" y="41"/>
                    <a:pt x="122" y="122"/>
                  </a:cubicBezTo>
                  <a:cubicBezTo>
                    <a:pt x="31" y="244"/>
                    <a:pt x="0" y="426"/>
                    <a:pt x="31" y="578"/>
                  </a:cubicBezTo>
                  <a:cubicBezTo>
                    <a:pt x="173" y="1175"/>
                    <a:pt x="608" y="1613"/>
                    <a:pt x="1186" y="1766"/>
                  </a:cubicBezTo>
                  <a:lnTo>
                    <a:pt x="1186" y="1766"/>
                  </a:lnTo>
                  <a:cubicBezTo>
                    <a:pt x="1186" y="1776"/>
                    <a:pt x="1186" y="1785"/>
                    <a:pt x="1186" y="1794"/>
                  </a:cubicBezTo>
                  <a:cubicBezTo>
                    <a:pt x="1190" y="1786"/>
                    <a:pt x="1194" y="1778"/>
                    <a:pt x="1197" y="1769"/>
                  </a:cubicBezTo>
                  <a:lnTo>
                    <a:pt x="1197" y="1769"/>
                  </a:lnTo>
                  <a:cubicBezTo>
                    <a:pt x="1234" y="1779"/>
                    <a:pt x="1270" y="1787"/>
                    <a:pt x="1307" y="1794"/>
                  </a:cubicBezTo>
                  <a:cubicBezTo>
                    <a:pt x="1376" y="1803"/>
                    <a:pt x="1443" y="1808"/>
                    <a:pt x="1510" y="1808"/>
                  </a:cubicBezTo>
                  <a:cubicBezTo>
                    <a:pt x="2096" y="1808"/>
                    <a:pt x="2606" y="1455"/>
                    <a:pt x="2797" y="882"/>
                  </a:cubicBezTo>
                  <a:cubicBezTo>
                    <a:pt x="2858" y="730"/>
                    <a:pt x="2827" y="578"/>
                    <a:pt x="2766" y="426"/>
                  </a:cubicBezTo>
                  <a:cubicBezTo>
                    <a:pt x="2714" y="321"/>
                    <a:pt x="2592" y="238"/>
                    <a:pt x="2461" y="238"/>
                  </a:cubicBezTo>
                  <a:cubicBezTo>
                    <a:pt x="2442" y="238"/>
                    <a:pt x="2422" y="240"/>
                    <a:pt x="2402" y="244"/>
                  </a:cubicBezTo>
                  <a:cubicBezTo>
                    <a:pt x="2159" y="305"/>
                    <a:pt x="1946" y="426"/>
                    <a:pt x="1794" y="609"/>
                  </a:cubicBezTo>
                  <a:cubicBezTo>
                    <a:pt x="1656" y="766"/>
                    <a:pt x="1532" y="948"/>
                    <a:pt x="1428" y="1139"/>
                  </a:cubicBezTo>
                  <a:lnTo>
                    <a:pt x="1428" y="1139"/>
                  </a:lnTo>
                  <a:cubicBezTo>
                    <a:pt x="1340" y="924"/>
                    <a:pt x="1225" y="713"/>
                    <a:pt x="1095" y="517"/>
                  </a:cubicBezTo>
                  <a:cubicBezTo>
                    <a:pt x="943" y="305"/>
                    <a:pt x="791" y="153"/>
                    <a:pt x="578" y="31"/>
                  </a:cubicBezTo>
                  <a:cubicBezTo>
                    <a:pt x="527" y="11"/>
                    <a:pt x="473" y="1"/>
                    <a:pt x="4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5781825" y="4294068"/>
              <a:ext cx="354150" cy="297150"/>
            </a:xfrm>
            <a:custGeom>
              <a:avLst/>
              <a:gdLst/>
              <a:ahLst/>
              <a:cxnLst/>
              <a:rect l="l" t="t" r="r" b="b"/>
              <a:pathLst>
                <a:path w="14166" h="11886" extrusionOk="0">
                  <a:moveTo>
                    <a:pt x="305" y="1"/>
                  </a:moveTo>
                  <a:lnTo>
                    <a:pt x="1" y="11399"/>
                  </a:lnTo>
                  <a:lnTo>
                    <a:pt x="14165" y="11886"/>
                  </a:lnTo>
                  <a:cubicBezTo>
                    <a:pt x="14135" y="10518"/>
                    <a:pt x="6901" y="7569"/>
                    <a:pt x="6901" y="7569"/>
                  </a:cubicBezTo>
                  <a:lnTo>
                    <a:pt x="7387" y="275"/>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5906450" y="4372343"/>
              <a:ext cx="53975" cy="31250"/>
            </a:xfrm>
            <a:custGeom>
              <a:avLst/>
              <a:gdLst/>
              <a:ahLst/>
              <a:cxnLst/>
              <a:rect l="l" t="t" r="r" b="b"/>
              <a:pathLst>
                <a:path w="2159" h="1250" extrusionOk="0">
                  <a:moveTo>
                    <a:pt x="357" y="239"/>
                  </a:moveTo>
                  <a:cubicBezTo>
                    <a:pt x="413" y="239"/>
                    <a:pt x="491" y="257"/>
                    <a:pt x="578" y="274"/>
                  </a:cubicBezTo>
                  <a:cubicBezTo>
                    <a:pt x="730" y="305"/>
                    <a:pt x="852" y="365"/>
                    <a:pt x="1004" y="426"/>
                  </a:cubicBezTo>
                  <a:cubicBezTo>
                    <a:pt x="1217" y="517"/>
                    <a:pt x="1429" y="639"/>
                    <a:pt x="1612" y="791"/>
                  </a:cubicBezTo>
                  <a:cubicBezTo>
                    <a:pt x="1798" y="944"/>
                    <a:pt x="1928" y="1078"/>
                    <a:pt x="2012" y="1161"/>
                  </a:cubicBezTo>
                  <a:lnTo>
                    <a:pt x="2012" y="1161"/>
                  </a:lnTo>
                  <a:cubicBezTo>
                    <a:pt x="1827" y="1090"/>
                    <a:pt x="1653" y="1028"/>
                    <a:pt x="1460" y="1004"/>
                  </a:cubicBezTo>
                  <a:cubicBezTo>
                    <a:pt x="1247" y="913"/>
                    <a:pt x="1004" y="821"/>
                    <a:pt x="791" y="700"/>
                  </a:cubicBezTo>
                  <a:cubicBezTo>
                    <a:pt x="669" y="639"/>
                    <a:pt x="548" y="578"/>
                    <a:pt x="426" y="487"/>
                  </a:cubicBezTo>
                  <a:cubicBezTo>
                    <a:pt x="365" y="457"/>
                    <a:pt x="305" y="396"/>
                    <a:pt x="274" y="365"/>
                  </a:cubicBezTo>
                  <a:cubicBezTo>
                    <a:pt x="274" y="305"/>
                    <a:pt x="213" y="335"/>
                    <a:pt x="274" y="274"/>
                  </a:cubicBezTo>
                  <a:cubicBezTo>
                    <a:pt x="287" y="249"/>
                    <a:pt x="316" y="239"/>
                    <a:pt x="357" y="239"/>
                  </a:cubicBezTo>
                  <a:close/>
                  <a:moveTo>
                    <a:pt x="365" y="1"/>
                  </a:moveTo>
                  <a:cubicBezTo>
                    <a:pt x="274" y="1"/>
                    <a:pt x="153" y="61"/>
                    <a:pt x="62" y="153"/>
                  </a:cubicBezTo>
                  <a:cubicBezTo>
                    <a:pt x="1" y="274"/>
                    <a:pt x="1" y="426"/>
                    <a:pt x="92" y="517"/>
                  </a:cubicBezTo>
                  <a:cubicBezTo>
                    <a:pt x="153" y="609"/>
                    <a:pt x="213" y="669"/>
                    <a:pt x="305" y="700"/>
                  </a:cubicBezTo>
                  <a:cubicBezTo>
                    <a:pt x="426" y="791"/>
                    <a:pt x="578" y="882"/>
                    <a:pt x="700" y="943"/>
                  </a:cubicBezTo>
                  <a:cubicBezTo>
                    <a:pt x="943" y="1065"/>
                    <a:pt x="1186" y="1125"/>
                    <a:pt x="1429" y="1186"/>
                  </a:cubicBezTo>
                  <a:cubicBezTo>
                    <a:pt x="1580" y="1224"/>
                    <a:pt x="1730" y="1250"/>
                    <a:pt x="1880" y="1250"/>
                  </a:cubicBezTo>
                  <a:cubicBezTo>
                    <a:pt x="1949" y="1250"/>
                    <a:pt x="2019" y="1244"/>
                    <a:pt x="2088" y="1232"/>
                  </a:cubicBezTo>
                  <a:lnTo>
                    <a:pt x="2088" y="1232"/>
                  </a:lnTo>
                  <a:cubicBezTo>
                    <a:pt x="2102" y="1244"/>
                    <a:pt x="2113" y="1250"/>
                    <a:pt x="2121" y="1250"/>
                  </a:cubicBezTo>
                  <a:cubicBezTo>
                    <a:pt x="2124" y="1250"/>
                    <a:pt x="2126" y="1249"/>
                    <a:pt x="2128" y="1247"/>
                  </a:cubicBezTo>
                  <a:cubicBezTo>
                    <a:pt x="2134" y="1247"/>
                    <a:pt x="2134" y="1239"/>
                    <a:pt x="2130" y="1223"/>
                  </a:cubicBezTo>
                  <a:lnTo>
                    <a:pt x="2130" y="1223"/>
                  </a:lnTo>
                  <a:cubicBezTo>
                    <a:pt x="2140" y="1221"/>
                    <a:pt x="2149" y="1219"/>
                    <a:pt x="2159" y="1217"/>
                  </a:cubicBezTo>
                  <a:cubicBezTo>
                    <a:pt x="2147" y="1212"/>
                    <a:pt x="2135" y="1208"/>
                    <a:pt x="2124" y="1203"/>
                  </a:cubicBezTo>
                  <a:lnTo>
                    <a:pt x="2124" y="1203"/>
                  </a:lnTo>
                  <a:cubicBezTo>
                    <a:pt x="2090" y="1114"/>
                    <a:pt x="1965" y="901"/>
                    <a:pt x="1733" y="669"/>
                  </a:cubicBezTo>
                  <a:cubicBezTo>
                    <a:pt x="1521" y="487"/>
                    <a:pt x="1308" y="335"/>
                    <a:pt x="1095" y="213"/>
                  </a:cubicBezTo>
                  <a:cubicBezTo>
                    <a:pt x="943" y="153"/>
                    <a:pt x="791" y="92"/>
                    <a:pt x="639" y="61"/>
                  </a:cubicBezTo>
                  <a:cubicBezTo>
                    <a:pt x="548" y="31"/>
                    <a:pt x="457" y="1"/>
                    <a:pt x="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5953575" y="4349543"/>
              <a:ext cx="28900" cy="55500"/>
            </a:xfrm>
            <a:custGeom>
              <a:avLst/>
              <a:gdLst/>
              <a:ahLst/>
              <a:cxnLst/>
              <a:rect l="l" t="t" r="r" b="b"/>
              <a:pathLst>
                <a:path w="1156" h="2220" extrusionOk="0">
                  <a:moveTo>
                    <a:pt x="791" y="1"/>
                  </a:moveTo>
                  <a:cubicBezTo>
                    <a:pt x="578" y="31"/>
                    <a:pt x="395" y="153"/>
                    <a:pt x="335" y="335"/>
                  </a:cubicBezTo>
                  <a:cubicBezTo>
                    <a:pt x="243" y="487"/>
                    <a:pt x="183" y="639"/>
                    <a:pt x="122" y="761"/>
                  </a:cubicBezTo>
                  <a:cubicBezTo>
                    <a:pt x="31" y="1004"/>
                    <a:pt x="0" y="1277"/>
                    <a:pt x="0" y="1521"/>
                  </a:cubicBezTo>
                  <a:cubicBezTo>
                    <a:pt x="0" y="1764"/>
                    <a:pt x="31" y="2007"/>
                    <a:pt x="183" y="2220"/>
                  </a:cubicBezTo>
                  <a:cubicBezTo>
                    <a:pt x="213" y="2220"/>
                    <a:pt x="152" y="1946"/>
                    <a:pt x="183" y="1551"/>
                  </a:cubicBezTo>
                  <a:cubicBezTo>
                    <a:pt x="213" y="1308"/>
                    <a:pt x="274" y="1065"/>
                    <a:pt x="335" y="852"/>
                  </a:cubicBezTo>
                  <a:cubicBezTo>
                    <a:pt x="395" y="730"/>
                    <a:pt x="456" y="578"/>
                    <a:pt x="547" y="457"/>
                  </a:cubicBezTo>
                  <a:cubicBezTo>
                    <a:pt x="608" y="366"/>
                    <a:pt x="730" y="244"/>
                    <a:pt x="791" y="244"/>
                  </a:cubicBezTo>
                  <a:cubicBezTo>
                    <a:pt x="851" y="244"/>
                    <a:pt x="912" y="366"/>
                    <a:pt x="912" y="518"/>
                  </a:cubicBezTo>
                  <a:cubicBezTo>
                    <a:pt x="943" y="639"/>
                    <a:pt x="943" y="791"/>
                    <a:pt x="912" y="913"/>
                  </a:cubicBezTo>
                  <a:cubicBezTo>
                    <a:pt x="882" y="1156"/>
                    <a:pt x="791" y="1369"/>
                    <a:pt x="669" y="1581"/>
                  </a:cubicBezTo>
                  <a:cubicBezTo>
                    <a:pt x="456" y="1916"/>
                    <a:pt x="213" y="2068"/>
                    <a:pt x="213" y="2098"/>
                  </a:cubicBezTo>
                  <a:cubicBezTo>
                    <a:pt x="243" y="2098"/>
                    <a:pt x="517" y="2037"/>
                    <a:pt x="821" y="1673"/>
                  </a:cubicBezTo>
                  <a:cubicBezTo>
                    <a:pt x="973" y="1460"/>
                    <a:pt x="1095" y="1217"/>
                    <a:pt x="1155" y="943"/>
                  </a:cubicBezTo>
                  <a:cubicBezTo>
                    <a:pt x="1155" y="791"/>
                    <a:pt x="1155" y="639"/>
                    <a:pt x="1155" y="487"/>
                  </a:cubicBezTo>
                  <a:cubicBezTo>
                    <a:pt x="1125" y="396"/>
                    <a:pt x="1125" y="305"/>
                    <a:pt x="1064" y="214"/>
                  </a:cubicBezTo>
                  <a:cubicBezTo>
                    <a:pt x="1034" y="92"/>
                    <a:pt x="912" y="1"/>
                    <a:pt x="7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5654175" y="1287293"/>
              <a:ext cx="307025" cy="542500"/>
            </a:xfrm>
            <a:custGeom>
              <a:avLst/>
              <a:gdLst/>
              <a:ahLst/>
              <a:cxnLst/>
              <a:rect l="l" t="t" r="r" b="b"/>
              <a:pathLst>
                <a:path w="12281" h="21700" extrusionOk="0">
                  <a:moveTo>
                    <a:pt x="6321" y="0"/>
                  </a:moveTo>
                  <a:cubicBezTo>
                    <a:pt x="4228" y="0"/>
                    <a:pt x="2196" y="577"/>
                    <a:pt x="487" y="1912"/>
                  </a:cubicBezTo>
                  <a:lnTo>
                    <a:pt x="0" y="2276"/>
                  </a:lnTo>
                  <a:lnTo>
                    <a:pt x="882" y="21699"/>
                  </a:lnTo>
                  <a:lnTo>
                    <a:pt x="9393" y="21334"/>
                  </a:lnTo>
                  <a:cubicBezTo>
                    <a:pt x="9453" y="20422"/>
                    <a:pt x="8967" y="14830"/>
                    <a:pt x="8967" y="14830"/>
                  </a:cubicBezTo>
                  <a:cubicBezTo>
                    <a:pt x="8967" y="14830"/>
                    <a:pt x="12189" y="14343"/>
                    <a:pt x="12250" y="11121"/>
                  </a:cubicBezTo>
                  <a:cubicBezTo>
                    <a:pt x="12280" y="7899"/>
                    <a:pt x="11794" y="1456"/>
                    <a:pt x="11794" y="1456"/>
                  </a:cubicBezTo>
                  <a:lnTo>
                    <a:pt x="11733" y="1182"/>
                  </a:lnTo>
                  <a:cubicBezTo>
                    <a:pt x="9997" y="434"/>
                    <a:pt x="8136" y="0"/>
                    <a:pt x="6321" y="0"/>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5773475" y="1626868"/>
              <a:ext cx="105650" cy="51500"/>
            </a:xfrm>
            <a:custGeom>
              <a:avLst/>
              <a:gdLst/>
              <a:ahLst/>
              <a:cxnLst/>
              <a:rect l="l" t="t" r="r" b="b"/>
              <a:pathLst>
                <a:path w="4226" h="2060" extrusionOk="0">
                  <a:moveTo>
                    <a:pt x="0" y="0"/>
                  </a:moveTo>
                  <a:lnTo>
                    <a:pt x="0" y="0"/>
                  </a:lnTo>
                  <a:cubicBezTo>
                    <a:pt x="1" y="1"/>
                    <a:pt x="895" y="2059"/>
                    <a:pt x="3706" y="2059"/>
                  </a:cubicBezTo>
                  <a:cubicBezTo>
                    <a:pt x="3872" y="2059"/>
                    <a:pt x="4045" y="2052"/>
                    <a:pt x="4225" y="2037"/>
                  </a:cubicBezTo>
                  <a:lnTo>
                    <a:pt x="4225" y="1186"/>
                  </a:lnTo>
                  <a:cubicBezTo>
                    <a:pt x="4175" y="1187"/>
                    <a:pt x="4124" y="1187"/>
                    <a:pt x="4073" y="1187"/>
                  </a:cubicBezTo>
                  <a:cubicBezTo>
                    <a:pt x="2608" y="1187"/>
                    <a:pt x="1205" y="764"/>
                    <a:pt x="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5609150" y="1424843"/>
              <a:ext cx="57975" cy="83800"/>
            </a:xfrm>
            <a:custGeom>
              <a:avLst/>
              <a:gdLst/>
              <a:ahLst/>
              <a:cxnLst/>
              <a:rect l="l" t="t" r="r" b="b"/>
              <a:pathLst>
                <a:path w="2319" h="3352" extrusionOk="0">
                  <a:moveTo>
                    <a:pt x="1491" y="1"/>
                  </a:moveTo>
                  <a:cubicBezTo>
                    <a:pt x="847" y="1"/>
                    <a:pt x="0" y="255"/>
                    <a:pt x="38" y="1638"/>
                  </a:cubicBezTo>
                  <a:cubicBezTo>
                    <a:pt x="97" y="3075"/>
                    <a:pt x="1037" y="3352"/>
                    <a:pt x="1691" y="3352"/>
                  </a:cubicBezTo>
                  <a:cubicBezTo>
                    <a:pt x="2047" y="3352"/>
                    <a:pt x="2318" y="3270"/>
                    <a:pt x="2318" y="3249"/>
                  </a:cubicBezTo>
                  <a:cubicBezTo>
                    <a:pt x="2318" y="3188"/>
                    <a:pt x="2196" y="87"/>
                    <a:pt x="2196" y="87"/>
                  </a:cubicBezTo>
                  <a:cubicBezTo>
                    <a:pt x="2174" y="87"/>
                    <a:pt x="1867" y="1"/>
                    <a:pt x="1491"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5624525" y="1442218"/>
              <a:ext cx="25875" cy="48200"/>
            </a:xfrm>
            <a:custGeom>
              <a:avLst/>
              <a:gdLst/>
              <a:ahLst/>
              <a:cxnLst/>
              <a:rect l="l" t="t" r="r" b="b"/>
              <a:pathLst>
                <a:path w="1035" h="1928" extrusionOk="0">
                  <a:moveTo>
                    <a:pt x="518" y="0"/>
                  </a:moveTo>
                  <a:cubicBezTo>
                    <a:pt x="335" y="61"/>
                    <a:pt x="183" y="183"/>
                    <a:pt x="153" y="365"/>
                  </a:cubicBezTo>
                  <a:cubicBezTo>
                    <a:pt x="62" y="547"/>
                    <a:pt x="1" y="760"/>
                    <a:pt x="31" y="973"/>
                  </a:cubicBezTo>
                  <a:cubicBezTo>
                    <a:pt x="31" y="1368"/>
                    <a:pt x="244" y="1763"/>
                    <a:pt x="609" y="1915"/>
                  </a:cubicBezTo>
                  <a:cubicBezTo>
                    <a:pt x="641" y="1923"/>
                    <a:pt x="674" y="1927"/>
                    <a:pt x="707" y="1927"/>
                  </a:cubicBezTo>
                  <a:cubicBezTo>
                    <a:pt x="796" y="1927"/>
                    <a:pt x="885" y="1899"/>
                    <a:pt x="974" y="1854"/>
                  </a:cubicBezTo>
                  <a:cubicBezTo>
                    <a:pt x="1034" y="1794"/>
                    <a:pt x="1034" y="1763"/>
                    <a:pt x="1034" y="1763"/>
                  </a:cubicBezTo>
                  <a:lnTo>
                    <a:pt x="1034" y="1763"/>
                  </a:lnTo>
                  <a:cubicBezTo>
                    <a:pt x="1034" y="1763"/>
                    <a:pt x="974" y="1763"/>
                    <a:pt x="913" y="1824"/>
                  </a:cubicBezTo>
                  <a:cubicBezTo>
                    <a:pt x="867" y="1839"/>
                    <a:pt x="822" y="1847"/>
                    <a:pt x="776" y="1847"/>
                  </a:cubicBezTo>
                  <a:cubicBezTo>
                    <a:pt x="730" y="1847"/>
                    <a:pt x="685" y="1839"/>
                    <a:pt x="639" y="1824"/>
                  </a:cubicBezTo>
                  <a:cubicBezTo>
                    <a:pt x="335" y="1642"/>
                    <a:pt x="153" y="1307"/>
                    <a:pt x="183" y="973"/>
                  </a:cubicBezTo>
                  <a:cubicBezTo>
                    <a:pt x="153" y="791"/>
                    <a:pt x="183" y="608"/>
                    <a:pt x="244" y="426"/>
                  </a:cubicBezTo>
                  <a:cubicBezTo>
                    <a:pt x="305" y="274"/>
                    <a:pt x="396" y="152"/>
                    <a:pt x="548" y="122"/>
                  </a:cubicBezTo>
                  <a:cubicBezTo>
                    <a:pt x="571" y="114"/>
                    <a:pt x="594" y="111"/>
                    <a:pt x="615" y="111"/>
                  </a:cubicBezTo>
                  <a:cubicBezTo>
                    <a:pt x="681" y="111"/>
                    <a:pt x="738" y="145"/>
                    <a:pt x="761" y="213"/>
                  </a:cubicBezTo>
                  <a:cubicBezTo>
                    <a:pt x="791" y="274"/>
                    <a:pt x="791" y="304"/>
                    <a:pt x="791" y="335"/>
                  </a:cubicBezTo>
                  <a:cubicBezTo>
                    <a:pt x="822" y="335"/>
                    <a:pt x="852" y="274"/>
                    <a:pt x="822" y="183"/>
                  </a:cubicBezTo>
                  <a:cubicBezTo>
                    <a:pt x="822" y="152"/>
                    <a:pt x="761" y="92"/>
                    <a:pt x="730" y="61"/>
                  </a:cubicBezTo>
                  <a:cubicBezTo>
                    <a:pt x="670" y="0"/>
                    <a:pt x="578" y="0"/>
                    <a:pt x="518"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5898100" y="1414018"/>
              <a:ext cx="22825" cy="21475"/>
            </a:xfrm>
            <a:custGeom>
              <a:avLst/>
              <a:gdLst/>
              <a:ahLst/>
              <a:cxnLst/>
              <a:rect l="l" t="t" r="r" b="b"/>
              <a:pathLst>
                <a:path w="913" h="859" extrusionOk="0">
                  <a:moveTo>
                    <a:pt x="479" y="0"/>
                  </a:moveTo>
                  <a:cubicBezTo>
                    <a:pt x="461" y="0"/>
                    <a:pt x="444" y="1"/>
                    <a:pt x="426" y="4"/>
                  </a:cubicBezTo>
                  <a:cubicBezTo>
                    <a:pt x="183" y="4"/>
                    <a:pt x="0" y="216"/>
                    <a:pt x="0" y="460"/>
                  </a:cubicBezTo>
                  <a:cubicBezTo>
                    <a:pt x="0" y="685"/>
                    <a:pt x="183" y="858"/>
                    <a:pt x="403" y="858"/>
                  </a:cubicBezTo>
                  <a:cubicBezTo>
                    <a:pt x="421" y="858"/>
                    <a:pt x="438" y="857"/>
                    <a:pt x="456" y="855"/>
                  </a:cubicBezTo>
                  <a:cubicBezTo>
                    <a:pt x="699" y="855"/>
                    <a:pt x="912" y="642"/>
                    <a:pt x="912" y="399"/>
                  </a:cubicBezTo>
                  <a:cubicBezTo>
                    <a:pt x="884" y="174"/>
                    <a:pt x="699" y="0"/>
                    <a:pt x="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5885175" y="1400418"/>
              <a:ext cx="47150" cy="12425"/>
            </a:xfrm>
            <a:custGeom>
              <a:avLst/>
              <a:gdLst/>
              <a:ahLst/>
              <a:cxnLst/>
              <a:rect l="l" t="t" r="r" b="b"/>
              <a:pathLst>
                <a:path w="1886" h="497" extrusionOk="0">
                  <a:moveTo>
                    <a:pt x="973" y="1"/>
                  </a:moveTo>
                  <a:cubicBezTo>
                    <a:pt x="730" y="1"/>
                    <a:pt x="457" y="92"/>
                    <a:pt x="244" y="244"/>
                  </a:cubicBezTo>
                  <a:cubicBezTo>
                    <a:pt x="92" y="335"/>
                    <a:pt x="1" y="426"/>
                    <a:pt x="61" y="487"/>
                  </a:cubicBezTo>
                  <a:cubicBezTo>
                    <a:pt x="68" y="494"/>
                    <a:pt x="79" y="497"/>
                    <a:pt x="93" y="497"/>
                  </a:cubicBezTo>
                  <a:cubicBezTo>
                    <a:pt x="205" y="497"/>
                    <a:pt x="541" y="305"/>
                    <a:pt x="973" y="305"/>
                  </a:cubicBezTo>
                  <a:cubicBezTo>
                    <a:pt x="1406" y="305"/>
                    <a:pt x="1742" y="497"/>
                    <a:pt x="1854" y="497"/>
                  </a:cubicBezTo>
                  <a:cubicBezTo>
                    <a:pt x="1868" y="497"/>
                    <a:pt x="1878" y="494"/>
                    <a:pt x="1885" y="487"/>
                  </a:cubicBezTo>
                  <a:cubicBezTo>
                    <a:pt x="1885" y="457"/>
                    <a:pt x="1855" y="335"/>
                    <a:pt x="1703" y="244"/>
                  </a:cubicBezTo>
                  <a:cubicBezTo>
                    <a:pt x="1490" y="92"/>
                    <a:pt x="1247" y="1"/>
                    <a:pt x="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5775750" y="1417893"/>
              <a:ext cx="23575" cy="22150"/>
            </a:xfrm>
            <a:custGeom>
              <a:avLst/>
              <a:gdLst/>
              <a:ahLst/>
              <a:cxnLst/>
              <a:rect l="l" t="t" r="r" b="b"/>
              <a:pathLst>
                <a:path w="943" h="886" extrusionOk="0">
                  <a:moveTo>
                    <a:pt x="457" y="1"/>
                  </a:moveTo>
                  <a:cubicBezTo>
                    <a:pt x="213" y="1"/>
                    <a:pt x="1" y="213"/>
                    <a:pt x="31" y="457"/>
                  </a:cubicBezTo>
                  <a:cubicBezTo>
                    <a:pt x="31" y="710"/>
                    <a:pt x="214" y="885"/>
                    <a:pt x="434" y="885"/>
                  </a:cubicBezTo>
                  <a:cubicBezTo>
                    <a:pt x="452" y="885"/>
                    <a:pt x="469" y="884"/>
                    <a:pt x="487" y="882"/>
                  </a:cubicBezTo>
                  <a:cubicBezTo>
                    <a:pt x="730" y="882"/>
                    <a:pt x="943" y="669"/>
                    <a:pt x="943" y="426"/>
                  </a:cubicBezTo>
                  <a:cubicBezTo>
                    <a:pt x="913" y="183"/>
                    <a:pt x="700" y="1"/>
                    <a:pt x="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5763600" y="1402693"/>
              <a:ext cx="47900" cy="12425"/>
            </a:xfrm>
            <a:custGeom>
              <a:avLst/>
              <a:gdLst/>
              <a:ahLst/>
              <a:cxnLst/>
              <a:rect l="l" t="t" r="r" b="b"/>
              <a:pathLst>
                <a:path w="1916" h="497" extrusionOk="0">
                  <a:moveTo>
                    <a:pt x="973" y="1"/>
                  </a:moveTo>
                  <a:cubicBezTo>
                    <a:pt x="699" y="1"/>
                    <a:pt x="456" y="92"/>
                    <a:pt x="244" y="244"/>
                  </a:cubicBezTo>
                  <a:cubicBezTo>
                    <a:pt x="92" y="335"/>
                    <a:pt x="0" y="426"/>
                    <a:pt x="61" y="487"/>
                  </a:cubicBezTo>
                  <a:cubicBezTo>
                    <a:pt x="68" y="494"/>
                    <a:pt x="78" y="497"/>
                    <a:pt x="92" y="497"/>
                  </a:cubicBezTo>
                  <a:cubicBezTo>
                    <a:pt x="204" y="497"/>
                    <a:pt x="541" y="305"/>
                    <a:pt x="973" y="305"/>
                  </a:cubicBezTo>
                  <a:cubicBezTo>
                    <a:pt x="1405" y="305"/>
                    <a:pt x="1742" y="497"/>
                    <a:pt x="1832" y="497"/>
                  </a:cubicBezTo>
                  <a:cubicBezTo>
                    <a:pt x="1844" y="497"/>
                    <a:pt x="1851" y="494"/>
                    <a:pt x="1854" y="487"/>
                  </a:cubicBezTo>
                  <a:cubicBezTo>
                    <a:pt x="1915" y="457"/>
                    <a:pt x="1854" y="366"/>
                    <a:pt x="1702" y="244"/>
                  </a:cubicBezTo>
                  <a:cubicBezTo>
                    <a:pt x="1490" y="92"/>
                    <a:pt x="1216" y="1"/>
                    <a:pt x="9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5849475" y="1403468"/>
              <a:ext cx="37250" cy="103925"/>
            </a:xfrm>
            <a:custGeom>
              <a:avLst/>
              <a:gdLst/>
              <a:ahLst/>
              <a:cxnLst/>
              <a:rect l="l" t="t" r="r" b="b"/>
              <a:pathLst>
                <a:path w="1490" h="4157" extrusionOk="0">
                  <a:moveTo>
                    <a:pt x="0" y="0"/>
                  </a:moveTo>
                  <a:lnTo>
                    <a:pt x="0" y="0"/>
                  </a:lnTo>
                  <a:cubicBezTo>
                    <a:pt x="213" y="851"/>
                    <a:pt x="486" y="1702"/>
                    <a:pt x="851" y="2523"/>
                  </a:cubicBezTo>
                  <a:cubicBezTo>
                    <a:pt x="973" y="2857"/>
                    <a:pt x="1094" y="3161"/>
                    <a:pt x="1216" y="3496"/>
                  </a:cubicBezTo>
                  <a:cubicBezTo>
                    <a:pt x="1277" y="3587"/>
                    <a:pt x="1307" y="3739"/>
                    <a:pt x="1307" y="3860"/>
                  </a:cubicBezTo>
                  <a:cubicBezTo>
                    <a:pt x="1277" y="3952"/>
                    <a:pt x="1155" y="3982"/>
                    <a:pt x="1034" y="3982"/>
                  </a:cubicBezTo>
                  <a:cubicBezTo>
                    <a:pt x="760" y="3982"/>
                    <a:pt x="486" y="4043"/>
                    <a:pt x="243" y="4134"/>
                  </a:cubicBezTo>
                  <a:cubicBezTo>
                    <a:pt x="365" y="4149"/>
                    <a:pt x="494" y="4157"/>
                    <a:pt x="627" y="4157"/>
                  </a:cubicBezTo>
                  <a:cubicBezTo>
                    <a:pt x="760" y="4157"/>
                    <a:pt x="897" y="4149"/>
                    <a:pt x="1034" y="4134"/>
                  </a:cubicBezTo>
                  <a:cubicBezTo>
                    <a:pt x="1125" y="4134"/>
                    <a:pt x="1185" y="4104"/>
                    <a:pt x="1246" y="4104"/>
                  </a:cubicBezTo>
                  <a:cubicBezTo>
                    <a:pt x="1337" y="4073"/>
                    <a:pt x="1429" y="4012"/>
                    <a:pt x="1459" y="3921"/>
                  </a:cubicBezTo>
                  <a:cubicBezTo>
                    <a:pt x="1489" y="3739"/>
                    <a:pt x="1489" y="3556"/>
                    <a:pt x="1398" y="3404"/>
                  </a:cubicBezTo>
                  <a:cubicBezTo>
                    <a:pt x="1277" y="3101"/>
                    <a:pt x="1155" y="2797"/>
                    <a:pt x="1034" y="2432"/>
                  </a:cubicBezTo>
                  <a:cubicBezTo>
                    <a:pt x="760" y="1611"/>
                    <a:pt x="395" y="79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5816025" y="1515168"/>
              <a:ext cx="42575" cy="34975"/>
            </a:xfrm>
            <a:custGeom>
              <a:avLst/>
              <a:gdLst/>
              <a:ahLst/>
              <a:cxnLst/>
              <a:rect l="l" t="t" r="r" b="b"/>
              <a:pathLst>
                <a:path w="1703" h="1399" extrusionOk="0">
                  <a:moveTo>
                    <a:pt x="122" y="0"/>
                  </a:moveTo>
                  <a:cubicBezTo>
                    <a:pt x="61" y="0"/>
                    <a:pt x="1" y="122"/>
                    <a:pt x="31" y="335"/>
                  </a:cubicBezTo>
                  <a:cubicBezTo>
                    <a:pt x="61" y="639"/>
                    <a:pt x="213" y="912"/>
                    <a:pt x="457" y="1095"/>
                  </a:cubicBezTo>
                  <a:cubicBezTo>
                    <a:pt x="700" y="1307"/>
                    <a:pt x="1004" y="1399"/>
                    <a:pt x="1308" y="1399"/>
                  </a:cubicBezTo>
                  <a:cubicBezTo>
                    <a:pt x="1551" y="1399"/>
                    <a:pt x="1703" y="1368"/>
                    <a:pt x="1703" y="1307"/>
                  </a:cubicBezTo>
                  <a:cubicBezTo>
                    <a:pt x="1672" y="1247"/>
                    <a:pt x="1125" y="1307"/>
                    <a:pt x="639" y="912"/>
                  </a:cubicBezTo>
                  <a:cubicBezTo>
                    <a:pt x="183" y="547"/>
                    <a:pt x="18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5756000" y="1356843"/>
              <a:ext cx="57775" cy="16625"/>
            </a:xfrm>
            <a:custGeom>
              <a:avLst/>
              <a:gdLst/>
              <a:ahLst/>
              <a:cxnLst/>
              <a:rect l="l" t="t" r="r" b="b"/>
              <a:pathLst>
                <a:path w="2311" h="665" extrusionOk="0">
                  <a:moveTo>
                    <a:pt x="1309" y="0"/>
                  </a:moveTo>
                  <a:cubicBezTo>
                    <a:pt x="1238" y="0"/>
                    <a:pt x="1166" y="4"/>
                    <a:pt x="1095" y="11"/>
                  </a:cubicBezTo>
                  <a:cubicBezTo>
                    <a:pt x="791" y="41"/>
                    <a:pt x="517" y="163"/>
                    <a:pt x="274" y="315"/>
                  </a:cubicBezTo>
                  <a:cubicBezTo>
                    <a:pt x="61" y="437"/>
                    <a:pt x="0" y="558"/>
                    <a:pt x="31" y="619"/>
                  </a:cubicBezTo>
                  <a:cubicBezTo>
                    <a:pt x="56" y="652"/>
                    <a:pt x="107" y="665"/>
                    <a:pt x="181" y="665"/>
                  </a:cubicBezTo>
                  <a:cubicBezTo>
                    <a:pt x="378" y="665"/>
                    <a:pt x="735" y="572"/>
                    <a:pt x="1155" y="528"/>
                  </a:cubicBezTo>
                  <a:cubicBezTo>
                    <a:pt x="1763" y="467"/>
                    <a:pt x="2250" y="528"/>
                    <a:pt x="2310" y="376"/>
                  </a:cubicBezTo>
                  <a:cubicBezTo>
                    <a:pt x="2310" y="315"/>
                    <a:pt x="2219" y="224"/>
                    <a:pt x="1976" y="133"/>
                  </a:cubicBezTo>
                  <a:cubicBezTo>
                    <a:pt x="1767" y="40"/>
                    <a:pt x="1540" y="0"/>
                    <a:pt x="1309" y="0"/>
                  </a:cubicBezTo>
                  <a:close/>
                </a:path>
              </a:pathLst>
            </a:custGeom>
            <a:solidFill>
              <a:srgbClr val="E4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5884425" y="1363943"/>
              <a:ext cx="44100" cy="14300"/>
            </a:xfrm>
            <a:custGeom>
              <a:avLst/>
              <a:gdLst/>
              <a:ahLst/>
              <a:cxnLst/>
              <a:rect l="l" t="t" r="r" b="b"/>
              <a:pathLst>
                <a:path w="1764" h="572" extrusionOk="0">
                  <a:moveTo>
                    <a:pt x="882" y="1"/>
                  </a:moveTo>
                  <a:cubicBezTo>
                    <a:pt x="639" y="1"/>
                    <a:pt x="426" y="61"/>
                    <a:pt x="213" y="183"/>
                  </a:cubicBezTo>
                  <a:cubicBezTo>
                    <a:pt x="31" y="305"/>
                    <a:pt x="0" y="426"/>
                    <a:pt x="31" y="457"/>
                  </a:cubicBezTo>
                  <a:cubicBezTo>
                    <a:pt x="76" y="517"/>
                    <a:pt x="183" y="533"/>
                    <a:pt x="331" y="533"/>
                  </a:cubicBezTo>
                  <a:cubicBezTo>
                    <a:pt x="479" y="533"/>
                    <a:pt x="669" y="517"/>
                    <a:pt x="882" y="517"/>
                  </a:cubicBezTo>
                  <a:cubicBezTo>
                    <a:pt x="1145" y="517"/>
                    <a:pt x="1395" y="571"/>
                    <a:pt x="1559" y="571"/>
                  </a:cubicBezTo>
                  <a:cubicBezTo>
                    <a:pt x="1642" y="571"/>
                    <a:pt x="1702" y="558"/>
                    <a:pt x="1733" y="517"/>
                  </a:cubicBezTo>
                  <a:cubicBezTo>
                    <a:pt x="1763" y="457"/>
                    <a:pt x="1702" y="335"/>
                    <a:pt x="1550" y="244"/>
                  </a:cubicBezTo>
                  <a:cubicBezTo>
                    <a:pt x="1368" y="92"/>
                    <a:pt x="1125" y="1"/>
                    <a:pt x="882" y="1"/>
                  </a:cubicBezTo>
                  <a:close/>
                </a:path>
              </a:pathLst>
            </a:custGeom>
            <a:solidFill>
              <a:srgbClr val="E4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5248400" y="2586618"/>
              <a:ext cx="794850" cy="1848825"/>
            </a:xfrm>
            <a:custGeom>
              <a:avLst/>
              <a:gdLst/>
              <a:ahLst/>
              <a:cxnLst/>
              <a:rect l="l" t="t" r="r" b="b"/>
              <a:pathLst>
                <a:path w="31794" h="73953" extrusionOk="0">
                  <a:moveTo>
                    <a:pt x="11307" y="0"/>
                  </a:moveTo>
                  <a:lnTo>
                    <a:pt x="152" y="71734"/>
                  </a:lnTo>
                  <a:cubicBezTo>
                    <a:pt x="0" y="72676"/>
                    <a:pt x="699" y="73557"/>
                    <a:pt x="1672" y="73588"/>
                  </a:cubicBezTo>
                  <a:lnTo>
                    <a:pt x="8784" y="73831"/>
                  </a:lnTo>
                  <a:cubicBezTo>
                    <a:pt x="8804" y="73832"/>
                    <a:pt x="8824" y="73832"/>
                    <a:pt x="8844" y="73832"/>
                  </a:cubicBezTo>
                  <a:cubicBezTo>
                    <a:pt x="9610" y="73832"/>
                    <a:pt x="10278" y="73265"/>
                    <a:pt x="10426" y="72524"/>
                  </a:cubicBezTo>
                  <a:lnTo>
                    <a:pt x="21429" y="10335"/>
                  </a:lnTo>
                  <a:lnTo>
                    <a:pt x="20122" y="72949"/>
                  </a:lnTo>
                  <a:cubicBezTo>
                    <a:pt x="20122" y="73466"/>
                    <a:pt x="20517" y="73861"/>
                    <a:pt x="21003" y="73861"/>
                  </a:cubicBezTo>
                  <a:lnTo>
                    <a:pt x="29484" y="73953"/>
                  </a:lnTo>
                  <a:cubicBezTo>
                    <a:pt x="29970" y="73953"/>
                    <a:pt x="30365" y="73557"/>
                    <a:pt x="30396" y="73071"/>
                  </a:cubicBezTo>
                  <a:lnTo>
                    <a:pt x="31794" y="304"/>
                  </a:lnTo>
                  <a:lnTo>
                    <a:pt x="11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5446725" y="1743118"/>
              <a:ext cx="1029675" cy="852625"/>
            </a:xfrm>
            <a:custGeom>
              <a:avLst/>
              <a:gdLst/>
              <a:ahLst/>
              <a:cxnLst/>
              <a:rect l="l" t="t" r="r" b="b"/>
              <a:pathLst>
                <a:path w="41187" h="34105" extrusionOk="0">
                  <a:moveTo>
                    <a:pt x="17539" y="1"/>
                  </a:moveTo>
                  <a:cubicBezTo>
                    <a:pt x="16338" y="890"/>
                    <a:pt x="14714" y="1354"/>
                    <a:pt x="13109" y="1354"/>
                  </a:cubicBezTo>
                  <a:cubicBezTo>
                    <a:pt x="11584" y="1354"/>
                    <a:pt x="10077" y="935"/>
                    <a:pt x="8967" y="62"/>
                  </a:cubicBezTo>
                  <a:cubicBezTo>
                    <a:pt x="8967" y="62"/>
                    <a:pt x="7235" y="427"/>
                    <a:pt x="6201" y="639"/>
                  </a:cubicBezTo>
                  <a:cubicBezTo>
                    <a:pt x="2979" y="1247"/>
                    <a:pt x="639" y="3618"/>
                    <a:pt x="0" y="5807"/>
                  </a:cubicBezTo>
                  <a:lnTo>
                    <a:pt x="4043" y="15168"/>
                  </a:lnTo>
                  <a:lnTo>
                    <a:pt x="4833" y="24074"/>
                  </a:lnTo>
                  <a:lnTo>
                    <a:pt x="2584" y="32038"/>
                  </a:lnTo>
                  <a:cubicBezTo>
                    <a:pt x="2341" y="32859"/>
                    <a:pt x="2888" y="33679"/>
                    <a:pt x="3709" y="33801"/>
                  </a:cubicBezTo>
                  <a:lnTo>
                    <a:pt x="23861" y="34105"/>
                  </a:lnTo>
                  <a:lnTo>
                    <a:pt x="24195" y="33953"/>
                  </a:lnTo>
                  <a:cubicBezTo>
                    <a:pt x="24621" y="33163"/>
                    <a:pt x="24925" y="32251"/>
                    <a:pt x="24712" y="31400"/>
                  </a:cubicBezTo>
                  <a:cubicBezTo>
                    <a:pt x="23861" y="27600"/>
                    <a:pt x="24469" y="16202"/>
                    <a:pt x="24286" y="12706"/>
                  </a:cubicBezTo>
                  <a:lnTo>
                    <a:pt x="24286" y="12706"/>
                  </a:lnTo>
                  <a:cubicBezTo>
                    <a:pt x="27402" y="15750"/>
                    <a:pt x="30762" y="18358"/>
                    <a:pt x="33594" y="18358"/>
                  </a:cubicBezTo>
                  <a:cubicBezTo>
                    <a:pt x="34354" y="18358"/>
                    <a:pt x="35077" y="18170"/>
                    <a:pt x="35746" y="17752"/>
                  </a:cubicBezTo>
                  <a:cubicBezTo>
                    <a:pt x="38420" y="16111"/>
                    <a:pt x="41187" y="1612"/>
                    <a:pt x="41187" y="1612"/>
                  </a:cubicBezTo>
                  <a:lnTo>
                    <a:pt x="35928" y="335"/>
                  </a:lnTo>
                  <a:lnTo>
                    <a:pt x="32463" y="9788"/>
                  </a:lnTo>
                  <a:lnTo>
                    <a:pt x="22827" y="1186"/>
                  </a:lnTo>
                  <a:cubicBezTo>
                    <a:pt x="21824" y="427"/>
                    <a:pt x="20061" y="335"/>
                    <a:pt x="18724" y="183"/>
                  </a:cubicBezTo>
                  <a:lnTo>
                    <a:pt x="18602" y="183"/>
                  </a:lnTo>
                  <a:cubicBezTo>
                    <a:pt x="18086" y="92"/>
                    <a:pt x="17843" y="31"/>
                    <a:pt x="1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5674700" y="1738568"/>
              <a:ext cx="25" cy="25"/>
            </a:xfrm>
            <a:custGeom>
              <a:avLst/>
              <a:gdLst/>
              <a:ahLst/>
              <a:cxnLst/>
              <a:rect l="l" t="t" r="r" b="b"/>
              <a:pathLst>
                <a:path w="1" h="1" extrusionOk="0">
                  <a:moveTo>
                    <a:pt x="0" y="1"/>
                  </a:move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5654925" y="1349468"/>
              <a:ext cx="86650" cy="132475"/>
            </a:xfrm>
            <a:custGeom>
              <a:avLst/>
              <a:gdLst/>
              <a:ahLst/>
              <a:cxnLst/>
              <a:rect l="l" t="t" r="r" b="b"/>
              <a:pathLst>
                <a:path w="3466" h="5299" extrusionOk="0">
                  <a:moveTo>
                    <a:pt x="3236" y="1"/>
                  </a:moveTo>
                  <a:cubicBezTo>
                    <a:pt x="2063" y="1"/>
                    <a:pt x="1003" y="475"/>
                    <a:pt x="1" y="1036"/>
                  </a:cubicBezTo>
                  <a:cubicBezTo>
                    <a:pt x="92" y="1947"/>
                    <a:pt x="62" y="2829"/>
                    <a:pt x="153" y="3741"/>
                  </a:cubicBezTo>
                  <a:cubicBezTo>
                    <a:pt x="183" y="4075"/>
                    <a:pt x="305" y="4379"/>
                    <a:pt x="457" y="4683"/>
                  </a:cubicBezTo>
                  <a:cubicBezTo>
                    <a:pt x="593" y="5093"/>
                    <a:pt x="951" y="5299"/>
                    <a:pt x="1304" y="5299"/>
                  </a:cubicBezTo>
                  <a:cubicBezTo>
                    <a:pt x="1657" y="5299"/>
                    <a:pt x="2007" y="5093"/>
                    <a:pt x="2128" y="4683"/>
                  </a:cubicBezTo>
                  <a:cubicBezTo>
                    <a:pt x="2280" y="4349"/>
                    <a:pt x="2372" y="3954"/>
                    <a:pt x="2341" y="3558"/>
                  </a:cubicBezTo>
                  <a:cubicBezTo>
                    <a:pt x="2311" y="3163"/>
                    <a:pt x="2341" y="2768"/>
                    <a:pt x="2463" y="2373"/>
                  </a:cubicBezTo>
                  <a:cubicBezTo>
                    <a:pt x="2645" y="1978"/>
                    <a:pt x="2858" y="1613"/>
                    <a:pt x="3132" y="1248"/>
                  </a:cubicBezTo>
                  <a:cubicBezTo>
                    <a:pt x="3375" y="884"/>
                    <a:pt x="3466" y="428"/>
                    <a:pt x="3344" y="2"/>
                  </a:cubicBezTo>
                  <a:cubicBezTo>
                    <a:pt x="3308" y="1"/>
                    <a:pt x="3272" y="1"/>
                    <a:pt x="3236" y="1"/>
                  </a:cubicBezTo>
                  <a:close/>
                </a:path>
              </a:pathLst>
            </a:custGeom>
            <a:solidFill>
              <a:srgbClr val="E4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5654175" y="1281118"/>
              <a:ext cx="297900" cy="96525"/>
            </a:xfrm>
            <a:custGeom>
              <a:avLst/>
              <a:gdLst/>
              <a:ahLst/>
              <a:cxnLst/>
              <a:rect l="l" t="t" r="r" b="b"/>
              <a:pathLst>
                <a:path w="11916" h="3861" extrusionOk="0">
                  <a:moveTo>
                    <a:pt x="6566" y="0"/>
                  </a:moveTo>
                  <a:lnTo>
                    <a:pt x="0" y="1946"/>
                  </a:lnTo>
                  <a:lnTo>
                    <a:pt x="0" y="3861"/>
                  </a:lnTo>
                  <a:cubicBezTo>
                    <a:pt x="2075" y="2933"/>
                    <a:pt x="4318" y="2464"/>
                    <a:pt x="6569" y="2464"/>
                  </a:cubicBezTo>
                  <a:cubicBezTo>
                    <a:pt x="8374" y="2464"/>
                    <a:pt x="10184" y="2766"/>
                    <a:pt x="11915" y="3374"/>
                  </a:cubicBezTo>
                  <a:lnTo>
                    <a:pt x="11824" y="1581"/>
                  </a:lnTo>
                  <a:lnTo>
                    <a:pt x="65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607825" y="1280318"/>
              <a:ext cx="387575" cy="74525"/>
            </a:xfrm>
            <a:custGeom>
              <a:avLst/>
              <a:gdLst/>
              <a:ahLst/>
              <a:cxnLst/>
              <a:rect l="l" t="t" r="r" b="b"/>
              <a:pathLst>
                <a:path w="15503" h="2981" extrusionOk="0">
                  <a:moveTo>
                    <a:pt x="10390" y="1"/>
                  </a:moveTo>
                  <a:cubicBezTo>
                    <a:pt x="10351" y="1"/>
                    <a:pt x="10313" y="1"/>
                    <a:pt x="10274" y="2"/>
                  </a:cubicBezTo>
                  <a:lnTo>
                    <a:pt x="5532" y="93"/>
                  </a:lnTo>
                  <a:cubicBezTo>
                    <a:pt x="4377" y="124"/>
                    <a:pt x="3283" y="610"/>
                    <a:pt x="2493" y="1461"/>
                  </a:cubicBezTo>
                  <a:lnTo>
                    <a:pt x="0" y="2981"/>
                  </a:lnTo>
                  <a:cubicBezTo>
                    <a:pt x="0" y="2981"/>
                    <a:pt x="4316" y="1704"/>
                    <a:pt x="8085" y="1674"/>
                  </a:cubicBezTo>
                  <a:cubicBezTo>
                    <a:pt x="10578" y="1674"/>
                    <a:pt x="13070" y="2008"/>
                    <a:pt x="15502" y="2647"/>
                  </a:cubicBezTo>
                  <a:lnTo>
                    <a:pt x="13587" y="1431"/>
                  </a:lnTo>
                  <a:lnTo>
                    <a:pt x="13344" y="1218"/>
                  </a:lnTo>
                  <a:cubicBezTo>
                    <a:pt x="12551" y="425"/>
                    <a:pt x="11502" y="1"/>
                    <a:pt x="10390"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5848700" y="1151943"/>
              <a:ext cx="9900" cy="125400"/>
            </a:xfrm>
            <a:custGeom>
              <a:avLst/>
              <a:gdLst/>
              <a:ahLst/>
              <a:cxnLst/>
              <a:rect l="l" t="t" r="r" b="b"/>
              <a:pathLst>
                <a:path w="396" h="5016" extrusionOk="0">
                  <a:moveTo>
                    <a:pt x="61" y="0"/>
                  </a:moveTo>
                  <a:cubicBezTo>
                    <a:pt x="1" y="821"/>
                    <a:pt x="31" y="1672"/>
                    <a:pt x="92" y="2523"/>
                  </a:cubicBezTo>
                  <a:cubicBezTo>
                    <a:pt x="122" y="3344"/>
                    <a:pt x="183" y="4195"/>
                    <a:pt x="335" y="5016"/>
                  </a:cubicBezTo>
                  <a:cubicBezTo>
                    <a:pt x="396" y="4164"/>
                    <a:pt x="365" y="3344"/>
                    <a:pt x="305" y="2493"/>
                  </a:cubicBezTo>
                  <a:cubicBezTo>
                    <a:pt x="274" y="1642"/>
                    <a:pt x="213" y="821"/>
                    <a:pt x="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5745350" y="1148893"/>
              <a:ext cx="31200" cy="129200"/>
            </a:xfrm>
            <a:custGeom>
              <a:avLst/>
              <a:gdLst/>
              <a:ahLst/>
              <a:cxnLst/>
              <a:rect l="l" t="t" r="r" b="b"/>
              <a:pathLst>
                <a:path w="1248" h="5168" extrusionOk="0">
                  <a:moveTo>
                    <a:pt x="882" y="1"/>
                  </a:moveTo>
                  <a:cubicBezTo>
                    <a:pt x="578" y="31"/>
                    <a:pt x="274" y="122"/>
                    <a:pt x="1" y="244"/>
                  </a:cubicBezTo>
                  <a:cubicBezTo>
                    <a:pt x="274" y="244"/>
                    <a:pt x="578" y="213"/>
                    <a:pt x="882" y="153"/>
                  </a:cubicBezTo>
                  <a:cubicBezTo>
                    <a:pt x="1004" y="153"/>
                    <a:pt x="1095" y="244"/>
                    <a:pt x="1095" y="365"/>
                  </a:cubicBezTo>
                  <a:cubicBezTo>
                    <a:pt x="1065" y="517"/>
                    <a:pt x="1065" y="700"/>
                    <a:pt x="1065" y="882"/>
                  </a:cubicBezTo>
                  <a:cubicBezTo>
                    <a:pt x="1065" y="1247"/>
                    <a:pt x="1034" y="1672"/>
                    <a:pt x="1034" y="2098"/>
                  </a:cubicBezTo>
                  <a:lnTo>
                    <a:pt x="1034" y="4256"/>
                  </a:lnTo>
                  <a:cubicBezTo>
                    <a:pt x="1034" y="4560"/>
                    <a:pt x="1065" y="4864"/>
                    <a:pt x="1095" y="5168"/>
                  </a:cubicBezTo>
                  <a:cubicBezTo>
                    <a:pt x="1156" y="4864"/>
                    <a:pt x="1186" y="4560"/>
                    <a:pt x="1186" y="4256"/>
                  </a:cubicBezTo>
                  <a:cubicBezTo>
                    <a:pt x="1217" y="3709"/>
                    <a:pt x="1247" y="2949"/>
                    <a:pt x="1247" y="2098"/>
                  </a:cubicBezTo>
                  <a:lnTo>
                    <a:pt x="1247" y="882"/>
                  </a:lnTo>
                  <a:lnTo>
                    <a:pt x="1247" y="365"/>
                  </a:lnTo>
                  <a:cubicBezTo>
                    <a:pt x="1247" y="153"/>
                    <a:pt x="1065" y="1"/>
                    <a:pt x="8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5621500" y="1273618"/>
              <a:ext cx="376175" cy="72125"/>
            </a:xfrm>
            <a:custGeom>
              <a:avLst/>
              <a:gdLst/>
              <a:ahLst/>
              <a:cxnLst/>
              <a:rect l="l" t="t" r="r" b="b"/>
              <a:pathLst>
                <a:path w="15047" h="2885" extrusionOk="0">
                  <a:moveTo>
                    <a:pt x="8775" y="1"/>
                  </a:moveTo>
                  <a:cubicBezTo>
                    <a:pt x="8420" y="1"/>
                    <a:pt x="8058" y="8"/>
                    <a:pt x="7690" y="27"/>
                  </a:cubicBezTo>
                  <a:cubicBezTo>
                    <a:pt x="6535" y="57"/>
                    <a:pt x="5411" y="118"/>
                    <a:pt x="4377" y="209"/>
                  </a:cubicBezTo>
                  <a:cubicBezTo>
                    <a:pt x="3891" y="209"/>
                    <a:pt x="3374" y="392"/>
                    <a:pt x="3010" y="696"/>
                  </a:cubicBezTo>
                  <a:cubicBezTo>
                    <a:pt x="2858" y="878"/>
                    <a:pt x="2706" y="1060"/>
                    <a:pt x="2584" y="1243"/>
                  </a:cubicBezTo>
                  <a:cubicBezTo>
                    <a:pt x="2523" y="1334"/>
                    <a:pt x="2462" y="1395"/>
                    <a:pt x="2402" y="1486"/>
                  </a:cubicBezTo>
                  <a:lnTo>
                    <a:pt x="2341" y="1607"/>
                  </a:lnTo>
                  <a:cubicBezTo>
                    <a:pt x="2310" y="1638"/>
                    <a:pt x="2280" y="1668"/>
                    <a:pt x="2219" y="1668"/>
                  </a:cubicBezTo>
                  <a:cubicBezTo>
                    <a:pt x="1551" y="2033"/>
                    <a:pt x="973" y="2276"/>
                    <a:pt x="578" y="2459"/>
                  </a:cubicBezTo>
                  <a:cubicBezTo>
                    <a:pt x="395" y="2550"/>
                    <a:pt x="244" y="2641"/>
                    <a:pt x="152" y="2702"/>
                  </a:cubicBezTo>
                  <a:cubicBezTo>
                    <a:pt x="61" y="2763"/>
                    <a:pt x="0" y="2793"/>
                    <a:pt x="0" y="2793"/>
                  </a:cubicBezTo>
                  <a:cubicBezTo>
                    <a:pt x="0" y="2793"/>
                    <a:pt x="244" y="2702"/>
                    <a:pt x="639" y="2519"/>
                  </a:cubicBezTo>
                  <a:cubicBezTo>
                    <a:pt x="1034" y="2367"/>
                    <a:pt x="1611" y="2124"/>
                    <a:pt x="2310" y="1790"/>
                  </a:cubicBezTo>
                  <a:cubicBezTo>
                    <a:pt x="2341" y="1759"/>
                    <a:pt x="2402" y="1729"/>
                    <a:pt x="2432" y="1699"/>
                  </a:cubicBezTo>
                  <a:lnTo>
                    <a:pt x="2523" y="1577"/>
                  </a:lnTo>
                  <a:lnTo>
                    <a:pt x="2706" y="1334"/>
                  </a:lnTo>
                  <a:cubicBezTo>
                    <a:pt x="2827" y="1152"/>
                    <a:pt x="2949" y="969"/>
                    <a:pt x="3101" y="817"/>
                  </a:cubicBezTo>
                  <a:cubicBezTo>
                    <a:pt x="3465" y="544"/>
                    <a:pt x="3921" y="392"/>
                    <a:pt x="4377" y="392"/>
                  </a:cubicBezTo>
                  <a:cubicBezTo>
                    <a:pt x="5411" y="300"/>
                    <a:pt x="6535" y="240"/>
                    <a:pt x="7690" y="209"/>
                  </a:cubicBezTo>
                  <a:cubicBezTo>
                    <a:pt x="8181" y="197"/>
                    <a:pt x="8657" y="189"/>
                    <a:pt x="9119" y="189"/>
                  </a:cubicBezTo>
                  <a:cubicBezTo>
                    <a:pt x="9772" y="189"/>
                    <a:pt x="10398" y="204"/>
                    <a:pt x="11004" y="240"/>
                  </a:cubicBezTo>
                  <a:cubicBezTo>
                    <a:pt x="11490" y="240"/>
                    <a:pt x="12007" y="270"/>
                    <a:pt x="12280" y="604"/>
                  </a:cubicBezTo>
                  <a:cubicBezTo>
                    <a:pt x="12554" y="908"/>
                    <a:pt x="12615" y="1364"/>
                    <a:pt x="12858" y="1699"/>
                  </a:cubicBezTo>
                  <a:cubicBezTo>
                    <a:pt x="13070" y="2003"/>
                    <a:pt x="13374" y="2215"/>
                    <a:pt x="13709" y="2337"/>
                  </a:cubicBezTo>
                  <a:cubicBezTo>
                    <a:pt x="13982" y="2489"/>
                    <a:pt x="14226" y="2580"/>
                    <a:pt x="14438" y="2641"/>
                  </a:cubicBezTo>
                  <a:cubicBezTo>
                    <a:pt x="14833" y="2793"/>
                    <a:pt x="15046" y="2884"/>
                    <a:pt x="15046" y="2884"/>
                  </a:cubicBezTo>
                  <a:cubicBezTo>
                    <a:pt x="15046" y="2884"/>
                    <a:pt x="15016" y="2854"/>
                    <a:pt x="14925" y="2793"/>
                  </a:cubicBezTo>
                  <a:cubicBezTo>
                    <a:pt x="14803" y="2763"/>
                    <a:pt x="14681" y="2671"/>
                    <a:pt x="14469" y="2580"/>
                  </a:cubicBezTo>
                  <a:cubicBezTo>
                    <a:pt x="14256" y="2519"/>
                    <a:pt x="14013" y="2398"/>
                    <a:pt x="13739" y="2276"/>
                  </a:cubicBezTo>
                  <a:cubicBezTo>
                    <a:pt x="13435" y="2124"/>
                    <a:pt x="13192" y="1911"/>
                    <a:pt x="12979" y="1638"/>
                  </a:cubicBezTo>
                  <a:cubicBezTo>
                    <a:pt x="12767" y="1334"/>
                    <a:pt x="12736" y="878"/>
                    <a:pt x="12432" y="513"/>
                  </a:cubicBezTo>
                  <a:cubicBezTo>
                    <a:pt x="12250" y="300"/>
                    <a:pt x="12037" y="179"/>
                    <a:pt x="11794" y="118"/>
                  </a:cubicBezTo>
                  <a:cubicBezTo>
                    <a:pt x="11520" y="88"/>
                    <a:pt x="11277" y="57"/>
                    <a:pt x="11034" y="57"/>
                  </a:cubicBezTo>
                  <a:cubicBezTo>
                    <a:pt x="10321" y="36"/>
                    <a:pt x="9565" y="1"/>
                    <a:pt x="8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5654925" y="1678543"/>
              <a:ext cx="257625" cy="146675"/>
            </a:xfrm>
            <a:custGeom>
              <a:avLst/>
              <a:gdLst/>
              <a:ahLst/>
              <a:cxnLst/>
              <a:rect l="l" t="t" r="r" b="b"/>
              <a:pathLst>
                <a:path w="10305" h="5867" extrusionOk="0">
                  <a:moveTo>
                    <a:pt x="457" y="0"/>
                  </a:moveTo>
                  <a:lnTo>
                    <a:pt x="1" y="3192"/>
                  </a:lnTo>
                  <a:lnTo>
                    <a:pt x="5229" y="5867"/>
                  </a:lnTo>
                  <a:lnTo>
                    <a:pt x="8512" y="5198"/>
                  </a:lnTo>
                  <a:lnTo>
                    <a:pt x="10305" y="2706"/>
                  </a:lnTo>
                  <a:lnTo>
                    <a:pt x="9271" y="547"/>
                  </a:lnTo>
                  <a:lnTo>
                    <a:pt x="6870" y="1368"/>
                  </a:lnTo>
                  <a:lnTo>
                    <a:pt x="6080" y="3769"/>
                  </a:lnTo>
                  <a:lnTo>
                    <a:pt x="4864" y="1581"/>
                  </a:lnTo>
                  <a:lnTo>
                    <a:pt x="4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5654925" y="1718818"/>
              <a:ext cx="154300" cy="105650"/>
            </a:xfrm>
            <a:custGeom>
              <a:avLst/>
              <a:gdLst/>
              <a:ahLst/>
              <a:cxnLst/>
              <a:rect l="l" t="t" r="r" b="b"/>
              <a:pathLst>
                <a:path w="6172" h="4226" extrusionOk="0">
                  <a:moveTo>
                    <a:pt x="4621" y="0"/>
                  </a:moveTo>
                  <a:lnTo>
                    <a:pt x="4530" y="213"/>
                  </a:lnTo>
                  <a:lnTo>
                    <a:pt x="3496" y="2766"/>
                  </a:lnTo>
                  <a:cubicBezTo>
                    <a:pt x="3360" y="3147"/>
                    <a:pt x="3200" y="3527"/>
                    <a:pt x="3059" y="3886"/>
                  </a:cubicBezTo>
                  <a:lnTo>
                    <a:pt x="3059" y="3886"/>
                  </a:lnTo>
                  <a:cubicBezTo>
                    <a:pt x="2193" y="3076"/>
                    <a:pt x="1468" y="2382"/>
                    <a:pt x="913" y="1885"/>
                  </a:cubicBezTo>
                  <a:lnTo>
                    <a:pt x="244" y="1277"/>
                  </a:lnTo>
                  <a:cubicBezTo>
                    <a:pt x="183" y="1216"/>
                    <a:pt x="92" y="1155"/>
                    <a:pt x="1" y="1095"/>
                  </a:cubicBezTo>
                  <a:lnTo>
                    <a:pt x="1" y="1095"/>
                  </a:lnTo>
                  <a:cubicBezTo>
                    <a:pt x="62" y="1186"/>
                    <a:pt x="122" y="1247"/>
                    <a:pt x="214" y="1338"/>
                  </a:cubicBezTo>
                  <a:lnTo>
                    <a:pt x="821" y="1976"/>
                  </a:lnTo>
                  <a:cubicBezTo>
                    <a:pt x="1369" y="2523"/>
                    <a:pt x="2128" y="3253"/>
                    <a:pt x="3010" y="4134"/>
                  </a:cubicBezTo>
                  <a:lnTo>
                    <a:pt x="3132" y="4225"/>
                  </a:lnTo>
                  <a:lnTo>
                    <a:pt x="3192" y="4073"/>
                  </a:lnTo>
                  <a:cubicBezTo>
                    <a:pt x="3344" y="3678"/>
                    <a:pt x="3527" y="3253"/>
                    <a:pt x="3679" y="2827"/>
                  </a:cubicBezTo>
                  <a:lnTo>
                    <a:pt x="4623" y="494"/>
                  </a:lnTo>
                  <a:lnTo>
                    <a:pt x="4623" y="494"/>
                  </a:lnTo>
                  <a:cubicBezTo>
                    <a:pt x="4879" y="1077"/>
                    <a:pt x="5188" y="1611"/>
                    <a:pt x="5594" y="2098"/>
                  </a:cubicBezTo>
                  <a:cubicBezTo>
                    <a:pt x="5715" y="2250"/>
                    <a:pt x="5867" y="2402"/>
                    <a:pt x="5989" y="2523"/>
                  </a:cubicBezTo>
                  <a:cubicBezTo>
                    <a:pt x="6110" y="2614"/>
                    <a:pt x="6171" y="2675"/>
                    <a:pt x="6171" y="2675"/>
                  </a:cubicBezTo>
                  <a:cubicBezTo>
                    <a:pt x="6171" y="2645"/>
                    <a:pt x="5989" y="2432"/>
                    <a:pt x="5685" y="2037"/>
                  </a:cubicBezTo>
                  <a:cubicBezTo>
                    <a:pt x="5259" y="1459"/>
                    <a:pt x="4925" y="851"/>
                    <a:pt x="4712" y="213"/>
                  </a:cubicBezTo>
                  <a:lnTo>
                    <a:pt x="4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5813000" y="1713493"/>
              <a:ext cx="99550" cy="88175"/>
            </a:xfrm>
            <a:custGeom>
              <a:avLst/>
              <a:gdLst/>
              <a:ahLst/>
              <a:cxnLst/>
              <a:rect l="l" t="t" r="r" b="b"/>
              <a:pathLst>
                <a:path w="3982" h="3527" extrusionOk="0">
                  <a:moveTo>
                    <a:pt x="486" y="1"/>
                  </a:moveTo>
                  <a:lnTo>
                    <a:pt x="456" y="305"/>
                  </a:lnTo>
                  <a:cubicBezTo>
                    <a:pt x="334" y="1034"/>
                    <a:pt x="152" y="1642"/>
                    <a:pt x="91" y="2067"/>
                  </a:cubicBezTo>
                  <a:cubicBezTo>
                    <a:pt x="30" y="2280"/>
                    <a:pt x="0" y="2523"/>
                    <a:pt x="0" y="2736"/>
                  </a:cubicBezTo>
                  <a:cubicBezTo>
                    <a:pt x="91" y="2523"/>
                    <a:pt x="152" y="2311"/>
                    <a:pt x="182" y="2098"/>
                  </a:cubicBezTo>
                  <a:cubicBezTo>
                    <a:pt x="287" y="1731"/>
                    <a:pt x="437" y="1230"/>
                    <a:pt x="554" y="632"/>
                  </a:cubicBezTo>
                  <a:lnTo>
                    <a:pt x="554" y="632"/>
                  </a:lnTo>
                  <a:cubicBezTo>
                    <a:pt x="722" y="1121"/>
                    <a:pt x="928" y="1634"/>
                    <a:pt x="1155" y="2189"/>
                  </a:cubicBezTo>
                  <a:cubicBezTo>
                    <a:pt x="1337" y="2615"/>
                    <a:pt x="1489" y="3040"/>
                    <a:pt x="1641" y="3435"/>
                  </a:cubicBezTo>
                  <a:lnTo>
                    <a:pt x="1672" y="3526"/>
                  </a:lnTo>
                  <a:lnTo>
                    <a:pt x="1763" y="3496"/>
                  </a:lnTo>
                  <a:cubicBezTo>
                    <a:pt x="2401" y="3071"/>
                    <a:pt x="2979" y="2584"/>
                    <a:pt x="3465" y="2007"/>
                  </a:cubicBezTo>
                  <a:cubicBezTo>
                    <a:pt x="3648" y="1794"/>
                    <a:pt x="3830" y="1551"/>
                    <a:pt x="3982" y="1308"/>
                  </a:cubicBezTo>
                  <a:lnTo>
                    <a:pt x="3982" y="1308"/>
                  </a:lnTo>
                  <a:cubicBezTo>
                    <a:pt x="3739" y="1490"/>
                    <a:pt x="3556" y="1703"/>
                    <a:pt x="3374" y="1946"/>
                  </a:cubicBezTo>
                  <a:cubicBezTo>
                    <a:pt x="2888" y="2460"/>
                    <a:pt x="2375" y="2894"/>
                    <a:pt x="1785" y="3273"/>
                  </a:cubicBezTo>
                  <a:lnTo>
                    <a:pt x="1785" y="3273"/>
                  </a:lnTo>
                  <a:cubicBezTo>
                    <a:pt x="1646" y="2907"/>
                    <a:pt x="1504" y="2518"/>
                    <a:pt x="1337" y="2128"/>
                  </a:cubicBezTo>
                  <a:cubicBezTo>
                    <a:pt x="1064" y="1460"/>
                    <a:pt x="821" y="852"/>
                    <a:pt x="608" y="305"/>
                  </a:cubicBezTo>
                  <a:lnTo>
                    <a:pt x="4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5809200" y="1781118"/>
              <a:ext cx="54725" cy="823750"/>
            </a:xfrm>
            <a:custGeom>
              <a:avLst/>
              <a:gdLst/>
              <a:ahLst/>
              <a:cxnLst/>
              <a:rect l="l" t="t" r="r" b="b"/>
              <a:pathLst>
                <a:path w="2189" h="32950" extrusionOk="0">
                  <a:moveTo>
                    <a:pt x="30" y="1"/>
                  </a:moveTo>
                  <a:cubicBezTo>
                    <a:pt x="0" y="122"/>
                    <a:pt x="30" y="244"/>
                    <a:pt x="30" y="335"/>
                  </a:cubicBezTo>
                  <a:cubicBezTo>
                    <a:pt x="61" y="578"/>
                    <a:pt x="91" y="882"/>
                    <a:pt x="152" y="1308"/>
                  </a:cubicBezTo>
                  <a:cubicBezTo>
                    <a:pt x="243" y="2159"/>
                    <a:pt x="365" y="3344"/>
                    <a:pt x="547" y="4834"/>
                  </a:cubicBezTo>
                  <a:cubicBezTo>
                    <a:pt x="882" y="7782"/>
                    <a:pt x="1337" y="11885"/>
                    <a:pt x="1672" y="16445"/>
                  </a:cubicBezTo>
                  <a:cubicBezTo>
                    <a:pt x="1824" y="18724"/>
                    <a:pt x="1945" y="20913"/>
                    <a:pt x="1976" y="22889"/>
                  </a:cubicBezTo>
                  <a:cubicBezTo>
                    <a:pt x="2006" y="24864"/>
                    <a:pt x="2006" y="26627"/>
                    <a:pt x="1945" y="28117"/>
                  </a:cubicBezTo>
                  <a:cubicBezTo>
                    <a:pt x="1945" y="28512"/>
                    <a:pt x="1915" y="28846"/>
                    <a:pt x="1915" y="29211"/>
                  </a:cubicBezTo>
                  <a:cubicBezTo>
                    <a:pt x="1885" y="29545"/>
                    <a:pt x="1854" y="29849"/>
                    <a:pt x="1824" y="30153"/>
                  </a:cubicBezTo>
                  <a:cubicBezTo>
                    <a:pt x="1793" y="30731"/>
                    <a:pt x="1763" y="31247"/>
                    <a:pt x="1702" y="31673"/>
                  </a:cubicBezTo>
                  <a:cubicBezTo>
                    <a:pt x="1672" y="32068"/>
                    <a:pt x="1641" y="32372"/>
                    <a:pt x="1611" y="32615"/>
                  </a:cubicBezTo>
                  <a:cubicBezTo>
                    <a:pt x="1581" y="32737"/>
                    <a:pt x="1581" y="32828"/>
                    <a:pt x="1581" y="32950"/>
                  </a:cubicBezTo>
                  <a:cubicBezTo>
                    <a:pt x="1611" y="32858"/>
                    <a:pt x="1641" y="32737"/>
                    <a:pt x="1641" y="32615"/>
                  </a:cubicBezTo>
                  <a:lnTo>
                    <a:pt x="1793" y="31673"/>
                  </a:lnTo>
                  <a:cubicBezTo>
                    <a:pt x="1854" y="31247"/>
                    <a:pt x="1885" y="30731"/>
                    <a:pt x="1945" y="30153"/>
                  </a:cubicBezTo>
                  <a:cubicBezTo>
                    <a:pt x="1976" y="29849"/>
                    <a:pt x="2006" y="29545"/>
                    <a:pt x="2037" y="29211"/>
                  </a:cubicBezTo>
                  <a:cubicBezTo>
                    <a:pt x="2037" y="28877"/>
                    <a:pt x="2067" y="28512"/>
                    <a:pt x="2097" y="28147"/>
                  </a:cubicBezTo>
                  <a:cubicBezTo>
                    <a:pt x="2158" y="26627"/>
                    <a:pt x="2189" y="24864"/>
                    <a:pt x="2158" y="22889"/>
                  </a:cubicBezTo>
                  <a:cubicBezTo>
                    <a:pt x="2128" y="20883"/>
                    <a:pt x="2006" y="18724"/>
                    <a:pt x="1854" y="16445"/>
                  </a:cubicBezTo>
                  <a:cubicBezTo>
                    <a:pt x="1520" y="11885"/>
                    <a:pt x="1064" y="7782"/>
                    <a:pt x="699" y="4803"/>
                  </a:cubicBezTo>
                  <a:cubicBezTo>
                    <a:pt x="486" y="3314"/>
                    <a:pt x="334" y="2128"/>
                    <a:pt x="213" y="1277"/>
                  </a:cubicBezTo>
                  <a:cubicBezTo>
                    <a:pt x="152" y="882"/>
                    <a:pt x="122" y="578"/>
                    <a:pt x="91" y="335"/>
                  </a:cubicBezTo>
                  <a:cubicBezTo>
                    <a:pt x="61" y="214"/>
                    <a:pt x="61" y="122"/>
                    <a:pt x="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5742325" y="1755293"/>
              <a:ext cx="43325" cy="54725"/>
            </a:xfrm>
            <a:custGeom>
              <a:avLst/>
              <a:gdLst/>
              <a:ahLst/>
              <a:cxnLst/>
              <a:rect l="l" t="t" r="r" b="b"/>
              <a:pathLst>
                <a:path w="1733" h="2189" extrusionOk="0">
                  <a:moveTo>
                    <a:pt x="730" y="0"/>
                  </a:moveTo>
                  <a:lnTo>
                    <a:pt x="0" y="1854"/>
                  </a:lnTo>
                  <a:lnTo>
                    <a:pt x="1550" y="2189"/>
                  </a:lnTo>
                  <a:lnTo>
                    <a:pt x="1733" y="517"/>
                  </a:lnTo>
                  <a:lnTo>
                    <a:pt x="730"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5742325" y="1755293"/>
              <a:ext cx="43325" cy="54725"/>
            </a:xfrm>
            <a:custGeom>
              <a:avLst/>
              <a:gdLst/>
              <a:ahLst/>
              <a:cxnLst/>
              <a:rect l="l" t="t" r="r" b="b"/>
              <a:pathLst>
                <a:path w="1733" h="2189" extrusionOk="0">
                  <a:moveTo>
                    <a:pt x="730" y="0"/>
                  </a:moveTo>
                  <a:lnTo>
                    <a:pt x="0" y="1854"/>
                  </a:lnTo>
                  <a:lnTo>
                    <a:pt x="1550" y="2189"/>
                  </a:lnTo>
                  <a:lnTo>
                    <a:pt x="1733" y="517"/>
                  </a:lnTo>
                  <a:lnTo>
                    <a:pt x="7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5818300" y="1749218"/>
              <a:ext cx="35750" cy="55500"/>
            </a:xfrm>
            <a:custGeom>
              <a:avLst/>
              <a:gdLst/>
              <a:ahLst/>
              <a:cxnLst/>
              <a:rect l="l" t="t" r="r" b="b"/>
              <a:pathLst>
                <a:path w="1430" h="2220" extrusionOk="0">
                  <a:moveTo>
                    <a:pt x="730" y="0"/>
                  </a:moveTo>
                  <a:lnTo>
                    <a:pt x="1" y="638"/>
                  </a:lnTo>
                  <a:lnTo>
                    <a:pt x="457" y="2219"/>
                  </a:lnTo>
                  <a:lnTo>
                    <a:pt x="1429" y="1733"/>
                  </a:lnTo>
                  <a:lnTo>
                    <a:pt x="7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5778800" y="1817593"/>
              <a:ext cx="124650" cy="581350"/>
            </a:xfrm>
            <a:custGeom>
              <a:avLst/>
              <a:gdLst/>
              <a:ahLst/>
              <a:cxnLst/>
              <a:rect l="l" t="t" r="r" b="b"/>
              <a:pathLst>
                <a:path w="4986" h="23254" extrusionOk="0">
                  <a:moveTo>
                    <a:pt x="1763" y="1"/>
                  </a:moveTo>
                  <a:lnTo>
                    <a:pt x="456" y="92"/>
                  </a:lnTo>
                  <a:lnTo>
                    <a:pt x="0" y="19940"/>
                  </a:lnTo>
                  <a:lnTo>
                    <a:pt x="3344" y="23253"/>
                  </a:lnTo>
                  <a:lnTo>
                    <a:pt x="4985" y="18846"/>
                  </a:lnTo>
                  <a:lnTo>
                    <a:pt x="1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5769675" y="1748818"/>
              <a:ext cx="68425" cy="74250"/>
            </a:xfrm>
            <a:custGeom>
              <a:avLst/>
              <a:gdLst/>
              <a:ahLst/>
              <a:cxnLst/>
              <a:rect l="l" t="t" r="r" b="b"/>
              <a:pathLst>
                <a:path w="2737" h="2970" extrusionOk="0">
                  <a:moveTo>
                    <a:pt x="1768" y="1"/>
                  </a:moveTo>
                  <a:cubicBezTo>
                    <a:pt x="1727" y="1"/>
                    <a:pt x="1684" y="6"/>
                    <a:pt x="1642" y="16"/>
                  </a:cubicBezTo>
                  <a:cubicBezTo>
                    <a:pt x="1399" y="77"/>
                    <a:pt x="1095" y="138"/>
                    <a:pt x="852" y="168"/>
                  </a:cubicBezTo>
                  <a:cubicBezTo>
                    <a:pt x="669" y="168"/>
                    <a:pt x="487" y="320"/>
                    <a:pt x="426" y="502"/>
                  </a:cubicBezTo>
                  <a:lnTo>
                    <a:pt x="92" y="1262"/>
                  </a:lnTo>
                  <a:cubicBezTo>
                    <a:pt x="1" y="1384"/>
                    <a:pt x="1" y="1566"/>
                    <a:pt x="92" y="1718"/>
                  </a:cubicBezTo>
                  <a:lnTo>
                    <a:pt x="578" y="2661"/>
                  </a:lnTo>
                  <a:cubicBezTo>
                    <a:pt x="660" y="2852"/>
                    <a:pt x="864" y="2969"/>
                    <a:pt x="1081" y="2969"/>
                  </a:cubicBezTo>
                  <a:cubicBezTo>
                    <a:pt x="1106" y="2969"/>
                    <a:pt x="1131" y="2968"/>
                    <a:pt x="1156" y="2965"/>
                  </a:cubicBezTo>
                  <a:lnTo>
                    <a:pt x="2128" y="2752"/>
                  </a:lnTo>
                  <a:cubicBezTo>
                    <a:pt x="2341" y="2721"/>
                    <a:pt x="2523" y="2539"/>
                    <a:pt x="2554" y="2326"/>
                  </a:cubicBezTo>
                  <a:lnTo>
                    <a:pt x="2706" y="1445"/>
                  </a:lnTo>
                  <a:cubicBezTo>
                    <a:pt x="2736" y="1323"/>
                    <a:pt x="2736" y="1171"/>
                    <a:pt x="2675" y="1080"/>
                  </a:cubicBezTo>
                  <a:lnTo>
                    <a:pt x="2250" y="290"/>
                  </a:lnTo>
                  <a:cubicBezTo>
                    <a:pt x="2149" y="114"/>
                    <a:pt x="1966" y="1"/>
                    <a:pt x="1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5778800" y="1758318"/>
              <a:ext cx="47125" cy="50200"/>
            </a:xfrm>
            <a:custGeom>
              <a:avLst/>
              <a:gdLst/>
              <a:ahLst/>
              <a:cxnLst/>
              <a:rect l="l" t="t" r="r" b="b"/>
              <a:pathLst>
                <a:path w="1885" h="2008" extrusionOk="0">
                  <a:moveTo>
                    <a:pt x="1885" y="1"/>
                  </a:moveTo>
                  <a:lnTo>
                    <a:pt x="1885" y="1"/>
                  </a:lnTo>
                  <a:cubicBezTo>
                    <a:pt x="1763" y="62"/>
                    <a:pt x="1672" y="153"/>
                    <a:pt x="1581" y="274"/>
                  </a:cubicBezTo>
                  <a:cubicBezTo>
                    <a:pt x="1398" y="426"/>
                    <a:pt x="1186" y="700"/>
                    <a:pt x="912" y="974"/>
                  </a:cubicBezTo>
                  <a:cubicBezTo>
                    <a:pt x="639" y="1247"/>
                    <a:pt x="426" y="1521"/>
                    <a:pt x="243" y="1703"/>
                  </a:cubicBezTo>
                  <a:cubicBezTo>
                    <a:pt x="152" y="1794"/>
                    <a:pt x="61" y="1916"/>
                    <a:pt x="0" y="2007"/>
                  </a:cubicBezTo>
                  <a:cubicBezTo>
                    <a:pt x="122" y="1946"/>
                    <a:pt x="213" y="1855"/>
                    <a:pt x="304" y="1733"/>
                  </a:cubicBezTo>
                  <a:lnTo>
                    <a:pt x="973" y="1034"/>
                  </a:lnTo>
                  <a:cubicBezTo>
                    <a:pt x="1246" y="761"/>
                    <a:pt x="1459" y="487"/>
                    <a:pt x="1611" y="305"/>
                  </a:cubicBezTo>
                  <a:cubicBezTo>
                    <a:pt x="1702" y="214"/>
                    <a:pt x="1794" y="92"/>
                    <a:pt x="18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5779550" y="1759843"/>
              <a:ext cx="22075" cy="21300"/>
            </a:xfrm>
            <a:custGeom>
              <a:avLst/>
              <a:gdLst/>
              <a:ahLst/>
              <a:cxnLst/>
              <a:rect l="l" t="t" r="r" b="b"/>
              <a:pathLst>
                <a:path w="883" h="852" extrusionOk="0">
                  <a:moveTo>
                    <a:pt x="1" y="1"/>
                  </a:moveTo>
                  <a:lnTo>
                    <a:pt x="1" y="1"/>
                  </a:lnTo>
                  <a:cubicBezTo>
                    <a:pt x="244" y="305"/>
                    <a:pt x="548" y="609"/>
                    <a:pt x="882" y="852"/>
                  </a:cubicBezTo>
                  <a:cubicBezTo>
                    <a:pt x="609" y="517"/>
                    <a:pt x="335" y="24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5826675" y="1756818"/>
              <a:ext cx="11425" cy="55475"/>
            </a:xfrm>
            <a:custGeom>
              <a:avLst/>
              <a:gdLst/>
              <a:ahLst/>
              <a:cxnLst/>
              <a:rect l="l" t="t" r="r" b="b"/>
              <a:pathLst>
                <a:path w="457" h="2219" extrusionOk="0">
                  <a:moveTo>
                    <a:pt x="0" y="0"/>
                  </a:moveTo>
                  <a:cubicBezTo>
                    <a:pt x="0" y="122"/>
                    <a:pt x="31" y="243"/>
                    <a:pt x="91" y="334"/>
                  </a:cubicBezTo>
                  <a:cubicBezTo>
                    <a:pt x="274" y="547"/>
                    <a:pt x="365" y="821"/>
                    <a:pt x="335" y="1094"/>
                  </a:cubicBezTo>
                  <a:cubicBezTo>
                    <a:pt x="243" y="1459"/>
                    <a:pt x="152" y="1854"/>
                    <a:pt x="91" y="2219"/>
                  </a:cubicBezTo>
                  <a:cubicBezTo>
                    <a:pt x="152" y="2128"/>
                    <a:pt x="183" y="2006"/>
                    <a:pt x="213" y="1885"/>
                  </a:cubicBezTo>
                  <a:cubicBezTo>
                    <a:pt x="274" y="1672"/>
                    <a:pt x="365" y="1398"/>
                    <a:pt x="426" y="1094"/>
                  </a:cubicBezTo>
                  <a:cubicBezTo>
                    <a:pt x="456" y="912"/>
                    <a:pt x="426" y="760"/>
                    <a:pt x="335" y="608"/>
                  </a:cubicBezTo>
                  <a:cubicBezTo>
                    <a:pt x="274" y="517"/>
                    <a:pt x="213" y="395"/>
                    <a:pt x="152" y="304"/>
                  </a:cubicBezTo>
                  <a:cubicBezTo>
                    <a:pt x="31" y="122"/>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5268700" y="1876868"/>
              <a:ext cx="482750" cy="598650"/>
            </a:xfrm>
            <a:custGeom>
              <a:avLst/>
              <a:gdLst/>
              <a:ahLst/>
              <a:cxnLst/>
              <a:rect l="l" t="t" r="r" b="b"/>
              <a:pathLst>
                <a:path w="19310" h="23946" extrusionOk="0">
                  <a:moveTo>
                    <a:pt x="7182" y="1"/>
                  </a:moveTo>
                  <a:cubicBezTo>
                    <a:pt x="7182" y="1"/>
                    <a:pt x="1468" y="15928"/>
                    <a:pt x="1042" y="17356"/>
                  </a:cubicBezTo>
                  <a:cubicBezTo>
                    <a:pt x="1" y="20836"/>
                    <a:pt x="3233" y="23946"/>
                    <a:pt x="6530" y="23946"/>
                  </a:cubicBezTo>
                  <a:cubicBezTo>
                    <a:pt x="6890" y="23946"/>
                    <a:pt x="7251" y="23909"/>
                    <a:pt x="7608" y="23831"/>
                  </a:cubicBezTo>
                  <a:cubicBezTo>
                    <a:pt x="8672" y="23588"/>
                    <a:pt x="19310" y="18846"/>
                    <a:pt x="19310" y="18846"/>
                  </a:cubicBezTo>
                  <a:lnTo>
                    <a:pt x="16362" y="14834"/>
                  </a:lnTo>
                  <a:lnTo>
                    <a:pt x="10313" y="15229"/>
                  </a:lnTo>
                  <a:lnTo>
                    <a:pt x="10313" y="15229"/>
                  </a:lnTo>
                  <a:lnTo>
                    <a:pt x="12623" y="7539"/>
                  </a:lnTo>
                  <a:lnTo>
                    <a:pt x="7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5523475" y="2064568"/>
              <a:ext cx="142125" cy="195300"/>
            </a:xfrm>
            <a:custGeom>
              <a:avLst/>
              <a:gdLst/>
              <a:ahLst/>
              <a:cxnLst/>
              <a:rect l="l" t="t" r="r" b="b"/>
              <a:pathLst>
                <a:path w="5685" h="7812" extrusionOk="0">
                  <a:moveTo>
                    <a:pt x="2432" y="0"/>
                  </a:moveTo>
                  <a:lnTo>
                    <a:pt x="2432" y="0"/>
                  </a:lnTo>
                  <a:cubicBezTo>
                    <a:pt x="2371" y="152"/>
                    <a:pt x="2310" y="335"/>
                    <a:pt x="2250" y="517"/>
                  </a:cubicBezTo>
                  <a:cubicBezTo>
                    <a:pt x="2128" y="882"/>
                    <a:pt x="1976" y="1338"/>
                    <a:pt x="1794" y="1885"/>
                  </a:cubicBezTo>
                  <a:cubicBezTo>
                    <a:pt x="1429" y="3070"/>
                    <a:pt x="943" y="4681"/>
                    <a:pt x="395" y="6505"/>
                  </a:cubicBezTo>
                  <a:cubicBezTo>
                    <a:pt x="274" y="6900"/>
                    <a:pt x="152" y="7295"/>
                    <a:pt x="31" y="7690"/>
                  </a:cubicBezTo>
                  <a:lnTo>
                    <a:pt x="0" y="7812"/>
                  </a:lnTo>
                  <a:lnTo>
                    <a:pt x="152" y="7812"/>
                  </a:lnTo>
                  <a:cubicBezTo>
                    <a:pt x="1733" y="7721"/>
                    <a:pt x="3101" y="7630"/>
                    <a:pt x="4104" y="7538"/>
                  </a:cubicBezTo>
                  <a:lnTo>
                    <a:pt x="5259" y="7447"/>
                  </a:lnTo>
                  <a:cubicBezTo>
                    <a:pt x="5411" y="7447"/>
                    <a:pt x="5532" y="7417"/>
                    <a:pt x="5684" y="7386"/>
                  </a:cubicBezTo>
                  <a:cubicBezTo>
                    <a:pt x="5532" y="7356"/>
                    <a:pt x="5411" y="7356"/>
                    <a:pt x="5259" y="7356"/>
                  </a:cubicBezTo>
                  <a:lnTo>
                    <a:pt x="4073" y="7417"/>
                  </a:lnTo>
                  <a:cubicBezTo>
                    <a:pt x="3129" y="7446"/>
                    <a:pt x="1784" y="7533"/>
                    <a:pt x="261" y="7622"/>
                  </a:cubicBezTo>
                  <a:lnTo>
                    <a:pt x="261" y="7622"/>
                  </a:lnTo>
                  <a:cubicBezTo>
                    <a:pt x="386" y="7269"/>
                    <a:pt x="473" y="6914"/>
                    <a:pt x="608" y="6535"/>
                  </a:cubicBezTo>
                  <a:cubicBezTo>
                    <a:pt x="1125" y="4742"/>
                    <a:pt x="1611" y="3131"/>
                    <a:pt x="1946" y="1946"/>
                  </a:cubicBezTo>
                  <a:cubicBezTo>
                    <a:pt x="2098" y="1368"/>
                    <a:pt x="2219" y="912"/>
                    <a:pt x="2310" y="517"/>
                  </a:cubicBezTo>
                  <a:cubicBezTo>
                    <a:pt x="2371" y="365"/>
                    <a:pt x="2432" y="183"/>
                    <a:pt x="2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5458125" y="2363118"/>
              <a:ext cx="264450" cy="108075"/>
            </a:xfrm>
            <a:custGeom>
              <a:avLst/>
              <a:gdLst/>
              <a:ahLst/>
              <a:cxnLst/>
              <a:rect l="l" t="t" r="r" b="b"/>
              <a:pathLst>
                <a:path w="10578" h="4323" extrusionOk="0">
                  <a:moveTo>
                    <a:pt x="10541" y="1"/>
                  </a:moveTo>
                  <a:cubicBezTo>
                    <a:pt x="10397" y="1"/>
                    <a:pt x="8085" y="893"/>
                    <a:pt x="5259" y="2071"/>
                  </a:cubicBezTo>
                  <a:cubicBezTo>
                    <a:pt x="2371" y="3256"/>
                    <a:pt x="0" y="4259"/>
                    <a:pt x="31" y="4320"/>
                  </a:cubicBezTo>
                  <a:cubicBezTo>
                    <a:pt x="33" y="4322"/>
                    <a:pt x="37" y="4323"/>
                    <a:pt x="43" y="4323"/>
                  </a:cubicBezTo>
                  <a:cubicBezTo>
                    <a:pt x="236" y="4323"/>
                    <a:pt x="2521" y="3402"/>
                    <a:pt x="5350" y="2253"/>
                  </a:cubicBezTo>
                  <a:cubicBezTo>
                    <a:pt x="8237" y="1068"/>
                    <a:pt x="10578" y="34"/>
                    <a:pt x="10548" y="4"/>
                  </a:cubicBezTo>
                  <a:cubicBezTo>
                    <a:pt x="10548" y="2"/>
                    <a:pt x="10545" y="1"/>
                    <a:pt x="10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5667100" y="2123068"/>
              <a:ext cx="293325" cy="266000"/>
            </a:xfrm>
            <a:custGeom>
              <a:avLst/>
              <a:gdLst/>
              <a:ahLst/>
              <a:cxnLst/>
              <a:rect l="l" t="t" r="r" b="b"/>
              <a:pathLst>
                <a:path w="11733" h="10640" extrusionOk="0">
                  <a:moveTo>
                    <a:pt x="608" y="1"/>
                  </a:moveTo>
                  <a:cubicBezTo>
                    <a:pt x="274" y="1"/>
                    <a:pt x="0" y="305"/>
                    <a:pt x="91" y="639"/>
                  </a:cubicBezTo>
                  <a:lnTo>
                    <a:pt x="912" y="4682"/>
                  </a:lnTo>
                  <a:lnTo>
                    <a:pt x="2280" y="10031"/>
                  </a:lnTo>
                  <a:cubicBezTo>
                    <a:pt x="2341" y="10366"/>
                    <a:pt x="2645" y="10578"/>
                    <a:pt x="2979" y="10578"/>
                  </a:cubicBezTo>
                  <a:lnTo>
                    <a:pt x="9879" y="10639"/>
                  </a:lnTo>
                  <a:cubicBezTo>
                    <a:pt x="10243" y="10639"/>
                    <a:pt x="10547" y="10366"/>
                    <a:pt x="10608" y="10001"/>
                  </a:cubicBezTo>
                  <a:lnTo>
                    <a:pt x="11702" y="639"/>
                  </a:lnTo>
                  <a:cubicBezTo>
                    <a:pt x="11733" y="305"/>
                    <a:pt x="11490" y="31"/>
                    <a:pt x="11186" y="31"/>
                  </a:cubicBezTo>
                  <a:lnTo>
                    <a:pt x="6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5666325" y="2186918"/>
              <a:ext cx="284225" cy="164275"/>
            </a:xfrm>
            <a:custGeom>
              <a:avLst/>
              <a:gdLst/>
              <a:ahLst/>
              <a:cxnLst/>
              <a:rect l="l" t="t" r="r" b="b"/>
              <a:pathLst>
                <a:path w="11369" h="6571" extrusionOk="0">
                  <a:moveTo>
                    <a:pt x="1" y="0"/>
                  </a:moveTo>
                  <a:lnTo>
                    <a:pt x="92" y="2340"/>
                  </a:lnTo>
                  <a:lnTo>
                    <a:pt x="487" y="3404"/>
                  </a:lnTo>
                  <a:lnTo>
                    <a:pt x="426" y="4711"/>
                  </a:lnTo>
                  <a:cubicBezTo>
                    <a:pt x="396" y="5350"/>
                    <a:pt x="761" y="5927"/>
                    <a:pt x="1368" y="6170"/>
                  </a:cubicBezTo>
                  <a:lnTo>
                    <a:pt x="1733" y="6322"/>
                  </a:lnTo>
                  <a:cubicBezTo>
                    <a:pt x="2143" y="6486"/>
                    <a:pt x="2571" y="6571"/>
                    <a:pt x="2997" y="6571"/>
                  </a:cubicBezTo>
                  <a:cubicBezTo>
                    <a:pt x="3361" y="6571"/>
                    <a:pt x="3724" y="6509"/>
                    <a:pt x="4074" y="6383"/>
                  </a:cubicBezTo>
                  <a:cubicBezTo>
                    <a:pt x="4773" y="6170"/>
                    <a:pt x="5502" y="5897"/>
                    <a:pt x="5593" y="5897"/>
                  </a:cubicBezTo>
                  <a:cubicBezTo>
                    <a:pt x="6110" y="5836"/>
                    <a:pt x="6597" y="5684"/>
                    <a:pt x="7052" y="5502"/>
                  </a:cubicBezTo>
                  <a:cubicBezTo>
                    <a:pt x="7356" y="5350"/>
                    <a:pt x="10609" y="4499"/>
                    <a:pt x="10974" y="4347"/>
                  </a:cubicBezTo>
                  <a:cubicBezTo>
                    <a:pt x="11369" y="4195"/>
                    <a:pt x="11126" y="3830"/>
                    <a:pt x="10974" y="3587"/>
                  </a:cubicBezTo>
                  <a:cubicBezTo>
                    <a:pt x="10960" y="3560"/>
                    <a:pt x="10904" y="3549"/>
                    <a:pt x="10815" y="3549"/>
                  </a:cubicBezTo>
                  <a:cubicBezTo>
                    <a:pt x="10075" y="3549"/>
                    <a:pt x="7052" y="4347"/>
                    <a:pt x="7052" y="4347"/>
                  </a:cubicBezTo>
                  <a:cubicBezTo>
                    <a:pt x="7204" y="4012"/>
                    <a:pt x="9697" y="3070"/>
                    <a:pt x="10031" y="2857"/>
                  </a:cubicBezTo>
                  <a:cubicBezTo>
                    <a:pt x="10366" y="2614"/>
                    <a:pt x="10031" y="2280"/>
                    <a:pt x="9454" y="2128"/>
                  </a:cubicBezTo>
                  <a:cubicBezTo>
                    <a:pt x="9430" y="2121"/>
                    <a:pt x="9400" y="2118"/>
                    <a:pt x="9365" y="2118"/>
                  </a:cubicBezTo>
                  <a:cubicBezTo>
                    <a:pt x="8677" y="2118"/>
                    <a:pt x="5932" y="3313"/>
                    <a:pt x="5106" y="3313"/>
                  </a:cubicBezTo>
                  <a:cubicBezTo>
                    <a:pt x="5003" y="3313"/>
                    <a:pt x="4930" y="3294"/>
                    <a:pt x="4894" y="3252"/>
                  </a:cubicBezTo>
                  <a:cubicBezTo>
                    <a:pt x="4560" y="2888"/>
                    <a:pt x="6293" y="1733"/>
                    <a:pt x="6627" y="1368"/>
                  </a:cubicBezTo>
                  <a:cubicBezTo>
                    <a:pt x="6961" y="1003"/>
                    <a:pt x="6688" y="578"/>
                    <a:pt x="6353" y="365"/>
                  </a:cubicBezTo>
                  <a:cubicBezTo>
                    <a:pt x="6336" y="356"/>
                    <a:pt x="6316" y="351"/>
                    <a:pt x="6291" y="351"/>
                  </a:cubicBezTo>
                  <a:cubicBezTo>
                    <a:pt x="5832" y="351"/>
                    <a:pt x="4110" y="1897"/>
                    <a:pt x="3648" y="2128"/>
                  </a:cubicBezTo>
                  <a:cubicBezTo>
                    <a:pt x="3511" y="2187"/>
                    <a:pt x="3344" y="2214"/>
                    <a:pt x="3161" y="2214"/>
                  </a:cubicBezTo>
                  <a:cubicBezTo>
                    <a:pt x="2695" y="2214"/>
                    <a:pt x="2135" y="2042"/>
                    <a:pt x="1764" y="1824"/>
                  </a:cubicBezTo>
                  <a:cubicBezTo>
                    <a:pt x="1490" y="1672"/>
                    <a:pt x="1217" y="1155"/>
                    <a:pt x="1034" y="699"/>
                  </a:cubicBezTo>
                  <a:cubicBezTo>
                    <a:pt x="882" y="274"/>
                    <a:pt x="457" y="0"/>
                    <a:pt x="1"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5803100" y="2152718"/>
              <a:ext cx="22075" cy="18775"/>
            </a:xfrm>
            <a:custGeom>
              <a:avLst/>
              <a:gdLst/>
              <a:ahLst/>
              <a:cxnLst/>
              <a:rect l="l" t="t" r="r" b="b"/>
              <a:pathLst>
                <a:path w="883" h="751" extrusionOk="0">
                  <a:moveTo>
                    <a:pt x="518" y="0"/>
                  </a:moveTo>
                  <a:cubicBezTo>
                    <a:pt x="153" y="0"/>
                    <a:pt x="1" y="395"/>
                    <a:pt x="244" y="639"/>
                  </a:cubicBezTo>
                  <a:cubicBezTo>
                    <a:pt x="321" y="716"/>
                    <a:pt x="414" y="750"/>
                    <a:pt x="505" y="750"/>
                  </a:cubicBezTo>
                  <a:cubicBezTo>
                    <a:pt x="699" y="750"/>
                    <a:pt x="882" y="593"/>
                    <a:pt x="882" y="365"/>
                  </a:cubicBezTo>
                  <a:cubicBezTo>
                    <a:pt x="882" y="152"/>
                    <a:pt x="730" y="0"/>
                    <a:pt x="5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5895825" y="1998443"/>
              <a:ext cx="107925" cy="35750"/>
            </a:xfrm>
            <a:custGeom>
              <a:avLst/>
              <a:gdLst/>
              <a:ahLst/>
              <a:cxnLst/>
              <a:rect l="l" t="t" r="r" b="b"/>
              <a:pathLst>
                <a:path w="4317" h="1430" extrusionOk="0">
                  <a:moveTo>
                    <a:pt x="0" y="1"/>
                  </a:moveTo>
                  <a:lnTo>
                    <a:pt x="0" y="1429"/>
                  </a:lnTo>
                  <a:lnTo>
                    <a:pt x="4316" y="1429"/>
                  </a:lnTo>
                  <a:lnTo>
                    <a:pt x="43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5521950" y="2614718"/>
              <a:ext cx="119325" cy="38025"/>
            </a:xfrm>
            <a:custGeom>
              <a:avLst/>
              <a:gdLst/>
              <a:ahLst/>
              <a:cxnLst/>
              <a:rect l="l" t="t" r="r" b="b"/>
              <a:pathLst>
                <a:path w="4773" h="1521" extrusionOk="0">
                  <a:moveTo>
                    <a:pt x="213" y="1"/>
                  </a:moveTo>
                  <a:lnTo>
                    <a:pt x="1" y="1399"/>
                  </a:lnTo>
                  <a:lnTo>
                    <a:pt x="4621" y="1520"/>
                  </a:lnTo>
                  <a:lnTo>
                    <a:pt x="4773" y="183"/>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5667850" y="2617768"/>
              <a:ext cx="288775" cy="34225"/>
            </a:xfrm>
            <a:custGeom>
              <a:avLst/>
              <a:gdLst/>
              <a:ahLst/>
              <a:cxnLst/>
              <a:rect l="l" t="t" r="r" b="b"/>
              <a:pathLst>
                <a:path w="11551" h="1369" extrusionOk="0">
                  <a:moveTo>
                    <a:pt x="152" y="0"/>
                  </a:moveTo>
                  <a:lnTo>
                    <a:pt x="0" y="1277"/>
                  </a:lnTo>
                  <a:lnTo>
                    <a:pt x="11551" y="1368"/>
                  </a:lnTo>
                  <a:lnTo>
                    <a:pt x="11551" y="31"/>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5781825" y="2604843"/>
              <a:ext cx="99575" cy="60825"/>
            </a:xfrm>
            <a:custGeom>
              <a:avLst/>
              <a:gdLst/>
              <a:ahLst/>
              <a:cxnLst/>
              <a:rect l="l" t="t" r="r" b="b"/>
              <a:pathLst>
                <a:path w="3983" h="2433" extrusionOk="0">
                  <a:moveTo>
                    <a:pt x="3466" y="578"/>
                  </a:moveTo>
                  <a:lnTo>
                    <a:pt x="3466" y="1885"/>
                  </a:lnTo>
                  <a:lnTo>
                    <a:pt x="518" y="1885"/>
                  </a:lnTo>
                  <a:lnTo>
                    <a:pt x="518" y="578"/>
                  </a:lnTo>
                  <a:close/>
                  <a:moveTo>
                    <a:pt x="396" y="1"/>
                  </a:moveTo>
                  <a:cubicBezTo>
                    <a:pt x="183" y="1"/>
                    <a:pt x="1" y="213"/>
                    <a:pt x="31" y="457"/>
                  </a:cubicBezTo>
                  <a:lnTo>
                    <a:pt x="31" y="1976"/>
                  </a:lnTo>
                  <a:cubicBezTo>
                    <a:pt x="1" y="2219"/>
                    <a:pt x="183" y="2402"/>
                    <a:pt x="396" y="2432"/>
                  </a:cubicBezTo>
                  <a:lnTo>
                    <a:pt x="3588" y="2432"/>
                  </a:lnTo>
                  <a:cubicBezTo>
                    <a:pt x="3831" y="2402"/>
                    <a:pt x="3983" y="2219"/>
                    <a:pt x="3983" y="1976"/>
                  </a:cubicBezTo>
                  <a:lnTo>
                    <a:pt x="3983" y="457"/>
                  </a:lnTo>
                  <a:cubicBezTo>
                    <a:pt x="3983" y="213"/>
                    <a:pt x="3831" y="1"/>
                    <a:pt x="35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5981675" y="2617768"/>
              <a:ext cx="61575" cy="34975"/>
            </a:xfrm>
            <a:custGeom>
              <a:avLst/>
              <a:gdLst/>
              <a:ahLst/>
              <a:cxnLst/>
              <a:rect l="l" t="t" r="r" b="b"/>
              <a:pathLst>
                <a:path w="2463" h="1399" extrusionOk="0">
                  <a:moveTo>
                    <a:pt x="2463" y="0"/>
                  </a:moveTo>
                  <a:lnTo>
                    <a:pt x="1" y="31"/>
                  </a:lnTo>
                  <a:lnTo>
                    <a:pt x="1" y="1338"/>
                  </a:lnTo>
                  <a:lnTo>
                    <a:pt x="2433" y="1398"/>
                  </a:lnTo>
                  <a:lnTo>
                    <a:pt x="2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5376050" y="2686918"/>
              <a:ext cx="269775" cy="1648975"/>
            </a:xfrm>
            <a:custGeom>
              <a:avLst/>
              <a:gdLst/>
              <a:ahLst/>
              <a:cxnLst/>
              <a:rect l="l" t="t" r="r" b="b"/>
              <a:pathLst>
                <a:path w="10791" h="65959" extrusionOk="0">
                  <a:moveTo>
                    <a:pt x="10791" y="0"/>
                  </a:moveTo>
                  <a:cubicBezTo>
                    <a:pt x="10791" y="0"/>
                    <a:pt x="10761" y="61"/>
                    <a:pt x="10730" y="183"/>
                  </a:cubicBezTo>
                  <a:cubicBezTo>
                    <a:pt x="10730" y="304"/>
                    <a:pt x="10700" y="456"/>
                    <a:pt x="10669" y="669"/>
                  </a:cubicBezTo>
                  <a:cubicBezTo>
                    <a:pt x="10578" y="1125"/>
                    <a:pt x="10487" y="1763"/>
                    <a:pt x="10365" y="2614"/>
                  </a:cubicBezTo>
                  <a:cubicBezTo>
                    <a:pt x="10092" y="4286"/>
                    <a:pt x="9727" y="6687"/>
                    <a:pt x="9241" y="9666"/>
                  </a:cubicBezTo>
                  <a:cubicBezTo>
                    <a:pt x="8299" y="15654"/>
                    <a:pt x="6992" y="23922"/>
                    <a:pt x="5472" y="33010"/>
                  </a:cubicBezTo>
                  <a:cubicBezTo>
                    <a:pt x="3952" y="42098"/>
                    <a:pt x="2584" y="50335"/>
                    <a:pt x="1581" y="56293"/>
                  </a:cubicBezTo>
                  <a:cubicBezTo>
                    <a:pt x="1095" y="59272"/>
                    <a:pt x="700" y="61673"/>
                    <a:pt x="426" y="63375"/>
                  </a:cubicBezTo>
                  <a:cubicBezTo>
                    <a:pt x="274" y="64196"/>
                    <a:pt x="183" y="64834"/>
                    <a:pt x="92" y="65290"/>
                  </a:cubicBezTo>
                  <a:lnTo>
                    <a:pt x="31" y="65776"/>
                  </a:lnTo>
                  <a:cubicBezTo>
                    <a:pt x="1" y="65898"/>
                    <a:pt x="1" y="65959"/>
                    <a:pt x="1" y="65959"/>
                  </a:cubicBezTo>
                  <a:cubicBezTo>
                    <a:pt x="1" y="65959"/>
                    <a:pt x="31" y="65898"/>
                    <a:pt x="61" y="65776"/>
                  </a:cubicBezTo>
                  <a:cubicBezTo>
                    <a:pt x="92" y="65655"/>
                    <a:pt x="122" y="65472"/>
                    <a:pt x="153" y="65260"/>
                  </a:cubicBezTo>
                  <a:cubicBezTo>
                    <a:pt x="244" y="64834"/>
                    <a:pt x="365" y="64196"/>
                    <a:pt x="517" y="63375"/>
                  </a:cubicBezTo>
                  <a:cubicBezTo>
                    <a:pt x="791" y="61703"/>
                    <a:pt x="1216" y="59302"/>
                    <a:pt x="1763" y="56323"/>
                  </a:cubicBezTo>
                  <a:cubicBezTo>
                    <a:pt x="2797" y="50366"/>
                    <a:pt x="4195" y="42129"/>
                    <a:pt x="5685" y="33040"/>
                  </a:cubicBezTo>
                  <a:cubicBezTo>
                    <a:pt x="7204" y="23922"/>
                    <a:pt x="8511" y="15684"/>
                    <a:pt x="9393" y="9696"/>
                  </a:cubicBezTo>
                  <a:cubicBezTo>
                    <a:pt x="9849" y="6718"/>
                    <a:pt x="10213" y="4286"/>
                    <a:pt x="10457" y="2614"/>
                  </a:cubicBezTo>
                  <a:cubicBezTo>
                    <a:pt x="10578" y="1794"/>
                    <a:pt x="10639" y="1125"/>
                    <a:pt x="10700" y="699"/>
                  </a:cubicBezTo>
                  <a:cubicBezTo>
                    <a:pt x="10730" y="487"/>
                    <a:pt x="10791" y="304"/>
                    <a:pt x="10791" y="183"/>
                  </a:cubicBezTo>
                  <a:cubicBezTo>
                    <a:pt x="10791" y="122"/>
                    <a:pt x="10791" y="61"/>
                    <a:pt x="107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5917850" y="2688443"/>
              <a:ext cx="18275" cy="1654300"/>
            </a:xfrm>
            <a:custGeom>
              <a:avLst/>
              <a:gdLst/>
              <a:ahLst/>
              <a:cxnLst/>
              <a:rect l="l" t="t" r="r" b="b"/>
              <a:pathLst>
                <a:path w="731" h="66172" extrusionOk="0">
                  <a:moveTo>
                    <a:pt x="700" y="0"/>
                  </a:moveTo>
                  <a:lnTo>
                    <a:pt x="700" y="0"/>
                  </a:lnTo>
                  <a:cubicBezTo>
                    <a:pt x="639" y="0"/>
                    <a:pt x="457" y="14833"/>
                    <a:pt x="274" y="33070"/>
                  </a:cubicBezTo>
                  <a:cubicBezTo>
                    <a:pt x="122" y="51338"/>
                    <a:pt x="1" y="66171"/>
                    <a:pt x="61" y="66171"/>
                  </a:cubicBezTo>
                  <a:cubicBezTo>
                    <a:pt x="122" y="66171"/>
                    <a:pt x="305" y="51338"/>
                    <a:pt x="487" y="33070"/>
                  </a:cubicBezTo>
                  <a:cubicBezTo>
                    <a:pt x="639" y="14833"/>
                    <a:pt x="730" y="0"/>
                    <a:pt x="7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5756750" y="4346518"/>
              <a:ext cx="257625" cy="4575"/>
            </a:xfrm>
            <a:custGeom>
              <a:avLst/>
              <a:gdLst/>
              <a:ahLst/>
              <a:cxnLst/>
              <a:rect l="l" t="t" r="r" b="b"/>
              <a:pathLst>
                <a:path w="10305" h="183" extrusionOk="0">
                  <a:moveTo>
                    <a:pt x="5138" y="0"/>
                  </a:moveTo>
                  <a:cubicBezTo>
                    <a:pt x="2311" y="0"/>
                    <a:pt x="1" y="31"/>
                    <a:pt x="1" y="91"/>
                  </a:cubicBezTo>
                  <a:cubicBezTo>
                    <a:pt x="1" y="152"/>
                    <a:pt x="2280" y="183"/>
                    <a:pt x="5138" y="183"/>
                  </a:cubicBezTo>
                  <a:cubicBezTo>
                    <a:pt x="7995" y="183"/>
                    <a:pt x="10305" y="152"/>
                    <a:pt x="10305" y="91"/>
                  </a:cubicBezTo>
                  <a:cubicBezTo>
                    <a:pt x="10305" y="31"/>
                    <a:pt x="7995" y="0"/>
                    <a:pt x="5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5257500" y="4337393"/>
              <a:ext cx="263725" cy="6875"/>
            </a:xfrm>
            <a:custGeom>
              <a:avLst/>
              <a:gdLst/>
              <a:ahLst/>
              <a:cxnLst/>
              <a:rect l="l" t="t" r="r" b="b"/>
              <a:pathLst>
                <a:path w="10549" h="275" extrusionOk="0">
                  <a:moveTo>
                    <a:pt x="8998" y="0"/>
                  </a:moveTo>
                  <a:cubicBezTo>
                    <a:pt x="8025" y="0"/>
                    <a:pt x="6718" y="0"/>
                    <a:pt x="5259" y="31"/>
                  </a:cubicBezTo>
                  <a:lnTo>
                    <a:pt x="1551" y="122"/>
                  </a:lnTo>
                  <a:lnTo>
                    <a:pt x="396" y="152"/>
                  </a:lnTo>
                  <a:cubicBezTo>
                    <a:pt x="274" y="152"/>
                    <a:pt x="122" y="183"/>
                    <a:pt x="1" y="213"/>
                  </a:cubicBezTo>
                  <a:cubicBezTo>
                    <a:pt x="122" y="244"/>
                    <a:pt x="274" y="244"/>
                    <a:pt x="396" y="244"/>
                  </a:cubicBezTo>
                  <a:cubicBezTo>
                    <a:pt x="670" y="274"/>
                    <a:pt x="1065" y="274"/>
                    <a:pt x="1551" y="274"/>
                  </a:cubicBezTo>
                  <a:cubicBezTo>
                    <a:pt x="2493" y="274"/>
                    <a:pt x="3831" y="274"/>
                    <a:pt x="5259" y="244"/>
                  </a:cubicBezTo>
                  <a:lnTo>
                    <a:pt x="8998" y="152"/>
                  </a:lnTo>
                  <a:lnTo>
                    <a:pt x="10153" y="92"/>
                  </a:lnTo>
                  <a:cubicBezTo>
                    <a:pt x="10275" y="92"/>
                    <a:pt x="10427" y="92"/>
                    <a:pt x="10548" y="61"/>
                  </a:cubicBezTo>
                  <a:cubicBezTo>
                    <a:pt x="10427" y="31"/>
                    <a:pt x="10275" y="31"/>
                    <a:pt x="10123" y="31"/>
                  </a:cubicBezTo>
                  <a:cubicBezTo>
                    <a:pt x="9849" y="0"/>
                    <a:pt x="9484" y="0"/>
                    <a:pt x="8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6252200" y="1983243"/>
              <a:ext cx="6100" cy="95025"/>
            </a:xfrm>
            <a:custGeom>
              <a:avLst/>
              <a:gdLst/>
              <a:ahLst/>
              <a:cxnLst/>
              <a:rect l="l" t="t" r="r" b="b"/>
              <a:pathLst>
                <a:path w="244" h="3801" extrusionOk="0">
                  <a:moveTo>
                    <a:pt x="122" y="1"/>
                  </a:moveTo>
                  <a:cubicBezTo>
                    <a:pt x="31" y="639"/>
                    <a:pt x="1" y="1278"/>
                    <a:pt x="31" y="1916"/>
                  </a:cubicBezTo>
                  <a:cubicBezTo>
                    <a:pt x="1" y="2554"/>
                    <a:pt x="31" y="3193"/>
                    <a:pt x="122" y="3800"/>
                  </a:cubicBezTo>
                  <a:cubicBezTo>
                    <a:pt x="214" y="3193"/>
                    <a:pt x="244" y="2554"/>
                    <a:pt x="214" y="1916"/>
                  </a:cubicBezTo>
                  <a:cubicBezTo>
                    <a:pt x="244" y="1278"/>
                    <a:pt x="214" y="639"/>
                    <a:pt x="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6254475" y="1983243"/>
              <a:ext cx="34225" cy="101100"/>
            </a:xfrm>
            <a:custGeom>
              <a:avLst/>
              <a:gdLst/>
              <a:ahLst/>
              <a:cxnLst/>
              <a:rect l="l" t="t" r="r" b="b"/>
              <a:pathLst>
                <a:path w="1369" h="4044" extrusionOk="0">
                  <a:moveTo>
                    <a:pt x="1" y="1"/>
                  </a:moveTo>
                  <a:cubicBezTo>
                    <a:pt x="62" y="700"/>
                    <a:pt x="244" y="1399"/>
                    <a:pt x="518" y="2068"/>
                  </a:cubicBezTo>
                  <a:cubicBezTo>
                    <a:pt x="730" y="2767"/>
                    <a:pt x="1004" y="3436"/>
                    <a:pt x="1369" y="4044"/>
                  </a:cubicBezTo>
                  <a:cubicBezTo>
                    <a:pt x="1186" y="3375"/>
                    <a:pt x="974" y="2676"/>
                    <a:pt x="700" y="2007"/>
                  </a:cubicBezTo>
                  <a:cubicBezTo>
                    <a:pt x="518" y="1338"/>
                    <a:pt x="275" y="67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6915600" y="1799368"/>
              <a:ext cx="136050" cy="223225"/>
            </a:xfrm>
            <a:custGeom>
              <a:avLst/>
              <a:gdLst/>
              <a:ahLst/>
              <a:cxnLst/>
              <a:rect l="l" t="t" r="r" b="b"/>
              <a:pathLst>
                <a:path w="5442" h="8929" extrusionOk="0">
                  <a:moveTo>
                    <a:pt x="5441" y="0"/>
                  </a:moveTo>
                  <a:lnTo>
                    <a:pt x="5441" y="0"/>
                  </a:lnTo>
                  <a:cubicBezTo>
                    <a:pt x="4924" y="31"/>
                    <a:pt x="4438" y="243"/>
                    <a:pt x="4073" y="608"/>
                  </a:cubicBezTo>
                  <a:cubicBezTo>
                    <a:pt x="3769" y="1034"/>
                    <a:pt x="3557" y="1520"/>
                    <a:pt x="3161" y="1824"/>
                  </a:cubicBezTo>
                  <a:cubicBezTo>
                    <a:pt x="2766" y="2128"/>
                    <a:pt x="2280" y="2219"/>
                    <a:pt x="1915" y="2523"/>
                  </a:cubicBezTo>
                  <a:cubicBezTo>
                    <a:pt x="1246" y="3192"/>
                    <a:pt x="1581" y="4316"/>
                    <a:pt x="1277" y="5198"/>
                  </a:cubicBezTo>
                  <a:cubicBezTo>
                    <a:pt x="1064" y="5684"/>
                    <a:pt x="791" y="6171"/>
                    <a:pt x="456" y="6596"/>
                  </a:cubicBezTo>
                  <a:cubicBezTo>
                    <a:pt x="91" y="7052"/>
                    <a:pt x="0" y="7630"/>
                    <a:pt x="152" y="8146"/>
                  </a:cubicBezTo>
                  <a:cubicBezTo>
                    <a:pt x="335" y="8572"/>
                    <a:pt x="760" y="8845"/>
                    <a:pt x="1216" y="8906"/>
                  </a:cubicBezTo>
                  <a:cubicBezTo>
                    <a:pt x="1322" y="8921"/>
                    <a:pt x="1431" y="8929"/>
                    <a:pt x="1540" y="8929"/>
                  </a:cubicBezTo>
                  <a:cubicBezTo>
                    <a:pt x="1868" y="8929"/>
                    <a:pt x="2204" y="8861"/>
                    <a:pt x="2523" y="8724"/>
                  </a:cubicBezTo>
                  <a:lnTo>
                    <a:pt x="2493" y="7660"/>
                  </a:lnTo>
                  <a:lnTo>
                    <a:pt x="2493" y="7660"/>
                  </a:lnTo>
                  <a:cubicBezTo>
                    <a:pt x="2523" y="7873"/>
                    <a:pt x="2614" y="8085"/>
                    <a:pt x="2736" y="8237"/>
                  </a:cubicBezTo>
                  <a:cubicBezTo>
                    <a:pt x="2827" y="8374"/>
                    <a:pt x="2970" y="8443"/>
                    <a:pt x="3125" y="8443"/>
                  </a:cubicBezTo>
                  <a:cubicBezTo>
                    <a:pt x="3177" y="8443"/>
                    <a:pt x="3230" y="8435"/>
                    <a:pt x="3283" y="8420"/>
                  </a:cubicBezTo>
                  <a:cubicBezTo>
                    <a:pt x="3587" y="8298"/>
                    <a:pt x="3587" y="7873"/>
                    <a:pt x="3557" y="7569"/>
                  </a:cubicBezTo>
                  <a:cubicBezTo>
                    <a:pt x="3465" y="6353"/>
                    <a:pt x="3496" y="5046"/>
                    <a:pt x="4195" y="4043"/>
                  </a:cubicBezTo>
                  <a:cubicBezTo>
                    <a:pt x="4529" y="3587"/>
                    <a:pt x="5076" y="3070"/>
                    <a:pt x="5350" y="2584"/>
                  </a:cubicBezTo>
                  <a:lnTo>
                    <a:pt x="5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154200" y="1894343"/>
              <a:ext cx="466600" cy="649725"/>
            </a:xfrm>
            <a:custGeom>
              <a:avLst/>
              <a:gdLst/>
              <a:ahLst/>
              <a:cxnLst/>
              <a:rect l="l" t="t" r="r" b="b"/>
              <a:pathLst>
                <a:path w="18664" h="25989" extrusionOk="0">
                  <a:moveTo>
                    <a:pt x="7204" y="1"/>
                  </a:moveTo>
                  <a:cubicBezTo>
                    <a:pt x="7022" y="1"/>
                    <a:pt x="6323" y="1794"/>
                    <a:pt x="5806" y="3405"/>
                  </a:cubicBezTo>
                  <a:cubicBezTo>
                    <a:pt x="4864" y="6293"/>
                    <a:pt x="5168" y="9454"/>
                    <a:pt x="6688" y="12098"/>
                  </a:cubicBezTo>
                  <a:lnTo>
                    <a:pt x="10001" y="17934"/>
                  </a:lnTo>
                  <a:lnTo>
                    <a:pt x="0" y="21278"/>
                  </a:lnTo>
                  <a:lnTo>
                    <a:pt x="1459" y="25989"/>
                  </a:lnTo>
                  <a:lnTo>
                    <a:pt x="15472" y="22220"/>
                  </a:lnTo>
                  <a:cubicBezTo>
                    <a:pt x="16749" y="21855"/>
                    <a:pt x="17812" y="20913"/>
                    <a:pt x="18268" y="19636"/>
                  </a:cubicBezTo>
                  <a:cubicBezTo>
                    <a:pt x="18663" y="18512"/>
                    <a:pt x="18542" y="17265"/>
                    <a:pt x="17934" y="16232"/>
                  </a:cubicBezTo>
                  <a:lnTo>
                    <a:pt x="10639" y="3679"/>
                  </a:lnTo>
                  <a:cubicBezTo>
                    <a:pt x="10639" y="3679"/>
                    <a:pt x="8268" y="1"/>
                    <a:pt x="72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6484725" y="2274293"/>
              <a:ext cx="686225" cy="371600"/>
            </a:xfrm>
            <a:custGeom>
              <a:avLst/>
              <a:gdLst/>
              <a:ahLst/>
              <a:cxnLst/>
              <a:rect l="l" t="t" r="r" b="b"/>
              <a:pathLst>
                <a:path w="27449" h="14864" extrusionOk="0">
                  <a:moveTo>
                    <a:pt x="1" y="0"/>
                  </a:moveTo>
                  <a:lnTo>
                    <a:pt x="12038" y="14651"/>
                  </a:lnTo>
                  <a:lnTo>
                    <a:pt x="27448" y="14864"/>
                  </a:lnTo>
                  <a:lnTo>
                    <a:pt x="165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6870000" y="2407743"/>
              <a:ext cx="319175" cy="148225"/>
            </a:xfrm>
            <a:custGeom>
              <a:avLst/>
              <a:gdLst/>
              <a:ahLst/>
              <a:cxnLst/>
              <a:rect l="l" t="t" r="r" b="b"/>
              <a:pathLst>
                <a:path w="12767" h="5929" extrusionOk="0">
                  <a:moveTo>
                    <a:pt x="6660" y="0"/>
                  </a:moveTo>
                  <a:cubicBezTo>
                    <a:pt x="6114" y="0"/>
                    <a:pt x="5580" y="28"/>
                    <a:pt x="5046" y="73"/>
                  </a:cubicBezTo>
                  <a:lnTo>
                    <a:pt x="5381" y="529"/>
                  </a:lnTo>
                  <a:cubicBezTo>
                    <a:pt x="5684" y="924"/>
                    <a:pt x="5411" y="1502"/>
                    <a:pt x="4925" y="1532"/>
                  </a:cubicBezTo>
                  <a:lnTo>
                    <a:pt x="700" y="1714"/>
                  </a:lnTo>
                  <a:cubicBezTo>
                    <a:pt x="396" y="1714"/>
                    <a:pt x="0" y="1836"/>
                    <a:pt x="31" y="2140"/>
                  </a:cubicBezTo>
                  <a:cubicBezTo>
                    <a:pt x="31" y="2383"/>
                    <a:pt x="244" y="2596"/>
                    <a:pt x="517" y="2626"/>
                  </a:cubicBezTo>
                  <a:lnTo>
                    <a:pt x="3222" y="2778"/>
                  </a:lnTo>
                  <a:cubicBezTo>
                    <a:pt x="3283" y="3295"/>
                    <a:pt x="3678" y="3720"/>
                    <a:pt x="4195" y="3842"/>
                  </a:cubicBezTo>
                  <a:cubicBezTo>
                    <a:pt x="4043" y="4997"/>
                    <a:pt x="5502" y="5179"/>
                    <a:pt x="5502" y="5179"/>
                  </a:cubicBezTo>
                  <a:cubicBezTo>
                    <a:pt x="5320" y="5544"/>
                    <a:pt x="5958" y="5909"/>
                    <a:pt x="5958" y="5909"/>
                  </a:cubicBezTo>
                  <a:cubicBezTo>
                    <a:pt x="6017" y="5922"/>
                    <a:pt x="6110" y="5929"/>
                    <a:pt x="6232" y="5929"/>
                  </a:cubicBezTo>
                  <a:cubicBezTo>
                    <a:pt x="6934" y="5929"/>
                    <a:pt x="8586" y="5725"/>
                    <a:pt x="10061" y="5544"/>
                  </a:cubicBezTo>
                  <a:lnTo>
                    <a:pt x="11156" y="4997"/>
                  </a:lnTo>
                  <a:lnTo>
                    <a:pt x="12767" y="5149"/>
                  </a:lnTo>
                  <a:lnTo>
                    <a:pt x="11368" y="833"/>
                  </a:lnTo>
                  <a:cubicBezTo>
                    <a:pt x="11368" y="833"/>
                    <a:pt x="8116" y="103"/>
                    <a:pt x="7265" y="12"/>
                  </a:cubicBezTo>
                  <a:cubicBezTo>
                    <a:pt x="7061" y="4"/>
                    <a:pt x="6860" y="0"/>
                    <a:pt x="666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6908000" y="1418463"/>
              <a:ext cx="367050" cy="69975"/>
            </a:xfrm>
            <a:custGeom>
              <a:avLst/>
              <a:gdLst/>
              <a:ahLst/>
              <a:cxnLst/>
              <a:rect l="l" t="t" r="r" b="b"/>
              <a:pathLst>
                <a:path w="14682" h="2799" extrusionOk="0">
                  <a:moveTo>
                    <a:pt x="4807" y="0"/>
                  </a:moveTo>
                  <a:cubicBezTo>
                    <a:pt x="3756" y="0"/>
                    <a:pt x="2768" y="394"/>
                    <a:pt x="2006" y="1126"/>
                  </a:cubicBezTo>
                  <a:lnTo>
                    <a:pt x="1794" y="1339"/>
                  </a:lnTo>
                  <a:lnTo>
                    <a:pt x="0" y="2494"/>
                  </a:lnTo>
                  <a:cubicBezTo>
                    <a:pt x="2280" y="1886"/>
                    <a:pt x="4651" y="1582"/>
                    <a:pt x="7022" y="1552"/>
                  </a:cubicBezTo>
                  <a:cubicBezTo>
                    <a:pt x="10608" y="1582"/>
                    <a:pt x="14681" y="2798"/>
                    <a:pt x="14681" y="2798"/>
                  </a:cubicBezTo>
                  <a:lnTo>
                    <a:pt x="12311" y="1369"/>
                  </a:lnTo>
                  <a:cubicBezTo>
                    <a:pt x="11581" y="579"/>
                    <a:pt x="10517" y="93"/>
                    <a:pt x="9423" y="93"/>
                  </a:cubicBezTo>
                  <a:lnTo>
                    <a:pt x="4924" y="2"/>
                  </a:lnTo>
                  <a:cubicBezTo>
                    <a:pt x="4885" y="1"/>
                    <a:pt x="4846"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8"/>
          <p:cNvSpPr txBox="1">
            <a:spLocks noGrp="1"/>
          </p:cNvSpPr>
          <p:nvPr>
            <p:ph type="title" idx="9"/>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6.components</a:t>
            </a:r>
            <a:endParaRPr dirty="0"/>
          </a:p>
        </p:txBody>
      </p:sp>
      <p:grpSp>
        <p:nvGrpSpPr>
          <p:cNvPr id="719" name="Google Shape;719;p38"/>
          <p:cNvGrpSpPr/>
          <p:nvPr/>
        </p:nvGrpSpPr>
        <p:grpSpPr>
          <a:xfrm>
            <a:off x="837916" y="1269960"/>
            <a:ext cx="1017825" cy="1017825"/>
            <a:chOff x="-388600" y="1376275"/>
            <a:chExt cx="1108500" cy="1108500"/>
          </a:xfrm>
        </p:grpSpPr>
        <p:sp>
          <p:nvSpPr>
            <p:cNvPr id="720" name="Google Shape;720;p38"/>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38"/>
          <p:cNvGrpSpPr/>
          <p:nvPr/>
        </p:nvGrpSpPr>
        <p:grpSpPr>
          <a:xfrm>
            <a:off x="830022" y="2430822"/>
            <a:ext cx="1017825" cy="1017825"/>
            <a:chOff x="-388600" y="1376275"/>
            <a:chExt cx="1108500" cy="1108500"/>
          </a:xfrm>
        </p:grpSpPr>
        <p:sp>
          <p:nvSpPr>
            <p:cNvPr id="723" name="Google Shape;723;p38"/>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38"/>
          <p:cNvGrpSpPr/>
          <p:nvPr/>
        </p:nvGrpSpPr>
        <p:grpSpPr>
          <a:xfrm>
            <a:off x="830022" y="3586459"/>
            <a:ext cx="1017825" cy="1017825"/>
            <a:chOff x="-388600" y="1376275"/>
            <a:chExt cx="1108500" cy="1108500"/>
          </a:xfrm>
        </p:grpSpPr>
        <p:sp>
          <p:nvSpPr>
            <p:cNvPr id="726" name="Google Shape;726;p38"/>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38"/>
          <p:cNvSpPr txBox="1">
            <a:spLocks noGrp="1"/>
          </p:cNvSpPr>
          <p:nvPr>
            <p:ph type="title"/>
          </p:nvPr>
        </p:nvSpPr>
        <p:spPr>
          <a:xfrm>
            <a:off x="895975" y="1441438"/>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01</a:t>
            </a:r>
            <a:endParaRPr dirty="0">
              <a:solidFill>
                <a:srgbClr val="FFFFFF"/>
              </a:solidFill>
            </a:endParaRPr>
          </a:p>
        </p:txBody>
      </p:sp>
      <p:sp>
        <p:nvSpPr>
          <p:cNvPr id="730" name="Google Shape;730;p38"/>
          <p:cNvSpPr txBox="1">
            <a:spLocks noGrp="1"/>
          </p:cNvSpPr>
          <p:nvPr>
            <p:ph type="subTitle" idx="2"/>
          </p:nvPr>
        </p:nvSpPr>
        <p:spPr>
          <a:xfrm>
            <a:off x="1951400" y="1374429"/>
            <a:ext cx="2486100" cy="612600"/>
          </a:xfrm>
          <a:prstGeom prst="rect">
            <a:avLst/>
          </a:prstGeom>
        </p:spPr>
        <p:txBody>
          <a:bodyPr spcFirstLastPara="1" wrap="square" lIns="91425" tIns="91425" rIns="91425" bIns="91425" anchor="t" anchorCtr="0">
            <a:noAutofit/>
          </a:bodyPr>
          <a:lstStyle/>
          <a:p>
            <a:pPr marL="0" lvl="0" indent="0">
              <a:spcAft>
                <a:spcPts val="1600"/>
              </a:spcAft>
            </a:pPr>
            <a:r>
              <a:rPr lang="en-US" dirty="0"/>
              <a:t>Floor door and cabin door (</a:t>
            </a:r>
            <a:r>
              <a:rPr lang="en-US" dirty="0" smtClean="0"/>
              <a:t>outputs)</a:t>
            </a:r>
            <a:endParaRPr dirty="0"/>
          </a:p>
        </p:txBody>
      </p:sp>
      <p:sp>
        <p:nvSpPr>
          <p:cNvPr id="731" name="Google Shape;731;p38"/>
          <p:cNvSpPr txBox="1">
            <a:spLocks noGrp="1"/>
          </p:cNvSpPr>
          <p:nvPr>
            <p:ph type="title" idx="3"/>
          </p:nvPr>
        </p:nvSpPr>
        <p:spPr>
          <a:xfrm>
            <a:off x="895975" y="2592244"/>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02</a:t>
            </a:r>
            <a:endParaRPr>
              <a:solidFill>
                <a:srgbClr val="FFFFFF"/>
              </a:solidFill>
            </a:endParaRPr>
          </a:p>
        </p:txBody>
      </p:sp>
      <p:sp>
        <p:nvSpPr>
          <p:cNvPr id="733" name="Google Shape;733;p38"/>
          <p:cNvSpPr txBox="1">
            <a:spLocks noGrp="1"/>
          </p:cNvSpPr>
          <p:nvPr>
            <p:ph type="subTitle" idx="5"/>
          </p:nvPr>
        </p:nvSpPr>
        <p:spPr>
          <a:xfrm>
            <a:off x="7540321" y="2227399"/>
            <a:ext cx="2486100" cy="4440701"/>
          </a:xfrm>
          <a:prstGeom prst="rect">
            <a:avLst/>
          </a:prstGeom>
        </p:spPr>
        <p:txBody>
          <a:bodyPr spcFirstLastPara="1" wrap="square" lIns="91425" tIns="91425" rIns="91425" bIns="91425" anchor="t" anchorCtr="0">
            <a:noAutofit/>
          </a:bodyPr>
          <a:lstStyle/>
          <a:p>
            <a:pPr marL="0" lvl="0" indent="0">
              <a:spcAft>
                <a:spcPts val="1600"/>
              </a:spcAft>
            </a:pPr>
            <a:r>
              <a:rPr lang="en-US" dirty="0"/>
              <a:t/>
            </a:r>
            <a:br>
              <a:rPr lang="en-US" dirty="0"/>
            </a:br>
            <a:r>
              <a:rPr lang="en-US" dirty="0"/>
              <a:t/>
            </a:r>
            <a:br>
              <a:rPr lang="en-US" dirty="0"/>
            </a:br>
            <a:r>
              <a:rPr lang="en-US" dirty="0"/>
              <a:t>Buttons (inputs)</a:t>
            </a:r>
            <a:br>
              <a:rPr lang="en-US" dirty="0"/>
            </a:br>
            <a:r>
              <a:rPr lang="en-US" dirty="0"/>
              <a:t>	</a:t>
            </a:r>
            <a:endParaRPr dirty="0"/>
          </a:p>
        </p:txBody>
      </p:sp>
      <p:sp>
        <p:nvSpPr>
          <p:cNvPr id="734" name="Google Shape;734;p38"/>
          <p:cNvSpPr txBox="1">
            <a:spLocks noGrp="1"/>
          </p:cNvSpPr>
          <p:nvPr>
            <p:ph type="title" idx="6"/>
          </p:nvPr>
        </p:nvSpPr>
        <p:spPr>
          <a:xfrm>
            <a:off x="895975" y="3743050"/>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03</a:t>
            </a:r>
            <a:endParaRPr dirty="0">
              <a:solidFill>
                <a:srgbClr val="FFFFFF"/>
              </a:solidFill>
            </a:endParaRPr>
          </a:p>
        </p:txBody>
      </p:sp>
      <p:sp>
        <p:nvSpPr>
          <p:cNvPr id="735" name="Google Shape;735;p38"/>
          <p:cNvSpPr txBox="1">
            <a:spLocks noGrp="1"/>
          </p:cNvSpPr>
          <p:nvPr>
            <p:ph type="subTitle" idx="7"/>
          </p:nvPr>
        </p:nvSpPr>
        <p:spPr>
          <a:xfrm>
            <a:off x="1951400" y="2754034"/>
            <a:ext cx="2486100" cy="371400"/>
          </a:xfrm>
          <a:prstGeom prst="rect">
            <a:avLst/>
          </a:prstGeom>
        </p:spPr>
        <p:txBody>
          <a:bodyPr spcFirstLastPara="1" wrap="square" lIns="91425" tIns="91425" rIns="91425" bIns="91425" anchor="ctr" anchorCtr="0">
            <a:noAutofit/>
          </a:bodyPr>
          <a:lstStyle/>
          <a:p>
            <a:pPr marL="0" indent="0">
              <a:spcAft>
                <a:spcPts val="1600"/>
              </a:spcAft>
            </a:pPr>
            <a:r>
              <a:rPr lang="en-US" sz="1400" b="0" dirty="0"/>
              <a:t>Floor door and cabin door (outputs</a:t>
            </a:r>
            <a:r>
              <a:rPr lang="en-US" sz="1400" b="0" dirty="0" smtClean="0"/>
              <a:t>)</a:t>
            </a:r>
            <a:endParaRPr sz="1400" b="0" dirty="0"/>
          </a:p>
        </p:txBody>
      </p:sp>
      <p:sp>
        <p:nvSpPr>
          <p:cNvPr id="736" name="Google Shape;736;p38"/>
          <p:cNvSpPr txBox="1">
            <a:spLocks noGrp="1"/>
          </p:cNvSpPr>
          <p:nvPr>
            <p:ph type="subTitle" idx="8"/>
          </p:nvPr>
        </p:nvSpPr>
        <p:spPr>
          <a:xfrm>
            <a:off x="1951400" y="3944875"/>
            <a:ext cx="2486100" cy="612600"/>
          </a:xfrm>
          <a:prstGeom prst="rect">
            <a:avLst/>
          </a:prstGeom>
        </p:spPr>
        <p:txBody>
          <a:bodyPr spcFirstLastPara="1" wrap="square" lIns="91425" tIns="91425" rIns="91425" bIns="91425" anchor="t" anchorCtr="0">
            <a:noAutofit/>
          </a:bodyPr>
          <a:lstStyle/>
          <a:p>
            <a:pPr marL="0" lvl="0" indent="0">
              <a:spcAft>
                <a:spcPts val="1600"/>
              </a:spcAft>
            </a:pPr>
            <a:r>
              <a:rPr lang="en-US" dirty="0"/>
              <a:t>Car motor (outputs</a:t>
            </a:r>
            <a:r>
              <a:rPr lang="en-US" dirty="0" smtClean="0"/>
              <a:t>)</a:t>
            </a:r>
            <a:endParaRPr dirty="0"/>
          </a:p>
        </p:txBody>
      </p:sp>
      <p:grpSp>
        <p:nvGrpSpPr>
          <p:cNvPr id="53" name="Google Shape;719;p38"/>
          <p:cNvGrpSpPr/>
          <p:nvPr/>
        </p:nvGrpSpPr>
        <p:grpSpPr>
          <a:xfrm>
            <a:off x="4236948" y="1266310"/>
            <a:ext cx="1017825" cy="1017825"/>
            <a:chOff x="-388600" y="1376275"/>
            <a:chExt cx="1108500" cy="1108500"/>
          </a:xfrm>
        </p:grpSpPr>
        <p:sp>
          <p:nvSpPr>
            <p:cNvPr id="54" name="Google Shape;720;p38"/>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21;p38"/>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719;p38"/>
          <p:cNvGrpSpPr/>
          <p:nvPr/>
        </p:nvGrpSpPr>
        <p:grpSpPr>
          <a:xfrm>
            <a:off x="4263943" y="2431599"/>
            <a:ext cx="1017825" cy="1017825"/>
            <a:chOff x="-388600" y="1376275"/>
            <a:chExt cx="1108500" cy="1108500"/>
          </a:xfrm>
        </p:grpSpPr>
        <p:sp>
          <p:nvSpPr>
            <p:cNvPr id="57" name="Google Shape;720;p38"/>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21;p38"/>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719;p38"/>
          <p:cNvGrpSpPr/>
          <p:nvPr/>
        </p:nvGrpSpPr>
        <p:grpSpPr>
          <a:xfrm>
            <a:off x="4290134" y="3533400"/>
            <a:ext cx="1017825" cy="1017825"/>
            <a:chOff x="-388600" y="1376275"/>
            <a:chExt cx="1108500" cy="1108500"/>
          </a:xfrm>
        </p:grpSpPr>
        <p:sp>
          <p:nvSpPr>
            <p:cNvPr id="60" name="Google Shape;720;p38"/>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21;p38"/>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p:cNvSpPr/>
          <p:nvPr/>
        </p:nvSpPr>
        <p:spPr>
          <a:xfrm>
            <a:off x="4312087" y="1427166"/>
            <a:ext cx="867546" cy="707886"/>
          </a:xfrm>
          <a:prstGeom prst="rect">
            <a:avLst/>
          </a:prstGeom>
        </p:spPr>
        <p:txBody>
          <a:bodyPr wrap="none">
            <a:spAutoFit/>
          </a:bodyPr>
          <a:lstStyle/>
          <a:p>
            <a:pPr algn="ctr">
              <a:buClr>
                <a:schemeClr val="dk1"/>
              </a:buClr>
              <a:buSzPts val="4000"/>
            </a:pPr>
            <a:r>
              <a:rPr lang="en" sz="4000" b="1" dirty="0" smtClean="0">
                <a:solidFill>
                  <a:srgbClr val="FFFFFF"/>
                </a:solidFill>
                <a:latin typeface="Poppins"/>
                <a:ea typeface="Poppins"/>
                <a:cs typeface="Poppins"/>
                <a:sym typeface="Poppins"/>
              </a:rPr>
              <a:t>04</a:t>
            </a:r>
            <a:endParaRPr lang="en" sz="4000" b="1" dirty="0">
              <a:solidFill>
                <a:srgbClr val="FFFFFF"/>
              </a:solidFill>
              <a:latin typeface="Poppins"/>
              <a:ea typeface="Poppins"/>
              <a:cs typeface="Poppins"/>
              <a:sym typeface="Poppins"/>
            </a:endParaRPr>
          </a:p>
        </p:txBody>
      </p:sp>
      <p:sp>
        <p:nvSpPr>
          <p:cNvPr id="5" name="Rectangle 4"/>
          <p:cNvSpPr/>
          <p:nvPr/>
        </p:nvSpPr>
        <p:spPr>
          <a:xfrm>
            <a:off x="5349980" y="1343306"/>
            <a:ext cx="4572000" cy="738664"/>
          </a:xfrm>
          <a:prstGeom prst="rect">
            <a:avLst/>
          </a:prstGeom>
        </p:spPr>
        <p:txBody>
          <a:bodyPr>
            <a:spAutoFit/>
          </a:bodyPr>
          <a:lstStyle/>
          <a:p>
            <a:r>
              <a:rPr lang="en-US" dirty="0"/>
              <a:t/>
            </a:r>
            <a:br>
              <a:rPr lang="en-US" dirty="0"/>
            </a:br>
            <a:r>
              <a:rPr lang="en-US" dirty="0">
                <a:solidFill>
                  <a:schemeClr val="dk1"/>
                </a:solidFill>
                <a:latin typeface="Poppins"/>
                <a:ea typeface="Poppins"/>
                <a:cs typeface="Poppins"/>
                <a:sym typeface="Poppins"/>
              </a:rPr>
              <a:t>Sensors (inputs)</a:t>
            </a:r>
            <a:r>
              <a:rPr lang="en-US" dirty="0"/>
              <a:t/>
            </a:r>
            <a:br>
              <a:rPr lang="en-US" dirty="0"/>
            </a:br>
            <a:endParaRPr lang="en-US" dirty="0"/>
          </a:p>
        </p:txBody>
      </p:sp>
      <p:sp>
        <p:nvSpPr>
          <p:cNvPr id="7" name="Rectangle 6"/>
          <p:cNvSpPr/>
          <p:nvPr/>
        </p:nvSpPr>
        <p:spPr>
          <a:xfrm>
            <a:off x="5489328" y="2600145"/>
            <a:ext cx="1596912" cy="307777"/>
          </a:xfrm>
          <a:prstGeom prst="rect">
            <a:avLst/>
          </a:prstGeom>
        </p:spPr>
        <p:txBody>
          <a:bodyPr wrap="none">
            <a:spAutoFit/>
          </a:bodyPr>
          <a:lstStyle/>
          <a:p>
            <a:r>
              <a:rPr lang="en-US" dirty="0"/>
              <a:t>Overload sensor: </a:t>
            </a:r>
          </a:p>
        </p:txBody>
      </p:sp>
      <p:sp>
        <p:nvSpPr>
          <p:cNvPr id="8" name="Rectangle 7"/>
          <p:cNvSpPr/>
          <p:nvPr/>
        </p:nvSpPr>
        <p:spPr>
          <a:xfrm>
            <a:off x="5378615" y="3837173"/>
            <a:ext cx="1596912" cy="307777"/>
          </a:xfrm>
          <a:prstGeom prst="rect">
            <a:avLst/>
          </a:prstGeom>
        </p:spPr>
        <p:txBody>
          <a:bodyPr wrap="none">
            <a:spAutoFit/>
          </a:bodyPr>
          <a:lstStyle/>
          <a:p>
            <a:r>
              <a:rPr lang="en-US" dirty="0"/>
              <a:t>Floor level sensor</a:t>
            </a:r>
          </a:p>
        </p:txBody>
      </p:sp>
      <p:sp>
        <p:nvSpPr>
          <p:cNvPr id="68" name="Rectangle 67"/>
          <p:cNvSpPr/>
          <p:nvPr/>
        </p:nvSpPr>
        <p:spPr>
          <a:xfrm>
            <a:off x="4359793" y="2658364"/>
            <a:ext cx="853119" cy="707886"/>
          </a:xfrm>
          <a:prstGeom prst="rect">
            <a:avLst/>
          </a:prstGeom>
        </p:spPr>
        <p:txBody>
          <a:bodyPr wrap="none">
            <a:spAutoFit/>
          </a:bodyPr>
          <a:lstStyle/>
          <a:p>
            <a:pPr algn="ctr">
              <a:buClr>
                <a:schemeClr val="dk1"/>
              </a:buClr>
              <a:buSzPts val="4000"/>
            </a:pPr>
            <a:r>
              <a:rPr lang="en" sz="4000" b="1" dirty="0" smtClean="0">
                <a:solidFill>
                  <a:srgbClr val="FFFFFF"/>
                </a:solidFill>
                <a:latin typeface="Poppins"/>
                <a:ea typeface="Poppins"/>
                <a:cs typeface="Poppins"/>
                <a:sym typeface="Poppins"/>
              </a:rPr>
              <a:t>05</a:t>
            </a:r>
            <a:endParaRPr lang="en" sz="4000" b="1" dirty="0">
              <a:solidFill>
                <a:srgbClr val="FFFFFF"/>
              </a:solidFill>
              <a:latin typeface="Poppins"/>
              <a:ea typeface="Poppins"/>
              <a:cs typeface="Poppins"/>
              <a:sym typeface="Poppins"/>
            </a:endParaRPr>
          </a:p>
        </p:txBody>
      </p:sp>
      <p:sp>
        <p:nvSpPr>
          <p:cNvPr id="69" name="Rectangle 68"/>
          <p:cNvSpPr/>
          <p:nvPr/>
        </p:nvSpPr>
        <p:spPr>
          <a:xfrm>
            <a:off x="4370212" y="3743050"/>
            <a:ext cx="846707" cy="707886"/>
          </a:xfrm>
          <a:prstGeom prst="rect">
            <a:avLst/>
          </a:prstGeom>
        </p:spPr>
        <p:txBody>
          <a:bodyPr wrap="none">
            <a:spAutoFit/>
          </a:bodyPr>
          <a:lstStyle/>
          <a:p>
            <a:pPr algn="ctr">
              <a:buClr>
                <a:schemeClr val="dk1"/>
              </a:buClr>
              <a:buSzPts val="4000"/>
            </a:pPr>
            <a:r>
              <a:rPr lang="en" sz="4000" b="1" dirty="0" smtClean="0">
                <a:solidFill>
                  <a:srgbClr val="FFFFFF"/>
                </a:solidFill>
                <a:latin typeface="Poppins"/>
                <a:ea typeface="Poppins"/>
                <a:cs typeface="Poppins"/>
                <a:sym typeface="Poppins"/>
              </a:rPr>
              <a:t>06</a:t>
            </a:r>
            <a:endParaRPr lang="en" sz="4000" b="1" dirty="0">
              <a:solidFill>
                <a:srgbClr val="FFFFFF"/>
              </a:solidFill>
              <a:latin typeface="Poppins"/>
              <a:ea typeface="Poppins"/>
              <a:cs typeface="Poppins"/>
              <a:sym typeface="Poppins"/>
            </a:endParaRPr>
          </a:p>
        </p:txBody>
      </p:sp>
      <p:grpSp>
        <p:nvGrpSpPr>
          <p:cNvPr id="70" name="Google Shape;719;p38"/>
          <p:cNvGrpSpPr/>
          <p:nvPr/>
        </p:nvGrpSpPr>
        <p:grpSpPr>
          <a:xfrm>
            <a:off x="7330814" y="1478116"/>
            <a:ext cx="1017825" cy="1017825"/>
            <a:chOff x="-388600" y="1376275"/>
            <a:chExt cx="1108500" cy="1108500"/>
          </a:xfrm>
        </p:grpSpPr>
        <p:sp>
          <p:nvSpPr>
            <p:cNvPr id="71" name="Google Shape;720;p38"/>
            <p:cNvSpPr/>
            <p:nvPr/>
          </p:nvSpPr>
          <p:spPr>
            <a:xfrm>
              <a:off x="-388600" y="1376275"/>
              <a:ext cx="1108500" cy="110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1;p38"/>
            <p:cNvSpPr/>
            <p:nvPr/>
          </p:nvSpPr>
          <p:spPr>
            <a:xfrm>
              <a:off x="-359200" y="1390975"/>
              <a:ext cx="1079100" cy="1079100"/>
            </a:xfrm>
            <a:prstGeom prst="arc">
              <a:avLst>
                <a:gd name="adj1" fmla="val 16200000"/>
                <a:gd name="adj2" fmla="val 5314865"/>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Rectangle 72"/>
          <p:cNvSpPr/>
          <p:nvPr/>
        </p:nvSpPr>
        <p:spPr>
          <a:xfrm>
            <a:off x="7475055" y="1687662"/>
            <a:ext cx="793807" cy="707886"/>
          </a:xfrm>
          <a:prstGeom prst="rect">
            <a:avLst/>
          </a:prstGeom>
        </p:spPr>
        <p:txBody>
          <a:bodyPr wrap="none">
            <a:spAutoFit/>
          </a:bodyPr>
          <a:lstStyle/>
          <a:p>
            <a:pPr algn="ctr">
              <a:buClr>
                <a:schemeClr val="dk1"/>
              </a:buClr>
              <a:buSzPts val="4000"/>
            </a:pPr>
            <a:r>
              <a:rPr lang="en" sz="4000" b="1" dirty="0" smtClean="0">
                <a:solidFill>
                  <a:srgbClr val="FFFFFF"/>
                </a:solidFill>
                <a:latin typeface="Poppins"/>
                <a:ea typeface="Poppins"/>
                <a:cs typeface="Poppins"/>
                <a:sym typeface="Poppins"/>
              </a:rPr>
              <a:t>07</a:t>
            </a:r>
            <a:endParaRPr lang="en" sz="4000" b="1" dirty="0">
              <a:solidFill>
                <a:srgbClr val="FFFFFF"/>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1049" name="Google Shape;1049;p4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7.redundancy</a:t>
            </a:r>
            <a:endParaRPr dirty="0"/>
          </a:p>
        </p:txBody>
      </p:sp>
      <p:sp>
        <p:nvSpPr>
          <p:cNvPr id="1051" name="Google Shape;1051;p41"/>
          <p:cNvSpPr txBox="1">
            <a:spLocks noGrp="1"/>
          </p:cNvSpPr>
          <p:nvPr>
            <p:ph type="subTitle" idx="4"/>
          </p:nvPr>
        </p:nvSpPr>
        <p:spPr>
          <a:xfrm>
            <a:off x="720000" y="1428108"/>
            <a:ext cx="7365762" cy="2135210"/>
          </a:xfrm>
          <a:prstGeom prst="rect">
            <a:avLst/>
          </a:prstGeom>
        </p:spPr>
        <p:txBody>
          <a:bodyPr spcFirstLastPara="1" wrap="square" lIns="91425" tIns="91425" rIns="91425" bIns="91425" anchor="t" anchorCtr="0">
            <a:noAutofit/>
          </a:bodyPr>
          <a:lstStyle/>
          <a:p>
            <a:pPr algn="l"/>
            <a:r>
              <a:rPr lang="en-US" dirty="0"/>
              <a:t>Elevator movement process control and safety process are done by using sensors. If one of these sensors has a problem, the process should be stopped and the sensor should be repaired or replaced. Therefore, it is necessary to add one or two additional sensors of each type for the possible failure cases.</a:t>
            </a:r>
          </a:p>
        </p:txBody>
      </p:sp>
      <p:cxnSp>
        <p:nvCxnSpPr>
          <p:cNvPr id="1053" name="Google Shape;1053;p41"/>
          <p:cNvCxnSpPr/>
          <p:nvPr/>
        </p:nvCxnSpPr>
        <p:spPr>
          <a:xfrm>
            <a:off x="2709000" y="4599375"/>
            <a:ext cx="3726000" cy="0"/>
          </a:xfrm>
          <a:prstGeom prst="straightConnector1">
            <a:avLst/>
          </a:prstGeom>
          <a:noFill/>
          <a:ln w="9525" cap="rnd"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grpSp>
        <p:nvGrpSpPr>
          <p:cNvPr id="1059" name="Google Shape;1059;p42"/>
          <p:cNvGrpSpPr/>
          <p:nvPr/>
        </p:nvGrpSpPr>
        <p:grpSpPr>
          <a:xfrm>
            <a:off x="1316588" y="1912142"/>
            <a:ext cx="1017825" cy="1017825"/>
            <a:chOff x="-388600" y="1376275"/>
            <a:chExt cx="1108500" cy="1108500"/>
          </a:xfrm>
        </p:grpSpPr>
        <p:sp>
          <p:nvSpPr>
            <p:cNvPr id="1060" name="Google Shape;1060;p42"/>
            <p:cNvSpPr/>
            <p:nvPr/>
          </p:nvSpPr>
          <p:spPr>
            <a:xfrm>
              <a:off x="-388600" y="1376275"/>
              <a:ext cx="1108500" cy="1108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2"/>
            <p:cNvSpPr/>
            <p:nvPr/>
          </p:nvSpPr>
          <p:spPr>
            <a:xfrm>
              <a:off x="-359200" y="1390975"/>
              <a:ext cx="1079100" cy="1079100"/>
            </a:xfrm>
            <a:prstGeom prst="arc">
              <a:avLst>
                <a:gd name="adj1" fmla="val 16200000"/>
                <a:gd name="adj2" fmla="val 5314865"/>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42"/>
          <p:cNvGrpSpPr/>
          <p:nvPr/>
        </p:nvGrpSpPr>
        <p:grpSpPr>
          <a:xfrm>
            <a:off x="4063088" y="1912142"/>
            <a:ext cx="1017825" cy="1017825"/>
            <a:chOff x="-388600" y="1376275"/>
            <a:chExt cx="1108500" cy="1108500"/>
          </a:xfrm>
        </p:grpSpPr>
        <p:sp>
          <p:nvSpPr>
            <p:cNvPr id="1063" name="Google Shape;1063;p42"/>
            <p:cNvSpPr/>
            <p:nvPr/>
          </p:nvSpPr>
          <p:spPr>
            <a:xfrm>
              <a:off x="-388600" y="1376275"/>
              <a:ext cx="1108500" cy="1108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2"/>
            <p:cNvSpPr/>
            <p:nvPr/>
          </p:nvSpPr>
          <p:spPr>
            <a:xfrm>
              <a:off x="-359200" y="1390975"/>
              <a:ext cx="1079100" cy="1079100"/>
            </a:xfrm>
            <a:prstGeom prst="arc">
              <a:avLst>
                <a:gd name="adj1" fmla="val 16200000"/>
                <a:gd name="adj2" fmla="val 5314865"/>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42"/>
          <p:cNvGrpSpPr/>
          <p:nvPr/>
        </p:nvGrpSpPr>
        <p:grpSpPr>
          <a:xfrm>
            <a:off x="6809588" y="1912142"/>
            <a:ext cx="1017825" cy="1017825"/>
            <a:chOff x="-388600" y="1376275"/>
            <a:chExt cx="1108500" cy="1108500"/>
          </a:xfrm>
        </p:grpSpPr>
        <p:sp>
          <p:nvSpPr>
            <p:cNvPr id="1066" name="Google Shape;1066;p42"/>
            <p:cNvSpPr/>
            <p:nvPr/>
          </p:nvSpPr>
          <p:spPr>
            <a:xfrm>
              <a:off x="-388600" y="1376275"/>
              <a:ext cx="1108500" cy="1108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2"/>
            <p:cNvSpPr/>
            <p:nvPr/>
          </p:nvSpPr>
          <p:spPr>
            <a:xfrm>
              <a:off x="-359200" y="1390975"/>
              <a:ext cx="1079100" cy="1079100"/>
            </a:xfrm>
            <a:prstGeom prst="arc">
              <a:avLst>
                <a:gd name="adj1" fmla="val 16200000"/>
                <a:gd name="adj2" fmla="val 5314865"/>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42"/>
          <p:cNvSpPr txBox="1">
            <a:spLocks noGrp="1"/>
          </p:cNvSpPr>
          <p:nvPr>
            <p:ph type="subTitle" idx="4"/>
          </p:nvPr>
        </p:nvSpPr>
        <p:spPr>
          <a:xfrm>
            <a:off x="3479998" y="3262116"/>
            <a:ext cx="2211000" cy="371400"/>
          </a:xfrm>
          <a:prstGeom prst="rect">
            <a:avLst/>
          </a:prstGeom>
        </p:spPr>
        <p:txBody>
          <a:bodyPr spcFirstLastPara="1" wrap="square" lIns="91425" tIns="91425" rIns="91425" bIns="91425" anchor="ctr" anchorCtr="0">
            <a:noAutofit/>
          </a:bodyPr>
          <a:lstStyle/>
          <a:p>
            <a:pPr algn="l"/>
            <a:r>
              <a:rPr lang="en-US" dirty="0"/>
              <a:t>Problem: Worn Sheaves</a:t>
            </a:r>
          </a:p>
        </p:txBody>
      </p:sp>
      <p:sp>
        <p:nvSpPr>
          <p:cNvPr id="1069" name="Google Shape;1069;p42"/>
          <p:cNvSpPr txBox="1">
            <a:spLocks noGrp="1"/>
          </p:cNvSpPr>
          <p:nvPr>
            <p:ph type="subTitle" idx="5"/>
          </p:nvPr>
        </p:nvSpPr>
        <p:spPr>
          <a:xfrm>
            <a:off x="3466500" y="3647013"/>
            <a:ext cx="2211000" cy="743100"/>
          </a:xfrm>
          <a:prstGeom prst="rect">
            <a:avLst/>
          </a:prstGeom>
        </p:spPr>
        <p:txBody>
          <a:bodyPr spcFirstLastPara="1" wrap="square" lIns="91425" tIns="91425" rIns="91425" bIns="91425" anchor="t" anchorCtr="0">
            <a:noAutofit/>
          </a:bodyPr>
          <a:lstStyle/>
          <a:p>
            <a:r>
              <a:rPr lang="en-US" dirty="0"/>
              <a:t>Solution: </a:t>
            </a:r>
            <a:r>
              <a:rPr lang="en-US" dirty="0" err="1"/>
              <a:t>Regrooving</a:t>
            </a:r>
            <a:endParaRPr lang="en-US" dirty="0"/>
          </a:p>
        </p:txBody>
      </p:sp>
      <p:sp>
        <p:nvSpPr>
          <p:cNvPr id="1070" name="Google Shape;1070;p42"/>
          <p:cNvSpPr txBox="1">
            <a:spLocks noGrp="1"/>
          </p:cNvSpPr>
          <p:nvPr>
            <p:ph type="subTitle" idx="6"/>
          </p:nvPr>
        </p:nvSpPr>
        <p:spPr>
          <a:xfrm>
            <a:off x="5843504" y="3145806"/>
            <a:ext cx="3300496" cy="371400"/>
          </a:xfrm>
          <a:prstGeom prst="rect">
            <a:avLst/>
          </a:prstGeom>
        </p:spPr>
        <p:txBody>
          <a:bodyPr spcFirstLastPara="1" wrap="square" lIns="91425" tIns="91425" rIns="91425" bIns="91425" anchor="ctr" anchorCtr="0">
            <a:noAutofit/>
          </a:bodyPr>
          <a:lstStyle/>
          <a:p>
            <a:r>
              <a:rPr lang="en-US" dirty="0"/>
              <a:t>Problem: Contamination</a:t>
            </a:r>
          </a:p>
        </p:txBody>
      </p:sp>
      <p:sp>
        <p:nvSpPr>
          <p:cNvPr id="1071" name="Google Shape;1071;p42"/>
          <p:cNvSpPr txBox="1">
            <a:spLocks noGrp="1"/>
          </p:cNvSpPr>
          <p:nvPr>
            <p:ph type="subTitle" idx="7"/>
          </p:nvPr>
        </p:nvSpPr>
        <p:spPr>
          <a:xfrm>
            <a:off x="6213000" y="3470359"/>
            <a:ext cx="2211000" cy="743100"/>
          </a:xfrm>
          <a:prstGeom prst="rect">
            <a:avLst/>
          </a:prstGeom>
        </p:spPr>
        <p:txBody>
          <a:bodyPr spcFirstLastPara="1" wrap="square" lIns="91425" tIns="91425" rIns="91425" bIns="91425" anchor="t" anchorCtr="0">
            <a:noAutofit/>
          </a:bodyPr>
          <a:lstStyle/>
          <a:p>
            <a:r>
              <a:rPr lang="en-US" dirty="0"/>
              <a:t>Solution: Oil and Lubrication Analysis</a:t>
            </a:r>
          </a:p>
        </p:txBody>
      </p:sp>
      <p:sp>
        <p:nvSpPr>
          <p:cNvPr id="1072" name="Google Shape;1072;p42"/>
          <p:cNvSpPr txBox="1">
            <a:spLocks noGrp="1"/>
          </p:cNvSpPr>
          <p:nvPr>
            <p:ph type="title" idx="2"/>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8.</a:t>
            </a:r>
            <a:r>
              <a:rPr lang="en-US" dirty="0" smtClean="0"/>
              <a:t>D</a:t>
            </a:r>
            <a:r>
              <a:rPr lang="en" dirty="0" smtClean="0"/>
              <a:t>isturbance and solution</a:t>
            </a:r>
            <a:endParaRPr dirty="0"/>
          </a:p>
        </p:txBody>
      </p:sp>
      <p:sp>
        <p:nvSpPr>
          <p:cNvPr id="1073" name="Google Shape;1073;p42"/>
          <p:cNvSpPr txBox="1">
            <a:spLocks noGrp="1"/>
          </p:cNvSpPr>
          <p:nvPr>
            <p:ph type="subTitle" idx="1"/>
          </p:nvPr>
        </p:nvSpPr>
        <p:spPr>
          <a:xfrm>
            <a:off x="524791" y="3275463"/>
            <a:ext cx="2211000" cy="371400"/>
          </a:xfrm>
          <a:prstGeom prst="rect">
            <a:avLst/>
          </a:prstGeom>
        </p:spPr>
        <p:txBody>
          <a:bodyPr spcFirstLastPara="1" wrap="square" lIns="91425" tIns="91425" rIns="91425" bIns="91425" anchor="ctr" anchorCtr="0">
            <a:noAutofit/>
          </a:bodyPr>
          <a:lstStyle/>
          <a:p>
            <a:r>
              <a:rPr lang="en-US" dirty="0"/>
              <a:t>Problem: Power Failure</a:t>
            </a:r>
          </a:p>
        </p:txBody>
      </p:sp>
      <p:sp>
        <p:nvSpPr>
          <p:cNvPr id="1074" name="Google Shape;1074;p42"/>
          <p:cNvSpPr txBox="1">
            <a:spLocks noGrp="1"/>
          </p:cNvSpPr>
          <p:nvPr>
            <p:ph type="subTitle" idx="3"/>
          </p:nvPr>
        </p:nvSpPr>
        <p:spPr>
          <a:xfrm>
            <a:off x="524791" y="3647013"/>
            <a:ext cx="2211000" cy="743100"/>
          </a:xfrm>
          <a:prstGeom prst="rect">
            <a:avLst/>
          </a:prstGeom>
        </p:spPr>
        <p:txBody>
          <a:bodyPr spcFirstLastPara="1" wrap="square" lIns="91425" tIns="91425" rIns="91425" bIns="91425" anchor="t" anchorCtr="0">
            <a:noAutofit/>
          </a:bodyPr>
          <a:lstStyle/>
          <a:p>
            <a:r>
              <a:rPr lang="en-US" dirty="0"/>
              <a:t>Solution: Power Quality Survey</a:t>
            </a:r>
          </a:p>
        </p:txBody>
      </p:sp>
      <p:sp>
        <p:nvSpPr>
          <p:cNvPr id="1075" name="Google Shape;1075;p42"/>
          <p:cNvSpPr txBox="1">
            <a:spLocks noGrp="1"/>
          </p:cNvSpPr>
          <p:nvPr>
            <p:ph type="title"/>
          </p:nvPr>
        </p:nvSpPr>
        <p:spPr>
          <a:xfrm>
            <a:off x="1382550" y="2073544"/>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076" name="Google Shape;1076;p42"/>
          <p:cNvSpPr txBox="1">
            <a:spLocks noGrp="1"/>
          </p:cNvSpPr>
          <p:nvPr>
            <p:ph type="title" idx="8"/>
          </p:nvPr>
        </p:nvSpPr>
        <p:spPr>
          <a:xfrm>
            <a:off x="4129050" y="2073544"/>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77" name="Google Shape;1077;p42"/>
          <p:cNvSpPr txBox="1">
            <a:spLocks noGrp="1"/>
          </p:cNvSpPr>
          <p:nvPr>
            <p:ph type="title" idx="9"/>
          </p:nvPr>
        </p:nvSpPr>
        <p:spPr>
          <a:xfrm>
            <a:off x="6875550" y="2073544"/>
            <a:ext cx="8859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name="World Quality Day by Slidesgo">
  <a:themeElements>
    <a:clrScheme name="Simple Light">
      <a:dk1>
        <a:srgbClr val="263238"/>
      </a:dk1>
      <a:lt1>
        <a:srgbClr val="FFFFFF"/>
      </a:lt1>
      <a:dk2>
        <a:srgbClr val="FF725E"/>
      </a:dk2>
      <a:lt2>
        <a:srgbClr val="DD523F"/>
      </a:lt2>
      <a:accent1>
        <a:srgbClr val="E0E0E0"/>
      </a:accent1>
      <a:accent2>
        <a:srgbClr val="455A64"/>
      </a:accent2>
      <a:accent3>
        <a:srgbClr val="263238"/>
      </a:accent3>
      <a:accent4>
        <a:srgbClr val="FFFFFF"/>
      </a:accent4>
      <a:accent5>
        <a:srgbClr val="FF725E"/>
      </a:accent5>
      <a:accent6>
        <a:srgbClr val="DD523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741</Words>
  <Application>Microsoft Office PowerPoint</Application>
  <PresentationFormat>On-screen Show (16:9)</PresentationFormat>
  <Paragraphs>179</Paragraphs>
  <Slides>32</Slides>
  <Notes>31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Times New Roman</vt:lpstr>
      <vt:lpstr>MS Gothic</vt:lpstr>
      <vt:lpstr>SimSun</vt:lpstr>
      <vt:lpstr>Arial</vt:lpstr>
      <vt:lpstr>Symbol</vt:lpstr>
      <vt:lpstr>Poppins</vt:lpstr>
      <vt:lpstr>Palanquin Dark</vt:lpstr>
      <vt:lpstr>Wingdings</vt:lpstr>
      <vt:lpstr>TimesNewRomanPS-BoldMT</vt:lpstr>
      <vt:lpstr>Calibri</vt:lpstr>
      <vt:lpstr>Courier New</vt:lpstr>
      <vt:lpstr>TimesNewRomanPSMT</vt:lpstr>
      <vt:lpstr>World Quality Day by Slidesgo</vt:lpstr>
      <vt:lpstr>PLC based elevator control with variable speed drive</vt:lpstr>
      <vt:lpstr>1. Introduction</vt:lpstr>
      <vt:lpstr>PowerPoint Presentation</vt:lpstr>
      <vt:lpstr>PowerPoint Presentation</vt:lpstr>
      <vt:lpstr>3. </vt:lpstr>
      <vt:lpstr>5.safety</vt:lpstr>
      <vt:lpstr>6.components</vt:lpstr>
      <vt:lpstr>7.redundancy</vt:lpstr>
      <vt:lpstr>8.Disturbance and solution</vt:lpstr>
      <vt:lpstr>9.Flow chart with disturbances</vt:lpstr>
      <vt:lpstr>10.modeling</vt:lpstr>
      <vt:lpstr>11.Sensors &amp; actuators</vt:lpstr>
      <vt:lpstr>12.controller</vt:lpstr>
      <vt:lpstr>PowerPoint Presentation</vt:lpstr>
      <vt:lpstr>13. In presence of disturbance</vt:lpstr>
      <vt:lpstr>Feedforward controler</vt:lpstr>
      <vt:lpstr>15. Case of emergency?</vt:lpstr>
      <vt:lpstr>17.Choosing plc</vt:lpstr>
      <vt:lpstr>PowerPoint Presentation</vt:lpstr>
      <vt:lpstr>18.inputs/outputs</vt:lpstr>
      <vt:lpstr>19.Plc modul</vt:lpstr>
      <vt:lpstr>PowerPoint Presentation</vt:lpstr>
      <vt:lpstr>Priorities: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PLC based elevator control with variable speed drive</dc:title>
  <dc:creator>admin</dc:creator>
  <cp:lastModifiedBy>Microsoft account</cp:lastModifiedBy>
  <cp:revision>9</cp:revision>
  <dcterms:modified xsi:type="dcterms:W3CDTF">2022-01-22T19:20:01Z</dcterms:modified>
</cp:coreProperties>
</file>