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7" r:id="rId3"/>
    <p:sldId id="279" r:id="rId4"/>
    <p:sldId id="283" r:id="rId5"/>
    <p:sldId id="284" r:id="rId6"/>
    <p:sldId id="286" r:id="rId7"/>
    <p:sldId id="285" r:id="rId8"/>
    <p:sldId id="287" r:id="rId9"/>
    <p:sldId id="288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6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6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95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917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91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25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40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84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3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8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5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4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5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4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3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4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26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5145B84-ABA5-CC11-A22A-D26771FF87F4}"/>
              </a:ext>
            </a:extLst>
          </p:cNvPr>
          <p:cNvSpPr txBox="1">
            <a:spLocks/>
          </p:cNvSpPr>
          <p:nvPr/>
        </p:nvSpPr>
        <p:spPr>
          <a:xfrm>
            <a:off x="2543907" y="857729"/>
            <a:ext cx="7104186" cy="76768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name of god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7915CD6-8D87-93B6-B081-48F4B25459CF}"/>
              </a:ext>
            </a:extLst>
          </p:cNvPr>
          <p:cNvSpPr txBox="1">
            <a:spLocks/>
          </p:cNvSpPr>
          <p:nvPr/>
        </p:nvSpPr>
        <p:spPr>
          <a:xfrm>
            <a:off x="992783" y="2524001"/>
            <a:ext cx="10509082" cy="194198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Controller for the RRR robot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1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F48D56-8CC4-47EF-9A97-9A56A88AD975}"/>
              </a:ext>
            </a:extLst>
          </p:cNvPr>
          <p:cNvSpPr txBox="1"/>
          <p:nvPr/>
        </p:nvSpPr>
        <p:spPr>
          <a:xfrm>
            <a:off x="1043336" y="289669"/>
            <a:ext cx="456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02FEC2-AB61-49E6-8030-46361EEC9E72}"/>
              </a:ext>
            </a:extLst>
          </p:cNvPr>
          <p:cNvSpPr txBox="1"/>
          <p:nvPr/>
        </p:nvSpPr>
        <p:spPr>
          <a:xfrm>
            <a:off x="8998227" y="2160105"/>
            <a:ext cx="168302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B0EC8-64CA-44FB-A100-66ED0D21A763}"/>
              </a:ext>
            </a:extLst>
          </p:cNvPr>
          <p:cNvSpPr txBox="1"/>
          <p:nvPr/>
        </p:nvSpPr>
        <p:spPr>
          <a:xfrm>
            <a:off x="4830421" y="2160105"/>
            <a:ext cx="244502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34CEFF-4AE8-4AF7-8CE1-2E4B0BF292DC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7275446" y="2514048"/>
            <a:ext cx="1722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B20B96-95EB-43D3-BE19-69F11CA5549E}"/>
              </a:ext>
            </a:extLst>
          </p:cNvPr>
          <p:cNvSpPr txBox="1"/>
          <p:nvPr/>
        </p:nvSpPr>
        <p:spPr>
          <a:xfrm>
            <a:off x="162341" y="2160105"/>
            <a:ext cx="168302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53D0FE-EE7C-44F1-87D7-838040B1DDFB}"/>
              </a:ext>
            </a:extLst>
          </p:cNvPr>
          <p:cNvSpPr/>
          <p:nvPr/>
        </p:nvSpPr>
        <p:spPr>
          <a:xfrm>
            <a:off x="2577551" y="1964082"/>
            <a:ext cx="1139687" cy="1099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1D3236-CA0D-4724-8352-9E3CEF9178E5}"/>
              </a:ext>
            </a:extLst>
          </p:cNvPr>
          <p:cNvCxnSpPr>
            <a:stCxn id="12" idx="3"/>
            <a:endCxn id="17" idx="2"/>
          </p:cNvCxnSpPr>
          <p:nvPr/>
        </p:nvCxnSpPr>
        <p:spPr>
          <a:xfrm>
            <a:off x="1845367" y="2514048"/>
            <a:ext cx="73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BB2CCB-73BD-4CA9-BC32-418C73B594FC}"/>
              </a:ext>
            </a:extLst>
          </p:cNvPr>
          <p:cNvCxnSpPr>
            <a:stCxn id="17" idx="6"/>
            <a:endCxn id="8" idx="1"/>
          </p:cNvCxnSpPr>
          <p:nvPr/>
        </p:nvCxnSpPr>
        <p:spPr>
          <a:xfrm>
            <a:off x="3717238" y="2514048"/>
            <a:ext cx="111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D2DED9-4C74-4FD9-B7FD-7E83FC87C2F2}"/>
              </a:ext>
            </a:extLst>
          </p:cNvPr>
          <p:cNvSpPr txBox="1"/>
          <p:nvPr/>
        </p:nvSpPr>
        <p:spPr>
          <a:xfrm>
            <a:off x="2620616" y="2329381"/>
            <a:ext cx="33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US" dirty="0"/>
              <a:t>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CE096-2AD6-4326-9253-81CC810BF14F}"/>
              </a:ext>
            </a:extLst>
          </p:cNvPr>
          <p:cNvSpPr txBox="1"/>
          <p:nvPr/>
        </p:nvSpPr>
        <p:spPr>
          <a:xfrm>
            <a:off x="2938673" y="2531407"/>
            <a:ext cx="33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-</a:t>
            </a:r>
            <a:r>
              <a:rPr lang="en-US" dirty="0"/>
              <a:t>  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12F2ED5-14BE-4D02-98DA-3CE9954DF63B}"/>
              </a:ext>
            </a:extLst>
          </p:cNvPr>
          <p:cNvCxnSpPr>
            <a:cxnSpLocks/>
            <a:stCxn id="2" idx="3"/>
            <a:endCxn id="13" idx="2"/>
          </p:cNvCxnSpPr>
          <p:nvPr/>
        </p:nvCxnSpPr>
        <p:spPr>
          <a:xfrm flipH="1">
            <a:off x="3107640" y="2514048"/>
            <a:ext cx="7573613" cy="602134"/>
          </a:xfrm>
          <a:prstGeom prst="bentConnector4">
            <a:avLst>
              <a:gd name="adj1" fmla="val -3018"/>
              <a:gd name="adj2" fmla="val 137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3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E1674C-1F28-4C79-AD91-D4107FF82D5F}"/>
              </a:ext>
            </a:extLst>
          </p:cNvPr>
          <p:cNvSpPr txBox="1"/>
          <p:nvPr/>
        </p:nvSpPr>
        <p:spPr>
          <a:xfrm>
            <a:off x="1122848" y="64385"/>
            <a:ext cx="9512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7705F4-BA30-45C4-AAED-8C1A5A9871E0}"/>
              </a:ext>
            </a:extLst>
          </p:cNvPr>
          <p:cNvSpPr txBox="1">
            <a:spLocks/>
          </p:cNvSpPr>
          <p:nvPr/>
        </p:nvSpPr>
        <p:spPr>
          <a:xfrm>
            <a:off x="1065320" y="828686"/>
            <a:ext cx="7148713" cy="1773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articulated robot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freedom: 3</a:t>
            </a:r>
          </a:p>
          <a:p>
            <a:endParaRPr lang="en-US" sz="2800" dirty="0"/>
          </a:p>
        </p:txBody>
      </p:sp>
      <p:pic>
        <p:nvPicPr>
          <p:cNvPr id="7" name="Picture 6" descr="C:\Users\Amir\Downloads\WhatsApp Image 2022-04-22 at 6.48.25 PM.jpeg">
            <a:extLst>
              <a:ext uri="{FF2B5EF4-FFF2-40B4-BE49-F238E27FC236}">
                <a16:creationId xmlns:a16="http://schemas.microsoft.com/office/drawing/2014/main" id="{47657118-CD9E-42D7-B0C2-C43D481F40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862" y="2602420"/>
            <a:ext cx="2475814" cy="4085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02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137CDDF-594F-250D-06C3-11C66281CD7B}"/>
              </a:ext>
            </a:extLst>
          </p:cNvPr>
          <p:cNvSpPr txBox="1">
            <a:spLocks/>
          </p:cNvSpPr>
          <p:nvPr/>
        </p:nvSpPr>
        <p:spPr>
          <a:xfrm>
            <a:off x="1220681" y="1201059"/>
            <a:ext cx="9905999" cy="4947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motors: MG996R &amp; MG90S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range: 270 &amp; 270 &amp; 270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Ardoino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UNO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driver: L298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48D56-8CC4-47EF-9A97-9A56A88AD975}"/>
              </a:ext>
            </a:extLst>
          </p:cNvPr>
          <p:cNvSpPr txBox="1"/>
          <p:nvPr/>
        </p:nvSpPr>
        <p:spPr>
          <a:xfrm>
            <a:off x="1122848" y="64385"/>
            <a:ext cx="9512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73965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F7DB2-CE2D-4C31-BC67-D183927F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1086679"/>
            <a:ext cx="6341885" cy="4979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7D34E9-D300-48AB-B76B-A10855198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37" y="1630016"/>
            <a:ext cx="2626469" cy="2863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52DA43-35FC-4334-B0A1-345047E25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940" y="1359445"/>
            <a:ext cx="3961193" cy="40366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68DD3C-9C6A-47D6-AD89-B93E77648E76}"/>
              </a:ext>
            </a:extLst>
          </p:cNvPr>
          <p:cNvSpPr txBox="1"/>
          <p:nvPr/>
        </p:nvSpPr>
        <p:spPr>
          <a:xfrm>
            <a:off x="1122849" y="64385"/>
            <a:ext cx="2256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</a:p>
        </p:txBody>
      </p:sp>
    </p:spTree>
    <p:extLst>
      <p:ext uri="{BB962C8B-B14F-4D97-AF65-F5344CB8AC3E}">
        <p14:creationId xmlns:p14="http://schemas.microsoft.com/office/powerpoint/2010/main" val="19875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F7DB2-CE2D-4C31-BC67-D183927F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1086679"/>
            <a:ext cx="6341885" cy="49797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A61ADF-CFCC-48D2-84F9-9BEED5B6C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21" y="1672465"/>
            <a:ext cx="2950265" cy="2931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539FA-8966-4FAE-AB0F-ADD1F8FC8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848" y="1471760"/>
            <a:ext cx="3772007" cy="3332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8C5B45-0BA2-4504-B342-AFB099C02CB9}"/>
              </a:ext>
            </a:extLst>
          </p:cNvPr>
          <p:cNvSpPr txBox="1"/>
          <p:nvPr/>
        </p:nvSpPr>
        <p:spPr>
          <a:xfrm>
            <a:off x="1122849" y="64385"/>
            <a:ext cx="2256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</a:p>
        </p:txBody>
      </p:sp>
    </p:spTree>
    <p:extLst>
      <p:ext uri="{BB962C8B-B14F-4D97-AF65-F5344CB8AC3E}">
        <p14:creationId xmlns:p14="http://schemas.microsoft.com/office/powerpoint/2010/main" val="154887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F7DB2-CE2D-4C31-BC67-D183927F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887896"/>
            <a:ext cx="5869495" cy="5905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8C5B45-0BA2-4504-B342-AFB099C02CB9}"/>
              </a:ext>
            </a:extLst>
          </p:cNvPr>
          <p:cNvSpPr txBox="1"/>
          <p:nvPr/>
        </p:nvSpPr>
        <p:spPr>
          <a:xfrm>
            <a:off x="1122849" y="24629"/>
            <a:ext cx="2256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E6E22-E38D-49A8-95CD-4DF1BC090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748" y="987715"/>
            <a:ext cx="2714114" cy="55210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D0FD6D-F0F6-4D7E-97B3-C1E3ECB45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38" y="1445678"/>
            <a:ext cx="2973615" cy="36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F7DB2-CE2D-4C31-BC67-D183927F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1086679"/>
            <a:ext cx="5671931" cy="5706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8C5B45-0BA2-4504-B342-AFB099C02CB9}"/>
              </a:ext>
            </a:extLst>
          </p:cNvPr>
          <p:cNvSpPr txBox="1"/>
          <p:nvPr/>
        </p:nvSpPr>
        <p:spPr>
          <a:xfrm>
            <a:off x="1122849" y="64385"/>
            <a:ext cx="2256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EE646-82BD-44F9-8AB1-4DF6313F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844" y="1492855"/>
            <a:ext cx="1624840" cy="3686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B75C70-D1E6-4B60-A598-328CB33E6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297" y="883319"/>
            <a:ext cx="1624841" cy="538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F7DB2-CE2D-4C31-BC67-D183927F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887896"/>
            <a:ext cx="5869495" cy="5905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8C5B45-0BA2-4504-B342-AFB099C02CB9}"/>
              </a:ext>
            </a:extLst>
          </p:cNvPr>
          <p:cNvSpPr txBox="1"/>
          <p:nvPr/>
        </p:nvSpPr>
        <p:spPr>
          <a:xfrm>
            <a:off x="1122849" y="24629"/>
            <a:ext cx="2256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A94DC-839D-48BC-92ED-AD96F69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357" y="1113182"/>
            <a:ext cx="1394138" cy="46316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6A6FB1-5994-44F5-9F9E-ACF850483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101" y="1298713"/>
            <a:ext cx="1580786" cy="378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F7DB2-CE2D-4C31-BC67-D183927F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887896"/>
            <a:ext cx="5869495" cy="5905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8C5B45-0BA2-4504-B342-AFB099C02CB9}"/>
              </a:ext>
            </a:extLst>
          </p:cNvPr>
          <p:cNvSpPr txBox="1"/>
          <p:nvPr/>
        </p:nvSpPr>
        <p:spPr>
          <a:xfrm>
            <a:off x="1122849" y="24629"/>
            <a:ext cx="2256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7B4E1-8346-48DC-BD29-7311B3234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937" y="1425546"/>
            <a:ext cx="1801498" cy="35943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0A349E-0E0C-4238-89D0-924215FBB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860" y="1066186"/>
            <a:ext cx="3544221" cy="47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8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6769181</TotalTime>
  <Words>58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</dc:creator>
  <cp:lastModifiedBy>Unknown User</cp:lastModifiedBy>
  <cp:revision>172</cp:revision>
  <dcterms:created xsi:type="dcterms:W3CDTF">2019-11-28T11:58:16Z</dcterms:created>
  <dcterms:modified xsi:type="dcterms:W3CDTF">2022-07-02T15:48:10Z</dcterms:modified>
</cp:coreProperties>
</file>