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313" r:id="rId3"/>
    <p:sldId id="368" r:id="rId5"/>
    <p:sldId id="261" r:id="rId6"/>
    <p:sldId id="367" r:id="rId7"/>
    <p:sldId id="348" r:id="rId8"/>
    <p:sldId id="350" r:id="rId9"/>
    <p:sldId id="327" r:id="rId10"/>
    <p:sldId id="349" r:id="rId11"/>
    <p:sldId id="328" r:id="rId12"/>
    <p:sldId id="335" r:id="rId13"/>
    <p:sldId id="336" r:id="rId14"/>
    <p:sldId id="339" r:id="rId15"/>
    <p:sldId id="337" r:id="rId16"/>
    <p:sldId id="338" r:id="rId17"/>
    <p:sldId id="346" r:id="rId18"/>
    <p:sldId id="364" r:id="rId19"/>
    <p:sldId id="315" r:id="rId20"/>
    <p:sldId id="316" r:id="rId21"/>
    <p:sldId id="259" r:id="rId22"/>
    <p:sldId id="317" r:id="rId23"/>
    <p:sldId id="318" r:id="rId24"/>
    <p:sldId id="257" r:id="rId25"/>
    <p:sldId id="320" r:id="rId26"/>
    <p:sldId id="351" r:id="rId27"/>
    <p:sldId id="322" r:id="rId28"/>
    <p:sldId id="323" r:id="rId29"/>
    <p:sldId id="324" r:id="rId30"/>
    <p:sldId id="352" r:id="rId31"/>
    <p:sldId id="325" r:id="rId32"/>
    <p:sldId id="353" r:id="rId33"/>
    <p:sldId id="354" r:id="rId34"/>
    <p:sldId id="358" r:id="rId35"/>
    <p:sldId id="357" r:id="rId36"/>
    <p:sldId id="359" r:id="rId37"/>
    <p:sldId id="355" r:id="rId38"/>
    <p:sldId id="356" r:id="rId39"/>
    <p:sldId id="360" r:id="rId40"/>
    <p:sldId id="361" r:id="rId41"/>
    <p:sldId id="362" r:id="rId42"/>
    <p:sldId id="365" r:id="rId43"/>
  </p:sldIdLst>
  <p:sldSz cx="9144000" cy="5143500" type="screen16x9"/>
  <p:notesSz cx="6858000" cy="9144000"/>
  <p:embeddedFontLst>
    <p:embeddedFont>
      <p:font typeface="Questrial"/>
      <p:regular r:id="rId47"/>
    </p:embeddedFont>
    <p:embeddedFont>
      <p:font typeface="Abel" panose="02000506030000020004"/>
      <p:regular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E7E7"/>
    <a:srgbClr val="EBB7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8" Type="http://schemas.openxmlformats.org/officeDocument/2006/relationships/font" Target="fonts/font2.fntdata"/><Relationship Id="rId47" Type="http://schemas.openxmlformats.org/officeDocument/2006/relationships/font" Target="fonts/font1.fntdata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g12df2f0ffa6_1_40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3" name="Google Shape;2103;g12df2f0ffa6_1_40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" name="Google Shape;3072;gf4041860db_1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3" name="Google Shape;3073;gf4041860db_1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" name="Google Shape;3072;gf4041860db_1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3" name="Google Shape;3073;gf4041860db_1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" name="Google Shape;3072;gf4041860db_1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3" name="Google Shape;3073;gf4041860db_1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" name="Google Shape;3072;gf4041860db_1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3" name="Google Shape;3073;gf4041860db_1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" name="Google Shape;3072;gf4041860db_1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3" name="Google Shape;3073;gf4041860db_1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g12e5514972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0" name="Google Shape;2310;g12e5514972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" name="Google Shape;3072;gf4041860db_1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3" name="Google Shape;3073;gf4041860db_1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6" name="Google Shape;2986;gf4041860db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7" name="Google Shape;2987;gf4041860db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g12e5514972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5" name="Google Shape;2275;g12e5514972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1" name="Google Shape;3801;gf4041860db_1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2" name="Google Shape;3802;gf4041860db_1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g12de7a90d27_0_1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5" name="Google Shape;2245;g12de7a90d27_0_1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8" name="Google Shape;3668;gf4041860db_1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9" name="Google Shape;3669;gf4041860db_1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g12de7a90d27_0_1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4" name="Google Shape;2204;g12de7a90d27_0_1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g12de7a90d27_0_1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4" name="Google Shape;2204;g12de7a90d27_0_1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Google Shape;2318;g12e5514972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9" name="Google Shape;2319;g12e5514972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8" name="Google Shape;3668;gf4041860db_1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9" name="Google Shape;3669;gf4041860db_1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8" name="Google Shape;3668;gf4041860db_1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9" name="Google Shape;3669;gf4041860db_1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8" name="Google Shape;3668;gf4041860db_1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9" name="Google Shape;3669;gf4041860db_1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8" name="Google Shape;3668;gf4041860db_1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9" name="Google Shape;3669;gf4041860db_1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8" name="Google Shape;3668;gf4041860db_1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9" name="Google Shape;3669;gf4041860db_1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" name="Google Shape;4199;gf4041860db_1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0" name="Google Shape;4200;gf4041860db_1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Google Shape;2300;g12e551497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1" name="Google Shape;2301;g12e551497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8" name="Google Shape;3668;gf4041860db_1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9" name="Google Shape;3669;gf4041860db_1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8" name="Google Shape;3668;gf4041860db_1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9" name="Google Shape;3669;gf4041860db_1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8" name="Google Shape;3668;gf4041860db_1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9" name="Google Shape;3669;gf4041860db_1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8" name="Google Shape;3668;gf4041860db_1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9" name="Google Shape;3669;gf4041860db_1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8" name="Google Shape;3668;gf4041860db_1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9" name="Google Shape;3669;gf4041860db_1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8" name="Google Shape;3668;gf4041860db_1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9" name="Google Shape;3669;gf4041860db_1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8" name="Google Shape;3668;gf4041860db_1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9" name="Google Shape;3669;gf4041860db_1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8" name="Google Shape;3668;gf4041860db_1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9" name="Google Shape;3669;gf4041860db_1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8" name="Google Shape;3668;gf4041860db_1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9" name="Google Shape;3669;gf4041860db_1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" name="Google Shape;4199;gf4041860db_1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0" name="Google Shape;4200;gf4041860db_1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5" name="Google Shape;3685;g11ca63e93a8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6" name="Google Shape;3686;g11ca63e93a8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g12de7a90d27_0_1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4" name="Google Shape;2394;g12de7a90d27_0_1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" name="Google Shape;3072;gf4041860db_1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3" name="Google Shape;3073;gf4041860db_1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g12e5514972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0" name="Google Shape;2310;g12e5514972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" name="Google Shape;3072;gf4041860db_1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3" name="Google Shape;3073;gf4041860db_1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" name="Google Shape;3072;gf4041860db_1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3" name="Google Shape;3073;gf4041860db_1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0" name="Google Shape;10;p2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1" name="Google Shape;11;p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" name="Google Shape;43;p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8" name="Google Shape;48;p2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49" name="Google Shape;49;p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" name="Google Shape;53;p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" name="Google Shape;54;p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72;p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" name="Google Shape;77;p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" name="Google Shape;78;p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" name="Google Shape;80;p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" name="Google Shape;81;p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" name="Google Shape;82;p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" name="Google Shape;83;p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" name="Google Shape;84;p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" name="Google Shape;85;p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6" name="Google Shape;86;p2"/>
          <p:cNvSpPr txBox="1">
            <a:spLocks noGrp="1"/>
          </p:cNvSpPr>
          <p:nvPr>
            <p:ph type="ctrTitle"/>
          </p:nvPr>
        </p:nvSpPr>
        <p:spPr>
          <a:xfrm>
            <a:off x="2061092" y="1347675"/>
            <a:ext cx="6367800" cy="17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7" name="Google Shape;87;p2"/>
          <p:cNvSpPr txBox="1">
            <a:spLocks noGrp="1"/>
          </p:cNvSpPr>
          <p:nvPr>
            <p:ph type="subTitle" idx="1"/>
          </p:nvPr>
        </p:nvSpPr>
        <p:spPr>
          <a:xfrm>
            <a:off x="2061092" y="3065675"/>
            <a:ext cx="63678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88" name="Google Shape;88;p2"/>
          <p:cNvGrpSpPr/>
          <p:nvPr/>
        </p:nvGrpSpPr>
        <p:grpSpPr>
          <a:xfrm flipH="1">
            <a:off x="246" y="1384364"/>
            <a:ext cx="3863499" cy="3798516"/>
            <a:chOff x="3133537" y="-308699"/>
            <a:chExt cx="6010422" cy="5452155"/>
          </a:xfrm>
        </p:grpSpPr>
        <p:sp>
          <p:nvSpPr>
            <p:cNvPr id="89" name="Google Shape;89;p2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5" name="Google Shape;865;p11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866" name="Google Shape;866;p11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867" name="Google Shape;867;p11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8" name="Google Shape;868;p11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9" name="Google Shape;869;p11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0" name="Google Shape;870;p11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1" name="Google Shape;871;p11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2" name="Google Shape;872;p11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3" name="Google Shape;873;p11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4" name="Google Shape;874;p11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5" name="Google Shape;875;p11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6" name="Google Shape;876;p11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7" name="Google Shape;877;p11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8" name="Google Shape;878;p11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9" name="Google Shape;879;p11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0" name="Google Shape;880;p11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1" name="Google Shape;881;p11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2" name="Google Shape;882;p11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3" name="Google Shape;883;p11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4" name="Google Shape;884;p11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5" name="Google Shape;885;p11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6" name="Google Shape;886;p11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7" name="Google Shape;887;p11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8" name="Google Shape;888;p11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9" name="Google Shape;889;p11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0" name="Google Shape;890;p11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1" name="Google Shape;891;p11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2" name="Google Shape;892;p11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3" name="Google Shape;893;p11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4" name="Google Shape;894;p11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5" name="Google Shape;895;p11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6" name="Google Shape;896;p11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7" name="Google Shape;897;p11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8" name="Google Shape;898;p11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9" name="Google Shape;899;p11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0" name="Google Shape;900;p11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1" name="Google Shape;901;p11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2" name="Google Shape;902;p11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3" name="Google Shape;903;p11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04" name="Google Shape;904;p11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905" name="Google Shape;905;p11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11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7" name="Google Shape;907;p11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8" name="Google Shape;908;p11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9" name="Google Shape;909;p11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0" name="Google Shape;910;p11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1" name="Google Shape;911;p11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2" name="Google Shape;912;p11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3" name="Google Shape;913;p11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4" name="Google Shape;914;p11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5" name="Google Shape;915;p11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6" name="Google Shape;916;p11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7" name="Google Shape;917;p11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8" name="Google Shape;918;p11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9" name="Google Shape;919;p11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0" name="Google Shape;920;p11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1" name="Google Shape;921;p11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2" name="Google Shape;922;p11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3" name="Google Shape;923;p11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4" name="Google Shape;924;p11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5" name="Google Shape;925;p11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6" name="Google Shape;926;p11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7" name="Google Shape;927;p11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8" name="Google Shape;928;p11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9" name="Google Shape;929;p11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0" name="Google Shape;930;p11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1" name="Google Shape;931;p11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2" name="Google Shape;932;p11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3" name="Google Shape;933;p11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4" name="Google Shape;934;p11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5" name="Google Shape;935;p11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6" name="Google Shape;936;p11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7" name="Google Shape;937;p11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8" name="Google Shape;938;p11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9" name="Google Shape;939;p11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0" name="Google Shape;940;p11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1" name="Google Shape;941;p11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42" name="Google Shape;942;p11"/>
          <p:cNvSpPr txBox="1">
            <a:spLocks noGrp="1"/>
          </p:cNvSpPr>
          <p:nvPr>
            <p:ph type="title" hasCustomPrompt="1"/>
          </p:nvPr>
        </p:nvSpPr>
        <p:spPr>
          <a:xfrm>
            <a:off x="2113750" y="2522228"/>
            <a:ext cx="2431500" cy="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43" name="Google Shape;943;p11"/>
          <p:cNvSpPr txBox="1">
            <a:spLocks noGrp="1"/>
          </p:cNvSpPr>
          <p:nvPr>
            <p:ph type="subTitle" idx="1"/>
          </p:nvPr>
        </p:nvSpPr>
        <p:spPr>
          <a:xfrm>
            <a:off x="2113750" y="2917803"/>
            <a:ext cx="2431500" cy="3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944" name="Google Shape;944;p11"/>
          <p:cNvGrpSpPr/>
          <p:nvPr/>
        </p:nvGrpSpPr>
        <p:grpSpPr>
          <a:xfrm>
            <a:off x="6476809" y="-946040"/>
            <a:ext cx="6048287" cy="5946120"/>
            <a:chOff x="3133537" y="-308699"/>
            <a:chExt cx="6010422" cy="5452155"/>
          </a:xfrm>
        </p:grpSpPr>
        <p:sp>
          <p:nvSpPr>
            <p:cNvPr id="945" name="Google Shape;945;p11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6" name="Google Shape;946;p11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47" name="Google Shape;947;p11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_1">
    <p:bg>
      <p:bgPr>
        <a:solidFill>
          <a:srgbClr val="FFFFFF"/>
        </a:solidFill>
        <a:effectLst/>
      </p:bgPr>
    </p:bg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0" name="Google Shape;950;p13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951" name="Google Shape;951;p13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952" name="Google Shape;952;p1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3" name="Google Shape;953;p1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4" name="Google Shape;954;p1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5" name="Google Shape;955;p1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6" name="Google Shape;956;p1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7" name="Google Shape;957;p1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8" name="Google Shape;958;p1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9" name="Google Shape;959;p1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0" name="Google Shape;960;p1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1" name="Google Shape;961;p1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2" name="Google Shape;962;p1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3" name="Google Shape;963;p1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4" name="Google Shape;964;p1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5" name="Google Shape;965;p1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6" name="Google Shape;966;p1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7" name="Google Shape;967;p1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8" name="Google Shape;968;p1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9" name="Google Shape;969;p1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0" name="Google Shape;970;p1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1" name="Google Shape;971;p1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2" name="Google Shape;972;p1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3" name="Google Shape;973;p1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4" name="Google Shape;974;p1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5" name="Google Shape;975;p1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6" name="Google Shape;976;p1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7" name="Google Shape;977;p1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8" name="Google Shape;978;p1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9" name="Google Shape;979;p1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0" name="Google Shape;980;p1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1" name="Google Shape;981;p1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2" name="Google Shape;982;p1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3" name="Google Shape;983;p1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4" name="Google Shape;984;p1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5" name="Google Shape;985;p1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6" name="Google Shape;986;p1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7" name="Google Shape;987;p1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8" name="Google Shape;988;p1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89" name="Google Shape;989;p13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990" name="Google Shape;990;p1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1" name="Google Shape;991;p1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2" name="Google Shape;992;p1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3" name="Google Shape;993;p1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4" name="Google Shape;994;p1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5" name="Google Shape;995;p1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6" name="Google Shape;996;p1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7" name="Google Shape;997;p1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8" name="Google Shape;998;p1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9" name="Google Shape;999;p1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0" name="Google Shape;1000;p1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1" name="Google Shape;1001;p1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2" name="Google Shape;1002;p1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3" name="Google Shape;1003;p1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4" name="Google Shape;1004;p1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5" name="Google Shape;1005;p1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6" name="Google Shape;1006;p1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7" name="Google Shape;1007;p1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8" name="Google Shape;1008;p1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9" name="Google Shape;1009;p1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0" name="Google Shape;1010;p1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1" name="Google Shape;1011;p1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2" name="Google Shape;1012;p1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3" name="Google Shape;1013;p1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4" name="Google Shape;1014;p1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5" name="Google Shape;1015;p1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6" name="Google Shape;1016;p1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7" name="Google Shape;1017;p1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8" name="Google Shape;1018;p1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9" name="Google Shape;1019;p1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0" name="Google Shape;1020;p1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1" name="Google Shape;1021;p1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2" name="Google Shape;1022;p1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3" name="Google Shape;1023;p1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4" name="Google Shape;1024;p1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5" name="Google Shape;1025;p1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6" name="Google Shape;1026;p1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27" name="Google Shape;1027;p13"/>
          <p:cNvSpPr txBox="1">
            <a:spLocks noGrp="1"/>
          </p:cNvSpPr>
          <p:nvPr>
            <p:ph type="ctrTitle"/>
          </p:nvPr>
        </p:nvSpPr>
        <p:spPr>
          <a:xfrm>
            <a:off x="3658660" y="1589224"/>
            <a:ext cx="2322900" cy="2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28" name="Google Shape;1028;p13"/>
          <p:cNvSpPr txBox="1">
            <a:spLocks noGrp="1"/>
          </p:cNvSpPr>
          <p:nvPr>
            <p:ph type="subTitle" idx="1"/>
          </p:nvPr>
        </p:nvSpPr>
        <p:spPr>
          <a:xfrm>
            <a:off x="3658661" y="1846527"/>
            <a:ext cx="2322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9" name="Google Shape;1029;p13"/>
          <p:cNvSpPr txBox="1">
            <a:spLocks noGrp="1"/>
          </p:cNvSpPr>
          <p:nvPr>
            <p:ph type="title" idx="2" hasCustomPrompt="1"/>
          </p:nvPr>
        </p:nvSpPr>
        <p:spPr>
          <a:xfrm>
            <a:off x="4269160" y="833125"/>
            <a:ext cx="1101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0" name="Google Shape;1030;p13"/>
          <p:cNvSpPr txBox="1">
            <a:spLocks noGrp="1"/>
          </p:cNvSpPr>
          <p:nvPr>
            <p:ph type="ctrTitle" idx="3"/>
          </p:nvPr>
        </p:nvSpPr>
        <p:spPr>
          <a:xfrm>
            <a:off x="3658660" y="3722410"/>
            <a:ext cx="2322900" cy="2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31" name="Google Shape;1031;p13"/>
          <p:cNvSpPr txBox="1">
            <a:spLocks noGrp="1"/>
          </p:cNvSpPr>
          <p:nvPr>
            <p:ph type="subTitle" idx="4"/>
          </p:nvPr>
        </p:nvSpPr>
        <p:spPr>
          <a:xfrm>
            <a:off x="3658661" y="3992523"/>
            <a:ext cx="2322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2" name="Google Shape;1032;p13"/>
          <p:cNvSpPr txBox="1">
            <a:spLocks noGrp="1"/>
          </p:cNvSpPr>
          <p:nvPr>
            <p:ph type="title" idx="5" hasCustomPrompt="1"/>
          </p:nvPr>
        </p:nvSpPr>
        <p:spPr>
          <a:xfrm>
            <a:off x="4269160" y="2972134"/>
            <a:ext cx="1101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3" name="Google Shape;1033;p13"/>
          <p:cNvSpPr txBox="1">
            <a:spLocks noGrp="1"/>
          </p:cNvSpPr>
          <p:nvPr>
            <p:ph type="ctrTitle" idx="6"/>
          </p:nvPr>
        </p:nvSpPr>
        <p:spPr>
          <a:xfrm>
            <a:off x="5974922" y="1589224"/>
            <a:ext cx="2322900" cy="2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34" name="Google Shape;1034;p13"/>
          <p:cNvSpPr txBox="1">
            <a:spLocks noGrp="1"/>
          </p:cNvSpPr>
          <p:nvPr>
            <p:ph type="subTitle" idx="7"/>
          </p:nvPr>
        </p:nvSpPr>
        <p:spPr>
          <a:xfrm>
            <a:off x="5974924" y="1846527"/>
            <a:ext cx="2322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5" name="Google Shape;1035;p13"/>
          <p:cNvSpPr txBox="1">
            <a:spLocks noGrp="1"/>
          </p:cNvSpPr>
          <p:nvPr>
            <p:ph type="title" idx="8" hasCustomPrompt="1"/>
          </p:nvPr>
        </p:nvSpPr>
        <p:spPr>
          <a:xfrm>
            <a:off x="6585422" y="833125"/>
            <a:ext cx="1101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6" name="Google Shape;1036;p13"/>
          <p:cNvSpPr txBox="1">
            <a:spLocks noGrp="1"/>
          </p:cNvSpPr>
          <p:nvPr>
            <p:ph type="ctrTitle" idx="9"/>
          </p:nvPr>
        </p:nvSpPr>
        <p:spPr>
          <a:xfrm>
            <a:off x="5974922" y="3722410"/>
            <a:ext cx="2322900" cy="2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37" name="Google Shape;1037;p13"/>
          <p:cNvSpPr txBox="1">
            <a:spLocks noGrp="1"/>
          </p:cNvSpPr>
          <p:nvPr>
            <p:ph type="subTitle" idx="13"/>
          </p:nvPr>
        </p:nvSpPr>
        <p:spPr>
          <a:xfrm>
            <a:off x="5974924" y="3992523"/>
            <a:ext cx="2322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8" name="Google Shape;1038;p13"/>
          <p:cNvSpPr txBox="1">
            <a:spLocks noGrp="1"/>
          </p:cNvSpPr>
          <p:nvPr>
            <p:ph type="title" idx="14" hasCustomPrompt="1"/>
          </p:nvPr>
        </p:nvSpPr>
        <p:spPr>
          <a:xfrm>
            <a:off x="6585422" y="2972134"/>
            <a:ext cx="1101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9" name="Google Shape;1039;p13"/>
          <p:cNvSpPr txBox="1">
            <a:spLocks noGrp="1"/>
          </p:cNvSpPr>
          <p:nvPr>
            <p:ph type="ctrTitle" idx="15"/>
          </p:nvPr>
        </p:nvSpPr>
        <p:spPr>
          <a:xfrm rot="-5400000">
            <a:off x="-1086025" y="2345625"/>
            <a:ext cx="40671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30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40" name="Google Shape;1040;p13"/>
          <p:cNvSpPr txBox="1">
            <a:spLocks noGrp="1"/>
          </p:cNvSpPr>
          <p:nvPr>
            <p:ph type="ctrTitle" idx="16"/>
          </p:nvPr>
        </p:nvSpPr>
        <p:spPr>
          <a:xfrm>
            <a:off x="1329575" y="1589233"/>
            <a:ext cx="2322900" cy="2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41" name="Google Shape;1041;p13"/>
          <p:cNvSpPr txBox="1">
            <a:spLocks noGrp="1"/>
          </p:cNvSpPr>
          <p:nvPr>
            <p:ph type="subTitle" idx="17"/>
          </p:nvPr>
        </p:nvSpPr>
        <p:spPr>
          <a:xfrm>
            <a:off x="1329575" y="1846527"/>
            <a:ext cx="2322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2" name="Google Shape;1042;p13"/>
          <p:cNvSpPr txBox="1">
            <a:spLocks noGrp="1"/>
          </p:cNvSpPr>
          <p:nvPr>
            <p:ph type="title" idx="18" hasCustomPrompt="1"/>
          </p:nvPr>
        </p:nvSpPr>
        <p:spPr>
          <a:xfrm>
            <a:off x="1940075" y="833125"/>
            <a:ext cx="1101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43" name="Google Shape;1043;p13"/>
          <p:cNvSpPr txBox="1">
            <a:spLocks noGrp="1"/>
          </p:cNvSpPr>
          <p:nvPr>
            <p:ph type="ctrTitle" idx="19"/>
          </p:nvPr>
        </p:nvSpPr>
        <p:spPr>
          <a:xfrm>
            <a:off x="1329575" y="3722410"/>
            <a:ext cx="2322900" cy="2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44" name="Google Shape;1044;p13"/>
          <p:cNvSpPr txBox="1">
            <a:spLocks noGrp="1"/>
          </p:cNvSpPr>
          <p:nvPr>
            <p:ph type="subTitle" idx="20"/>
          </p:nvPr>
        </p:nvSpPr>
        <p:spPr>
          <a:xfrm>
            <a:off x="1329575" y="3992523"/>
            <a:ext cx="2322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5" name="Google Shape;1045;p13"/>
          <p:cNvSpPr txBox="1">
            <a:spLocks noGrp="1"/>
          </p:cNvSpPr>
          <p:nvPr>
            <p:ph type="title" idx="21" hasCustomPrompt="1"/>
          </p:nvPr>
        </p:nvSpPr>
        <p:spPr>
          <a:xfrm>
            <a:off x="1940075" y="2972134"/>
            <a:ext cx="1101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grpSp>
        <p:nvGrpSpPr>
          <p:cNvPr id="1046" name="Google Shape;1046;p13"/>
          <p:cNvGrpSpPr/>
          <p:nvPr/>
        </p:nvGrpSpPr>
        <p:grpSpPr>
          <a:xfrm>
            <a:off x="8158897" y="1101339"/>
            <a:ext cx="3863499" cy="3798516"/>
            <a:chOff x="3133537" y="-308699"/>
            <a:chExt cx="6010422" cy="5452155"/>
          </a:xfrm>
        </p:grpSpPr>
        <p:sp>
          <p:nvSpPr>
            <p:cNvPr id="1047" name="Google Shape;1047;p13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49" name="Google Shape;1049;p13"/>
          <p:cNvGrpSpPr/>
          <p:nvPr/>
        </p:nvGrpSpPr>
        <p:grpSpPr>
          <a:xfrm flipH="1">
            <a:off x="-2735682" y="-2543415"/>
            <a:ext cx="4017967" cy="3644766"/>
            <a:chOff x="3166062" y="1034326"/>
            <a:chExt cx="6010422" cy="5452155"/>
          </a:xfrm>
        </p:grpSpPr>
        <p:sp>
          <p:nvSpPr>
            <p:cNvPr id="1050" name="Google Shape;1050;p13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52" name="Google Shape;1052;p13"/>
          <p:cNvGrpSpPr/>
          <p:nvPr/>
        </p:nvGrpSpPr>
        <p:grpSpPr>
          <a:xfrm>
            <a:off x="8356066" y="1991161"/>
            <a:ext cx="593164" cy="1161172"/>
            <a:chOff x="4921825" y="870250"/>
            <a:chExt cx="407925" cy="798550"/>
          </a:xfrm>
        </p:grpSpPr>
        <p:sp>
          <p:nvSpPr>
            <p:cNvPr id="1053" name="Google Shape;1053;p13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5" name="Google Shape;1065;p13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6" name="Google Shape;1066;p13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7" name="Google Shape;1067;p13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8" name="Google Shape;1068;p13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9" name="Google Shape;1069;p13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0" name="Google Shape;1070;p13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1" name="Google Shape;1071;p13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2" name="Google Shape;1072;p13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3" name="Google Shape;1073;p13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4" name="Google Shape;1074;p13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5" name="Google Shape;1075;p13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6" name="Google Shape;1076;p13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7" name="Google Shape;1077;p13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8" name="Google Shape;1078;p13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9" name="Google Shape;1079;p13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0" name="Google Shape;1080;p13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1" name="Google Shape;1081;p13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2" name="Google Shape;1082;p13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4" name="Google Shape;1084;p14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085" name="Google Shape;1085;p14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086" name="Google Shape;1086;p14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7" name="Google Shape;1087;p14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8" name="Google Shape;1088;p14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9" name="Google Shape;1089;p14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0" name="Google Shape;1090;p14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1" name="Google Shape;1091;p14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2" name="Google Shape;1092;p14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3" name="Google Shape;1093;p14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4" name="Google Shape;1094;p14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5" name="Google Shape;1095;p14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6" name="Google Shape;1096;p14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7" name="Google Shape;1097;p14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8" name="Google Shape;1098;p14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9" name="Google Shape;1099;p14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0" name="Google Shape;1100;p14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1" name="Google Shape;1101;p14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2" name="Google Shape;1102;p14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3" name="Google Shape;1103;p14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4" name="Google Shape;1104;p14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5" name="Google Shape;1105;p14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6" name="Google Shape;1106;p14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7" name="Google Shape;1107;p14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8" name="Google Shape;1108;p14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9" name="Google Shape;1109;p14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0" name="Google Shape;1110;p14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1" name="Google Shape;1111;p14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2" name="Google Shape;1112;p14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3" name="Google Shape;1113;p14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4" name="Google Shape;1114;p14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5" name="Google Shape;1115;p14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6" name="Google Shape;1116;p14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7" name="Google Shape;1117;p14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8" name="Google Shape;1118;p14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9" name="Google Shape;1119;p14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0" name="Google Shape;1120;p14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1" name="Google Shape;1121;p14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2" name="Google Shape;1122;p14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23" name="Google Shape;1123;p14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124" name="Google Shape;1124;p14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5" name="Google Shape;1125;p14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6" name="Google Shape;1126;p14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7" name="Google Shape;1127;p14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8" name="Google Shape;1128;p14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9" name="Google Shape;1129;p14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0" name="Google Shape;1130;p14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1" name="Google Shape;1131;p14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2" name="Google Shape;1132;p14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3" name="Google Shape;1133;p14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4" name="Google Shape;1134;p14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5" name="Google Shape;1135;p14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6" name="Google Shape;1136;p14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14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8" name="Google Shape;1138;p14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9" name="Google Shape;1139;p14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0" name="Google Shape;1140;p14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1" name="Google Shape;1141;p14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2" name="Google Shape;1142;p14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3" name="Google Shape;1143;p14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4" name="Google Shape;1144;p14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5" name="Google Shape;1145;p14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6" name="Google Shape;1146;p14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7" name="Google Shape;1147;p14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8" name="Google Shape;1148;p14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9" name="Google Shape;1149;p14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0" name="Google Shape;1150;p14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1" name="Google Shape;1151;p14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2" name="Google Shape;1152;p14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3" name="Google Shape;1153;p14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4" name="Google Shape;1154;p14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5" name="Google Shape;1155;p14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6" name="Google Shape;1156;p14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7" name="Google Shape;1157;p14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8" name="Google Shape;1158;p14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9" name="Google Shape;1159;p14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0" name="Google Shape;1160;p14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61" name="Google Shape;1161;p14"/>
          <p:cNvSpPr txBox="1">
            <a:spLocks noGrp="1"/>
          </p:cNvSpPr>
          <p:nvPr>
            <p:ph type="title"/>
          </p:nvPr>
        </p:nvSpPr>
        <p:spPr>
          <a:xfrm>
            <a:off x="5726950" y="3519625"/>
            <a:ext cx="27018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62" name="Google Shape;1162;p14"/>
          <p:cNvSpPr txBox="1">
            <a:spLocks noGrp="1"/>
          </p:cNvSpPr>
          <p:nvPr>
            <p:ph type="subTitle" idx="1"/>
          </p:nvPr>
        </p:nvSpPr>
        <p:spPr>
          <a:xfrm>
            <a:off x="2201175" y="1415825"/>
            <a:ext cx="62277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1163" name="Google Shape;1163;p14"/>
          <p:cNvGrpSpPr/>
          <p:nvPr/>
        </p:nvGrpSpPr>
        <p:grpSpPr>
          <a:xfrm flipH="1">
            <a:off x="-2312653" y="259583"/>
            <a:ext cx="5684657" cy="5157739"/>
            <a:chOff x="3166062" y="1034326"/>
            <a:chExt cx="6010422" cy="5452155"/>
          </a:xfrm>
        </p:grpSpPr>
        <p:sp>
          <p:nvSpPr>
            <p:cNvPr id="1164" name="Google Shape;1164;p14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5" name="Google Shape;1165;p14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" name="Google Shape;1167;p15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168" name="Google Shape;1168;p15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169" name="Google Shape;1169;p15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0" name="Google Shape;1170;p15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1" name="Google Shape;1171;p15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2" name="Google Shape;1172;p15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3" name="Google Shape;1173;p15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4" name="Google Shape;1174;p15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5" name="Google Shape;1175;p15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6" name="Google Shape;1176;p15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7" name="Google Shape;1177;p15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8" name="Google Shape;1178;p15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9" name="Google Shape;1179;p15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0" name="Google Shape;1180;p15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1" name="Google Shape;1181;p15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2" name="Google Shape;1182;p15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3" name="Google Shape;1183;p15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4" name="Google Shape;1184;p15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5" name="Google Shape;1185;p15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6" name="Google Shape;1186;p15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7" name="Google Shape;1187;p15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8" name="Google Shape;1188;p15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9" name="Google Shape;1189;p15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0" name="Google Shape;1190;p15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1" name="Google Shape;1191;p15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2" name="Google Shape;1192;p15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3" name="Google Shape;1193;p15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4" name="Google Shape;1194;p15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5" name="Google Shape;1195;p15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6" name="Google Shape;1196;p15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7" name="Google Shape;1197;p15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8" name="Google Shape;1198;p15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9" name="Google Shape;1199;p15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0" name="Google Shape;1200;p15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1" name="Google Shape;1201;p15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2" name="Google Shape;1202;p15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3" name="Google Shape;1203;p15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4" name="Google Shape;1204;p15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5" name="Google Shape;1205;p15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06" name="Google Shape;1206;p15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207" name="Google Shape;1207;p15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8" name="Google Shape;1208;p15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9" name="Google Shape;1209;p15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0" name="Google Shape;1210;p15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1" name="Google Shape;1211;p15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2" name="Google Shape;1212;p15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3" name="Google Shape;1213;p15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4" name="Google Shape;1214;p15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5" name="Google Shape;1215;p15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6" name="Google Shape;1216;p15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7" name="Google Shape;1217;p15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8" name="Google Shape;1218;p15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9" name="Google Shape;1219;p15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0" name="Google Shape;1220;p15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1" name="Google Shape;1221;p15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2" name="Google Shape;1222;p15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3" name="Google Shape;1223;p15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4" name="Google Shape;1224;p15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5" name="Google Shape;1225;p15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6" name="Google Shape;1226;p15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7" name="Google Shape;1227;p15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8" name="Google Shape;1228;p15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9" name="Google Shape;1229;p15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0" name="Google Shape;1230;p15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1" name="Google Shape;1231;p15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2" name="Google Shape;1232;p15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3" name="Google Shape;1233;p15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4" name="Google Shape;1234;p15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5" name="Google Shape;1235;p15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6" name="Google Shape;1236;p15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7" name="Google Shape;1237;p15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8" name="Google Shape;1238;p15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9" name="Google Shape;1239;p15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0" name="Google Shape;1240;p15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1" name="Google Shape;1241;p15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2" name="Google Shape;1242;p15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Google Shape;1243;p15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44" name="Google Shape;1244;p15"/>
          <p:cNvSpPr txBox="1">
            <a:spLocks noGrp="1"/>
          </p:cNvSpPr>
          <p:nvPr>
            <p:ph type="ctrTitle"/>
          </p:nvPr>
        </p:nvSpPr>
        <p:spPr>
          <a:xfrm>
            <a:off x="713225" y="1735900"/>
            <a:ext cx="3858900" cy="62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000"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45" name="Google Shape;1245;p15"/>
          <p:cNvSpPr txBox="1">
            <a:spLocks noGrp="1"/>
          </p:cNvSpPr>
          <p:nvPr>
            <p:ph type="subTitle" idx="1"/>
          </p:nvPr>
        </p:nvSpPr>
        <p:spPr>
          <a:xfrm>
            <a:off x="713225" y="2364200"/>
            <a:ext cx="3858900" cy="10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1246" name="Google Shape;1246;p15"/>
          <p:cNvGrpSpPr/>
          <p:nvPr/>
        </p:nvGrpSpPr>
        <p:grpSpPr>
          <a:xfrm>
            <a:off x="4091299" y="804357"/>
            <a:ext cx="5111263" cy="4704119"/>
            <a:chOff x="3133537" y="-308699"/>
            <a:chExt cx="6010422" cy="5452155"/>
          </a:xfrm>
        </p:grpSpPr>
        <p:sp>
          <p:nvSpPr>
            <p:cNvPr id="1247" name="Google Shape;1247;p15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8" name="Google Shape;1248;p15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49" name="Google Shape;1249;p15"/>
          <p:cNvSpPr/>
          <p:nvPr/>
        </p:nvSpPr>
        <p:spPr>
          <a:xfrm flipH="1">
            <a:off x="-262" y="4291845"/>
            <a:ext cx="1497839" cy="851712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9" name="Google Shape;1369;p17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370" name="Google Shape;1370;p17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371" name="Google Shape;1371;p17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2" name="Google Shape;1372;p17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3" name="Google Shape;1373;p17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4" name="Google Shape;1374;p17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5" name="Google Shape;1375;p17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6" name="Google Shape;1376;p17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7" name="Google Shape;1377;p17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8" name="Google Shape;1378;p17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9" name="Google Shape;1379;p17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0" name="Google Shape;1380;p17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1" name="Google Shape;1381;p17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2" name="Google Shape;1382;p17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3" name="Google Shape;1383;p17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4" name="Google Shape;1384;p17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5" name="Google Shape;1385;p17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6" name="Google Shape;1386;p17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7" name="Google Shape;1387;p17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8" name="Google Shape;1388;p17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9" name="Google Shape;1389;p17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0" name="Google Shape;1390;p17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1" name="Google Shape;1391;p17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2" name="Google Shape;1392;p17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3" name="Google Shape;1393;p17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4" name="Google Shape;1394;p17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5" name="Google Shape;1395;p17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6" name="Google Shape;1396;p17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7" name="Google Shape;1397;p17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8" name="Google Shape;1398;p17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9" name="Google Shape;1399;p17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0" name="Google Shape;1400;p17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1" name="Google Shape;1401;p17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2" name="Google Shape;1402;p17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3" name="Google Shape;1403;p17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4" name="Google Shape;1404;p17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5" name="Google Shape;1405;p17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6" name="Google Shape;1406;p17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7" name="Google Shape;1407;p17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08" name="Google Shape;1408;p17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409" name="Google Shape;1409;p17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0" name="Google Shape;1410;p17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1" name="Google Shape;1411;p17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2" name="Google Shape;1412;p17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3" name="Google Shape;1413;p17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4" name="Google Shape;1414;p17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5" name="Google Shape;1415;p17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6" name="Google Shape;1416;p17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7" name="Google Shape;1417;p17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8" name="Google Shape;1418;p17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9" name="Google Shape;1419;p17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0" name="Google Shape;1420;p17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1" name="Google Shape;1421;p17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2" name="Google Shape;1422;p17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3" name="Google Shape;1423;p17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4" name="Google Shape;1424;p17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5" name="Google Shape;1425;p17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6" name="Google Shape;1426;p17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7" name="Google Shape;1427;p17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8" name="Google Shape;1428;p17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9" name="Google Shape;1429;p17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0" name="Google Shape;1430;p17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1" name="Google Shape;1431;p17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2" name="Google Shape;1432;p17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3" name="Google Shape;1433;p17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4" name="Google Shape;1434;p17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5" name="Google Shape;1435;p17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6" name="Google Shape;1436;p17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7" name="Google Shape;1437;p17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8" name="Google Shape;1438;p17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9" name="Google Shape;1439;p17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0" name="Google Shape;1440;p17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1" name="Google Shape;1441;p17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2" name="Google Shape;1442;p17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3" name="Google Shape;1443;p17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4" name="Google Shape;1444;p17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5" name="Google Shape;1445;p17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46" name="Google Shape;1446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47" name="Google Shape;1447;p17"/>
          <p:cNvSpPr txBox="1">
            <a:spLocks noGrp="1"/>
          </p:cNvSpPr>
          <p:nvPr>
            <p:ph type="ctrTitle" idx="2"/>
          </p:nvPr>
        </p:nvSpPr>
        <p:spPr>
          <a:xfrm>
            <a:off x="1766975" y="1920386"/>
            <a:ext cx="24141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48" name="Google Shape;1448;p17"/>
          <p:cNvSpPr txBox="1">
            <a:spLocks noGrp="1"/>
          </p:cNvSpPr>
          <p:nvPr>
            <p:ph type="subTitle" idx="1"/>
          </p:nvPr>
        </p:nvSpPr>
        <p:spPr>
          <a:xfrm>
            <a:off x="1766975" y="2257277"/>
            <a:ext cx="2414100" cy="8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49" name="Google Shape;1449;p17"/>
          <p:cNvSpPr txBox="1">
            <a:spLocks noGrp="1"/>
          </p:cNvSpPr>
          <p:nvPr>
            <p:ph type="ctrTitle" idx="3"/>
          </p:nvPr>
        </p:nvSpPr>
        <p:spPr>
          <a:xfrm>
            <a:off x="5725236" y="1920386"/>
            <a:ext cx="24141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50" name="Google Shape;1450;p17"/>
          <p:cNvSpPr txBox="1">
            <a:spLocks noGrp="1"/>
          </p:cNvSpPr>
          <p:nvPr>
            <p:ph type="subTitle" idx="4"/>
          </p:nvPr>
        </p:nvSpPr>
        <p:spPr>
          <a:xfrm>
            <a:off x="5725225" y="2257277"/>
            <a:ext cx="2414100" cy="8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51" name="Google Shape;1451;p17"/>
          <p:cNvSpPr txBox="1">
            <a:spLocks noGrp="1"/>
          </p:cNvSpPr>
          <p:nvPr>
            <p:ph type="ctrTitle" idx="5"/>
          </p:nvPr>
        </p:nvSpPr>
        <p:spPr>
          <a:xfrm>
            <a:off x="3746095" y="3276613"/>
            <a:ext cx="24141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52" name="Google Shape;1452;p17"/>
          <p:cNvSpPr txBox="1">
            <a:spLocks noGrp="1"/>
          </p:cNvSpPr>
          <p:nvPr>
            <p:ph type="subTitle" idx="6"/>
          </p:nvPr>
        </p:nvSpPr>
        <p:spPr>
          <a:xfrm>
            <a:off x="3746100" y="3613500"/>
            <a:ext cx="2414100" cy="8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1453" name="Google Shape;1453;p17"/>
          <p:cNvGrpSpPr/>
          <p:nvPr/>
        </p:nvGrpSpPr>
        <p:grpSpPr>
          <a:xfrm flipH="1">
            <a:off x="-1114332" y="1731435"/>
            <a:ext cx="4017967" cy="3644766"/>
            <a:chOff x="3166062" y="1034326"/>
            <a:chExt cx="6010422" cy="5452155"/>
          </a:xfrm>
        </p:grpSpPr>
        <p:sp>
          <p:nvSpPr>
            <p:cNvPr id="1454" name="Google Shape;1454;p17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5" name="Google Shape;1455;p17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2_1"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7" name="Google Shape;1457;p18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458" name="Google Shape;1458;p18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459" name="Google Shape;1459;p18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0" name="Google Shape;1460;p18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1" name="Google Shape;1461;p18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2" name="Google Shape;1462;p18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3" name="Google Shape;1463;p18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4" name="Google Shape;1464;p18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5" name="Google Shape;1465;p18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6" name="Google Shape;1466;p18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7" name="Google Shape;1467;p18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8" name="Google Shape;1468;p18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9" name="Google Shape;1469;p18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0" name="Google Shape;1470;p18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1" name="Google Shape;1471;p18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2" name="Google Shape;1472;p18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3" name="Google Shape;1473;p18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4" name="Google Shape;1474;p18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5" name="Google Shape;1475;p18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6" name="Google Shape;1476;p18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7" name="Google Shape;1477;p18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8" name="Google Shape;1478;p18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9" name="Google Shape;1479;p18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0" name="Google Shape;1480;p18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1" name="Google Shape;1481;p18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2" name="Google Shape;1482;p18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3" name="Google Shape;1483;p18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4" name="Google Shape;1484;p18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5" name="Google Shape;1485;p18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6" name="Google Shape;1486;p18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7" name="Google Shape;1487;p18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8" name="Google Shape;1488;p18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9" name="Google Shape;1489;p18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0" name="Google Shape;1490;p18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1" name="Google Shape;1491;p18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2" name="Google Shape;1492;p18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3" name="Google Shape;1493;p18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4" name="Google Shape;1494;p18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5" name="Google Shape;1495;p18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96" name="Google Shape;1496;p18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497" name="Google Shape;1497;p18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8" name="Google Shape;1498;p18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9" name="Google Shape;1499;p18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0" name="Google Shape;1500;p18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1" name="Google Shape;1501;p18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2" name="Google Shape;1502;p18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3" name="Google Shape;1503;p18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4" name="Google Shape;1504;p18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5" name="Google Shape;1505;p18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6" name="Google Shape;1506;p18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7" name="Google Shape;1507;p18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8" name="Google Shape;1508;p18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9" name="Google Shape;1509;p18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0" name="Google Shape;1510;p18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1" name="Google Shape;1511;p18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2" name="Google Shape;1512;p18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3" name="Google Shape;1513;p18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4" name="Google Shape;1514;p18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5" name="Google Shape;1515;p18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6" name="Google Shape;1516;p18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7" name="Google Shape;1517;p18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8" name="Google Shape;1518;p18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9" name="Google Shape;1519;p18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0" name="Google Shape;1520;p18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1" name="Google Shape;1521;p18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2" name="Google Shape;1522;p18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3" name="Google Shape;1523;p18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4" name="Google Shape;1524;p18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5" name="Google Shape;1525;p18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6" name="Google Shape;1526;p18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7" name="Google Shape;1527;p18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8" name="Google Shape;1528;p18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9" name="Google Shape;1529;p18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0" name="Google Shape;1530;p18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1" name="Google Shape;1531;p18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2" name="Google Shape;1532;p18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3" name="Google Shape;1533;p18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534" name="Google Shape;1534;p18"/>
          <p:cNvSpPr txBox="1">
            <a:spLocks noGrp="1"/>
          </p:cNvSpPr>
          <p:nvPr>
            <p:ph type="ctrTitle"/>
          </p:nvPr>
        </p:nvSpPr>
        <p:spPr>
          <a:xfrm>
            <a:off x="1499616" y="1014984"/>
            <a:ext cx="23316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35" name="Google Shape;1535;p18"/>
          <p:cNvSpPr txBox="1">
            <a:spLocks noGrp="1"/>
          </p:cNvSpPr>
          <p:nvPr>
            <p:ph type="subTitle" idx="1"/>
          </p:nvPr>
        </p:nvSpPr>
        <p:spPr>
          <a:xfrm>
            <a:off x="1499616" y="1334184"/>
            <a:ext cx="2331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36" name="Google Shape;1536;p18"/>
          <p:cNvSpPr txBox="1">
            <a:spLocks noGrp="1"/>
          </p:cNvSpPr>
          <p:nvPr>
            <p:ph type="ctrTitle" idx="2"/>
          </p:nvPr>
        </p:nvSpPr>
        <p:spPr>
          <a:xfrm>
            <a:off x="1499616" y="1909634"/>
            <a:ext cx="23316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37" name="Google Shape;1537;p18"/>
          <p:cNvSpPr txBox="1">
            <a:spLocks noGrp="1"/>
          </p:cNvSpPr>
          <p:nvPr>
            <p:ph type="subTitle" idx="3"/>
          </p:nvPr>
        </p:nvSpPr>
        <p:spPr>
          <a:xfrm>
            <a:off x="1499616" y="2228834"/>
            <a:ext cx="2331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38" name="Google Shape;1538;p18"/>
          <p:cNvSpPr txBox="1">
            <a:spLocks noGrp="1"/>
          </p:cNvSpPr>
          <p:nvPr>
            <p:ph type="ctrTitle" idx="4"/>
          </p:nvPr>
        </p:nvSpPr>
        <p:spPr>
          <a:xfrm>
            <a:off x="1499616" y="2804284"/>
            <a:ext cx="23316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39" name="Google Shape;1539;p18"/>
          <p:cNvSpPr txBox="1">
            <a:spLocks noGrp="1"/>
          </p:cNvSpPr>
          <p:nvPr>
            <p:ph type="subTitle" idx="5"/>
          </p:nvPr>
        </p:nvSpPr>
        <p:spPr>
          <a:xfrm>
            <a:off x="1499616" y="3123484"/>
            <a:ext cx="2331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40" name="Google Shape;1540;p18"/>
          <p:cNvSpPr txBox="1">
            <a:spLocks noGrp="1"/>
          </p:cNvSpPr>
          <p:nvPr>
            <p:ph type="ctrTitle" idx="6"/>
          </p:nvPr>
        </p:nvSpPr>
        <p:spPr>
          <a:xfrm>
            <a:off x="1499616" y="3698934"/>
            <a:ext cx="23316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41" name="Google Shape;1541;p18"/>
          <p:cNvSpPr txBox="1">
            <a:spLocks noGrp="1"/>
          </p:cNvSpPr>
          <p:nvPr>
            <p:ph type="subTitle" idx="7"/>
          </p:nvPr>
        </p:nvSpPr>
        <p:spPr>
          <a:xfrm>
            <a:off x="1499616" y="4018134"/>
            <a:ext cx="2331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42" name="Google Shape;1542;p18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543" name="Google Shape;1543;p18"/>
          <p:cNvGrpSpPr/>
          <p:nvPr/>
        </p:nvGrpSpPr>
        <p:grpSpPr>
          <a:xfrm>
            <a:off x="4536048" y="-7285"/>
            <a:ext cx="6781559" cy="6151667"/>
            <a:chOff x="3133537" y="-308699"/>
            <a:chExt cx="6010422" cy="5452155"/>
          </a:xfrm>
        </p:grpSpPr>
        <p:sp>
          <p:nvSpPr>
            <p:cNvPr id="1544" name="Google Shape;1544;p18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5" name="Google Shape;1545;p18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46" name="Google Shape;1546;p18"/>
          <p:cNvSpPr/>
          <p:nvPr/>
        </p:nvSpPr>
        <p:spPr>
          <a:xfrm rot="10800000">
            <a:off x="-20" y="18"/>
            <a:ext cx="1162071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"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8" name="Google Shape;1548;p19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549" name="Google Shape;1549;p19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550" name="Google Shape;1550;p19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1" name="Google Shape;1551;p19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2" name="Google Shape;1552;p19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3" name="Google Shape;1553;p19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4" name="Google Shape;1554;p19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5" name="Google Shape;1555;p19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6" name="Google Shape;1556;p19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7" name="Google Shape;1557;p19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8" name="Google Shape;1558;p19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9" name="Google Shape;1559;p19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0" name="Google Shape;1560;p19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1" name="Google Shape;1561;p19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2" name="Google Shape;1562;p19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3" name="Google Shape;1563;p19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4" name="Google Shape;1564;p19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5" name="Google Shape;1565;p19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6" name="Google Shape;1566;p19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7" name="Google Shape;1567;p19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8" name="Google Shape;1568;p19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9" name="Google Shape;1569;p19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0" name="Google Shape;1570;p19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1" name="Google Shape;1571;p19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2" name="Google Shape;1572;p19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3" name="Google Shape;1573;p19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4" name="Google Shape;1574;p19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5" name="Google Shape;1575;p19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6" name="Google Shape;1576;p19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7" name="Google Shape;1577;p19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8" name="Google Shape;1578;p19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9" name="Google Shape;1579;p19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0" name="Google Shape;1580;p19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1" name="Google Shape;1581;p19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2" name="Google Shape;1582;p19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3" name="Google Shape;1583;p19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4" name="Google Shape;1584;p19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5" name="Google Shape;1585;p19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6" name="Google Shape;1586;p19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87" name="Google Shape;1587;p19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588" name="Google Shape;1588;p19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9" name="Google Shape;1589;p19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0" name="Google Shape;1590;p19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1" name="Google Shape;1591;p19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2" name="Google Shape;1592;p19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3" name="Google Shape;1593;p19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4" name="Google Shape;1594;p19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5" name="Google Shape;1595;p19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6" name="Google Shape;1596;p19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7" name="Google Shape;1597;p19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8" name="Google Shape;1598;p19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9" name="Google Shape;1599;p19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0" name="Google Shape;1600;p19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1" name="Google Shape;1601;p19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2" name="Google Shape;1602;p19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3" name="Google Shape;1603;p19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4" name="Google Shape;1604;p19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5" name="Google Shape;1605;p19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6" name="Google Shape;1606;p19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7" name="Google Shape;1607;p19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8" name="Google Shape;1608;p19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9" name="Google Shape;1609;p19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0" name="Google Shape;1610;p19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1" name="Google Shape;1611;p19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2" name="Google Shape;1612;p19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3" name="Google Shape;1613;p19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4" name="Google Shape;1614;p19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5" name="Google Shape;1615;p19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6" name="Google Shape;1616;p19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7" name="Google Shape;1617;p19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8" name="Google Shape;1618;p19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9" name="Google Shape;1619;p19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0" name="Google Shape;1620;p19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1" name="Google Shape;1621;p19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2" name="Google Shape;1622;p19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3" name="Google Shape;1623;p19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4" name="Google Shape;1624;p19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25" name="Google Shape;162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26" name="Google Shape;1626;p19"/>
          <p:cNvSpPr txBox="1">
            <a:spLocks noGrp="1"/>
          </p:cNvSpPr>
          <p:nvPr>
            <p:ph type="title" idx="2"/>
          </p:nvPr>
        </p:nvSpPr>
        <p:spPr>
          <a:xfrm>
            <a:off x="1101175" y="177692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27" name="Google Shape;1627;p19"/>
          <p:cNvSpPr txBox="1">
            <a:spLocks noGrp="1"/>
          </p:cNvSpPr>
          <p:nvPr>
            <p:ph type="subTitle" idx="1"/>
          </p:nvPr>
        </p:nvSpPr>
        <p:spPr>
          <a:xfrm>
            <a:off x="1101175" y="236345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28" name="Google Shape;1628;p19"/>
          <p:cNvSpPr txBox="1">
            <a:spLocks noGrp="1"/>
          </p:cNvSpPr>
          <p:nvPr>
            <p:ph type="title" idx="3"/>
          </p:nvPr>
        </p:nvSpPr>
        <p:spPr>
          <a:xfrm>
            <a:off x="3578948" y="177692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29" name="Google Shape;1629;p19"/>
          <p:cNvSpPr txBox="1">
            <a:spLocks noGrp="1"/>
          </p:cNvSpPr>
          <p:nvPr>
            <p:ph type="subTitle" idx="4"/>
          </p:nvPr>
        </p:nvSpPr>
        <p:spPr>
          <a:xfrm>
            <a:off x="3578948" y="236345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0" name="Google Shape;1630;p19"/>
          <p:cNvSpPr txBox="1">
            <a:spLocks noGrp="1"/>
          </p:cNvSpPr>
          <p:nvPr>
            <p:ph type="title" idx="5"/>
          </p:nvPr>
        </p:nvSpPr>
        <p:spPr>
          <a:xfrm>
            <a:off x="1101175" y="353717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31" name="Google Shape;1631;p19"/>
          <p:cNvSpPr txBox="1">
            <a:spLocks noGrp="1"/>
          </p:cNvSpPr>
          <p:nvPr>
            <p:ph type="subTitle" idx="6"/>
          </p:nvPr>
        </p:nvSpPr>
        <p:spPr>
          <a:xfrm>
            <a:off x="1101175" y="412370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2" name="Google Shape;1632;p19"/>
          <p:cNvSpPr txBox="1">
            <a:spLocks noGrp="1"/>
          </p:cNvSpPr>
          <p:nvPr>
            <p:ph type="title" idx="7"/>
          </p:nvPr>
        </p:nvSpPr>
        <p:spPr>
          <a:xfrm>
            <a:off x="3578948" y="353717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33" name="Google Shape;1633;p19"/>
          <p:cNvSpPr txBox="1">
            <a:spLocks noGrp="1"/>
          </p:cNvSpPr>
          <p:nvPr>
            <p:ph type="subTitle" idx="8"/>
          </p:nvPr>
        </p:nvSpPr>
        <p:spPr>
          <a:xfrm>
            <a:off x="3578948" y="412370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4" name="Google Shape;1634;p19"/>
          <p:cNvSpPr txBox="1">
            <a:spLocks noGrp="1"/>
          </p:cNvSpPr>
          <p:nvPr>
            <p:ph type="title" idx="9"/>
          </p:nvPr>
        </p:nvSpPr>
        <p:spPr>
          <a:xfrm>
            <a:off x="6056727" y="177692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35" name="Google Shape;1635;p19"/>
          <p:cNvSpPr txBox="1">
            <a:spLocks noGrp="1"/>
          </p:cNvSpPr>
          <p:nvPr>
            <p:ph type="subTitle" idx="13"/>
          </p:nvPr>
        </p:nvSpPr>
        <p:spPr>
          <a:xfrm>
            <a:off x="6056727" y="236345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6" name="Google Shape;1636;p19"/>
          <p:cNvSpPr txBox="1">
            <a:spLocks noGrp="1"/>
          </p:cNvSpPr>
          <p:nvPr>
            <p:ph type="title" idx="14"/>
          </p:nvPr>
        </p:nvSpPr>
        <p:spPr>
          <a:xfrm>
            <a:off x="6056727" y="353717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37" name="Google Shape;1637;p19"/>
          <p:cNvSpPr txBox="1">
            <a:spLocks noGrp="1"/>
          </p:cNvSpPr>
          <p:nvPr>
            <p:ph type="subTitle" idx="15"/>
          </p:nvPr>
        </p:nvSpPr>
        <p:spPr>
          <a:xfrm>
            <a:off x="6056727" y="412370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38" name="Google Shape;1638;p19"/>
          <p:cNvGrpSpPr/>
          <p:nvPr/>
        </p:nvGrpSpPr>
        <p:grpSpPr>
          <a:xfrm flipH="1">
            <a:off x="-2822682" y="915773"/>
            <a:ext cx="4017967" cy="3644766"/>
            <a:chOff x="3166062" y="1034326"/>
            <a:chExt cx="6010422" cy="5452155"/>
          </a:xfrm>
        </p:grpSpPr>
        <p:sp>
          <p:nvSpPr>
            <p:cNvPr id="1639" name="Google Shape;1639;p19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0" name="Google Shape;1640;p19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41" name="Google Shape;1641;p19"/>
          <p:cNvSpPr/>
          <p:nvPr/>
        </p:nvSpPr>
        <p:spPr>
          <a:xfrm rot="10800000" flipH="1">
            <a:off x="8124759" y="-10"/>
            <a:ext cx="1019253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grpSp>
        <p:nvGrpSpPr>
          <p:cNvPr id="1642" name="Google Shape;1642;p19"/>
          <p:cNvGrpSpPr/>
          <p:nvPr/>
        </p:nvGrpSpPr>
        <p:grpSpPr>
          <a:xfrm>
            <a:off x="8337791" y="3785511"/>
            <a:ext cx="593164" cy="1161172"/>
            <a:chOff x="4921825" y="870250"/>
            <a:chExt cx="407925" cy="798550"/>
          </a:xfrm>
        </p:grpSpPr>
        <p:sp>
          <p:nvSpPr>
            <p:cNvPr id="1643" name="Google Shape;1643;p19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4" name="Google Shape;1644;p19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5" name="Google Shape;1645;p19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6" name="Google Shape;1646;p19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7" name="Google Shape;1647;p19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8" name="Google Shape;1648;p19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9" name="Google Shape;1649;p19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0" name="Google Shape;1650;p19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1" name="Google Shape;1651;p19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2" name="Google Shape;1652;p19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3" name="Google Shape;1653;p19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4" name="Google Shape;1654;p19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5" name="Google Shape;1655;p19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6" name="Google Shape;1656;p19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7" name="Google Shape;1657;p19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8" name="Google Shape;1658;p19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9" name="Google Shape;1659;p19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0" name="Google Shape;1660;p19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1" name="Google Shape;1661;p19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2" name="Google Shape;1662;p19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3" name="Google Shape;1663;p19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4" name="Google Shape;1664;p19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5" name="Google Shape;1665;p19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6" name="Google Shape;1666;p19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7" name="Google Shape;1667;p19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8" name="Google Shape;1668;p19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9" name="Google Shape;1669;p19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0" name="Google Shape;1670;p19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1" name="Google Shape;1671;p19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2" name="Google Shape;1672;p19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4" name="Google Shape;1674;p20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675" name="Google Shape;1675;p20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676" name="Google Shape;1676;p20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7" name="Google Shape;1677;p20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8" name="Google Shape;1678;p20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9" name="Google Shape;1679;p20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0" name="Google Shape;1680;p20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1" name="Google Shape;1681;p20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2" name="Google Shape;1682;p20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3" name="Google Shape;1683;p20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4" name="Google Shape;1684;p20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5" name="Google Shape;1685;p20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6" name="Google Shape;1686;p20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7" name="Google Shape;1687;p20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8" name="Google Shape;1688;p20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9" name="Google Shape;1689;p20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0" name="Google Shape;1690;p20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1" name="Google Shape;1691;p20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2" name="Google Shape;1692;p20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3" name="Google Shape;1693;p20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4" name="Google Shape;1694;p20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5" name="Google Shape;1695;p20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6" name="Google Shape;1696;p20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7" name="Google Shape;1697;p20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8" name="Google Shape;1698;p20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9" name="Google Shape;1699;p20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0" name="Google Shape;1700;p20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1" name="Google Shape;1701;p20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2" name="Google Shape;1702;p20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3" name="Google Shape;1703;p20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4" name="Google Shape;1704;p20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5" name="Google Shape;1705;p20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6" name="Google Shape;1706;p20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7" name="Google Shape;1707;p20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8" name="Google Shape;1708;p20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9" name="Google Shape;1709;p20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0" name="Google Shape;1710;p20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1" name="Google Shape;1711;p20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2" name="Google Shape;1712;p20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713" name="Google Shape;1713;p20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714" name="Google Shape;1714;p20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5" name="Google Shape;1715;p20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6" name="Google Shape;1716;p20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7" name="Google Shape;1717;p20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8" name="Google Shape;1718;p20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9" name="Google Shape;1719;p20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0" name="Google Shape;1720;p20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1" name="Google Shape;1721;p20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2" name="Google Shape;1722;p20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3" name="Google Shape;1723;p20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4" name="Google Shape;1724;p20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5" name="Google Shape;1725;p20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6" name="Google Shape;1726;p20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7" name="Google Shape;1727;p20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8" name="Google Shape;1728;p20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9" name="Google Shape;1729;p20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0" name="Google Shape;1730;p20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1" name="Google Shape;1731;p20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2" name="Google Shape;1732;p20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3" name="Google Shape;1733;p20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4" name="Google Shape;1734;p20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5" name="Google Shape;1735;p20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6" name="Google Shape;1736;p20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7" name="Google Shape;1737;p20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8" name="Google Shape;1738;p20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9" name="Google Shape;1739;p20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0" name="Google Shape;1740;p20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1" name="Google Shape;1741;p20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2" name="Google Shape;1742;p20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3" name="Google Shape;1743;p20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4" name="Google Shape;1744;p20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5" name="Google Shape;1745;p20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6" name="Google Shape;1746;p20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7" name="Google Shape;1747;p20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8" name="Google Shape;1748;p20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9" name="Google Shape;1749;p20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0" name="Google Shape;1750;p20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51" name="Google Shape;1751;p20"/>
          <p:cNvSpPr txBox="1">
            <a:spLocks noGrp="1"/>
          </p:cNvSpPr>
          <p:nvPr>
            <p:ph type="ctrTitle"/>
          </p:nvPr>
        </p:nvSpPr>
        <p:spPr>
          <a:xfrm>
            <a:off x="2429950" y="66982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52" name="Google Shape;1752;p20"/>
          <p:cNvSpPr txBox="1">
            <a:spLocks noGrp="1"/>
          </p:cNvSpPr>
          <p:nvPr>
            <p:ph type="subTitle" idx="1"/>
          </p:nvPr>
        </p:nvSpPr>
        <p:spPr>
          <a:xfrm>
            <a:off x="2425075" y="1704550"/>
            <a:ext cx="4293900" cy="11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53" name="Google Shape;1753;p20"/>
          <p:cNvSpPr txBox="1"/>
          <p:nvPr/>
        </p:nvSpPr>
        <p:spPr>
          <a:xfrm>
            <a:off x="1895950" y="3471625"/>
            <a:ext cx="5352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rPr>
              <a:t>CREDITS: This presentation template was created by </a:t>
            </a:r>
            <a:r>
              <a:rPr lang="en-GB" b="1">
                <a:solidFill>
                  <a:schemeClr val="dk2"/>
                </a:solidFill>
                <a:uFill>
                  <a:noFill/>
                </a:u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  <a:hlinkClick r:id="rId2"/>
              </a:rPr>
              <a:t>Slidesgo</a:t>
            </a:r>
            <a:r>
              <a:rPr lang="en-GB">
                <a:solidFill>
                  <a:schemeClr val="dk2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rPr>
              <a:t>, and includes icons by </a:t>
            </a:r>
            <a:r>
              <a:rPr lang="en-GB" b="1">
                <a:solidFill>
                  <a:schemeClr val="dk2"/>
                </a:solidFill>
                <a:uFill>
                  <a:noFill/>
                </a:u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  <a:hlinkClick r:id="rId3"/>
              </a:rPr>
              <a:t>Flaticon</a:t>
            </a:r>
            <a:r>
              <a:rPr lang="en-GB">
                <a:solidFill>
                  <a:schemeClr val="dk2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rPr>
              <a:t>, and infographics &amp; images by </a:t>
            </a:r>
            <a:r>
              <a:rPr lang="en-GB" b="1">
                <a:solidFill>
                  <a:schemeClr val="dk2"/>
                </a:solidFill>
                <a:uFill>
                  <a:noFill/>
                </a:u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  <a:hlinkClick r:id="rId4"/>
              </a:rPr>
              <a:t>Freepik</a:t>
            </a:r>
            <a:endParaRPr b="1">
              <a:solidFill>
                <a:schemeClr val="dk2"/>
              </a:solidFill>
              <a:latin typeface="Abel" panose="02000506030000020004"/>
              <a:ea typeface="Abel" panose="02000506030000020004"/>
              <a:cs typeface="Abel" panose="02000506030000020004"/>
              <a:sym typeface="Abel" panose="02000506030000020004"/>
            </a:endParaRPr>
          </a:p>
        </p:txBody>
      </p:sp>
      <p:grpSp>
        <p:nvGrpSpPr>
          <p:cNvPr id="1754" name="Google Shape;1754;p20"/>
          <p:cNvGrpSpPr/>
          <p:nvPr/>
        </p:nvGrpSpPr>
        <p:grpSpPr>
          <a:xfrm>
            <a:off x="6457759" y="-2146190"/>
            <a:ext cx="6048287" cy="5946120"/>
            <a:chOff x="3133537" y="-308699"/>
            <a:chExt cx="6010422" cy="5452155"/>
          </a:xfrm>
        </p:grpSpPr>
        <p:sp>
          <p:nvSpPr>
            <p:cNvPr id="1755" name="Google Shape;1755;p20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6" name="Google Shape;1756;p20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57" name="Google Shape;1757;p20"/>
          <p:cNvGrpSpPr/>
          <p:nvPr/>
        </p:nvGrpSpPr>
        <p:grpSpPr>
          <a:xfrm flipH="1">
            <a:off x="-3149029" y="-421721"/>
            <a:ext cx="5482707" cy="4973456"/>
            <a:chOff x="3166062" y="1034326"/>
            <a:chExt cx="6010422" cy="5452155"/>
          </a:xfrm>
        </p:grpSpPr>
        <p:sp>
          <p:nvSpPr>
            <p:cNvPr id="1758" name="Google Shape;1758;p20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9" name="Google Shape;1759;p20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1" name="Google Shape;1761;p21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762" name="Google Shape;1762;p21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763" name="Google Shape;1763;p21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4" name="Google Shape;1764;p21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5" name="Google Shape;1765;p21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6" name="Google Shape;1766;p21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7" name="Google Shape;1767;p21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8" name="Google Shape;1768;p21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9" name="Google Shape;1769;p21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0" name="Google Shape;1770;p21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1" name="Google Shape;1771;p21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2" name="Google Shape;1772;p21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3" name="Google Shape;1773;p21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4" name="Google Shape;1774;p21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5" name="Google Shape;1775;p21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6" name="Google Shape;1776;p21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7" name="Google Shape;1777;p21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8" name="Google Shape;1778;p21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9" name="Google Shape;1779;p21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0" name="Google Shape;1780;p21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1" name="Google Shape;1781;p21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2" name="Google Shape;1782;p21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3" name="Google Shape;1783;p21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4" name="Google Shape;1784;p21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5" name="Google Shape;1785;p21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6" name="Google Shape;1786;p21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7" name="Google Shape;1787;p21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8" name="Google Shape;1788;p21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9" name="Google Shape;1789;p21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0" name="Google Shape;1790;p21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1" name="Google Shape;1791;p21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2" name="Google Shape;1792;p21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3" name="Google Shape;1793;p21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4" name="Google Shape;1794;p21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5" name="Google Shape;1795;p21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6" name="Google Shape;1796;p21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7" name="Google Shape;1797;p21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8" name="Google Shape;1798;p21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9" name="Google Shape;1799;p21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00" name="Google Shape;1800;p21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801" name="Google Shape;1801;p21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2" name="Google Shape;1802;p21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3" name="Google Shape;1803;p21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4" name="Google Shape;1804;p21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5" name="Google Shape;1805;p21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6" name="Google Shape;1806;p21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7" name="Google Shape;1807;p21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8" name="Google Shape;1808;p21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9" name="Google Shape;1809;p21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0" name="Google Shape;1810;p21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1" name="Google Shape;1811;p21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2" name="Google Shape;1812;p21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3" name="Google Shape;1813;p21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4" name="Google Shape;1814;p21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5" name="Google Shape;1815;p21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6" name="Google Shape;1816;p21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7" name="Google Shape;1817;p21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8" name="Google Shape;1818;p21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9" name="Google Shape;1819;p21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0" name="Google Shape;1820;p21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1" name="Google Shape;1821;p21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2" name="Google Shape;1822;p21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3" name="Google Shape;1823;p21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4" name="Google Shape;1824;p21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5" name="Google Shape;1825;p21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6" name="Google Shape;1826;p21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7" name="Google Shape;1827;p21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8" name="Google Shape;1828;p21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9" name="Google Shape;1829;p21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0" name="Google Shape;1830;p21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1" name="Google Shape;1831;p21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2" name="Google Shape;1832;p21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3" name="Google Shape;1833;p21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4" name="Google Shape;1834;p21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5" name="Google Shape;1835;p21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6" name="Google Shape;1836;p21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7" name="Google Shape;1837;p21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838" name="Google Shape;1838;p21"/>
          <p:cNvGrpSpPr/>
          <p:nvPr/>
        </p:nvGrpSpPr>
        <p:grpSpPr>
          <a:xfrm flipH="1">
            <a:off x="162750" y="166036"/>
            <a:ext cx="593164" cy="1161172"/>
            <a:chOff x="4921825" y="870250"/>
            <a:chExt cx="407925" cy="798550"/>
          </a:xfrm>
        </p:grpSpPr>
        <p:sp>
          <p:nvSpPr>
            <p:cNvPr id="1839" name="Google Shape;1839;p21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0" name="Google Shape;1840;p21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1" name="Google Shape;1841;p21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2" name="Google Shape;1842;p21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3" name="Google Shape;1843;p21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4" name="Google Shape;1844;p21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5" name="Google Shape;1845;p21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6" name="Google Shape;1846;p21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7" name="Google Shape;1847;p21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8" name="Google Shape;1848;p21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9" name="Google Shape;1849;p21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0" name="Google Shape;1850;p21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1" name="Google Shape;1851;p21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2" name="Google Shape;1852;p21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3" name="Google Shape;1853;p21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4" name="Google Shape;1854;p21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5" name="Google Shape;1855;p21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6" name="Google Shape;1856;p21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7" name="Google Shape;1857;p21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8" name="Google Shape;1858;p21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9" name="Google Shape;1859;p21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0" name="Google Shape;1860;p21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1" name="Google Shape;1861;p21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2" name="Google Shape;1862;p21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3" name="Google Shape;1863;p21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4" name="Google Shape;1864;p21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5" name="Google Shape;1865;p21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6" name="Google Shape;1866;p21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7" name="Google Shape;1867;p21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8" name="Google Shape;1868;p21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69" name="Google Shape;1869;p21"/>
          <p:cNvGrpSpPr/>
          <p:nvPr/>
        </p:nvGrpSpPr>
        <p:grpSpPr>
          <a:xfrm flipH="1">
            <a:off x="8382825" y="3823636"/>
            <a:ext cx="593164" cy="1161172"/>
            <a:chOff x="4921825" y="870250"/>
            <a:chExt cx="407925" cy="798550"/>
          </a:xfrm>
        </p:grpSpPr>
        <p:sp>
          <p:nvSpPr>
            <p:cNvPr id="1870" name="Google Shape;1870;p21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1" name="Google Shape;1871;p21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2" name="Google Shape;1872;p21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3" name="Google Shape;1873;p21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4" name="Google Shape;1874;p21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5" name="Google Shape;1875;p21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6" name="Google Shape;1876;p21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7" name="Google Shape;1877;p21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8" name="Google Shape;1878;p21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9" name="Google Shape;1879;p21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0" name="Google Shape;1880;p21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1" name="Google Shape;1881;p21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2" name="Google Shape;1882;p21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3" name="Google Shape;1883;p21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4" name="Google Shape;1884;p21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5" name="Google Shape;1885;p21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6" name="Google Shape;1886;p21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7" name="Google Shape;1887;p21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8" name="Google Shape;1888;p21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9" name="Google Shape;1889;p21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0" name="Google Shape;1890;p21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1" name="Google Shape;1891;p21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2" name="Google Shape;1892;p21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3" name="Google Shape;1893;p21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4" name="Google Shape;1894;p21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5" name="Google Shape;1895;p21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6" name="Google Shape;1896;p21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7" name="Google Shape;1897;p21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8" name="Google Shape;1898;p21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9" name="Google Shape;1899;p21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3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93" name="Google Shape;93;p3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94" name="Google Shape;94;p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10;p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" name="Google Shape;113;p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" name="Google Shape;114;p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" name="Google Shape;117;p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" name="Google Shape;118;p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122;p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Google Shape;123;p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" name="Google Shape;124;p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" name="Google Shape;125;p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128;p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129;p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1" name="Google Shape;131;p3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32" name="Google Shape;132;p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33;p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37;p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" name="Google Shape;139;p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" name="Google Shape;140;p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143;p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" name="Google Shape;144;p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" name="Google Shape;145;p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" name="Google Shape;147;p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" name="Google Shape;148;p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" name="Google Shape;151;p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" name="Google Shape;152;p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" name="Google Shape;154;p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" name="Google Shape;155;p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58;p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159;p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" name="Google Shape;162;p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" name="Google Shape;163;p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Google Shape;164;p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" name="Google Shape;165;p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" name="Google Shape;166;p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167;p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" name="Google Shape;168;p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9" name="Google Shape;169;p3"/>
          <p:cNvSpPr txBox="1">
            <a:spLocks noGrp="1"/>
          </p:cNvSpPr>
          <p:nvPr>
            <p:ph type="title"/>
          </p:nvPr>
        </p:nvSpPr>
        <p:spPr>
          <a:xfrm>
            <a:off x="717600" y="2352150"/>
            <a:ext cx="4017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0" name="Google Shape;170;p3"/>
          <p:cNvSpPr txBox="1">
            <a:spLocks noGrp="1"/>
          </p:cNvSpPr>
          <p:nvPr>
            <p:ph type="title" idx="2" hasCustomPrompt="1"/>
          </p:nvPr>
        </p:nvSpPr>
        <p:spPr>
          <a:xfrm>
            <a:off x="717600" y="1528000"/>
            <a:ext cx="1535400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1" name="Google Shape;171;p3"/>
          <p:cNvSpPr txBox="1">
            <a:spLocks noGrp="1"/>
          </p:cNvSpPr>
          <p:nvPr>
            <p:ph type="subTitle" idx="1"/>
          </p:nvPr>
        </p:nvSpPr>
        <p:spPr>
          <a:xfrm>
            <a:off x="715100" y="3193950"/>
            <a:ext cx="40179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2" name="Google Shape;172;p3"/>
          <p:cNvGrpSpPr/>
          <p:nvPr/>
        </p:nvGrpSpPr>
        <p:grpSpPr>
          <a:xfrm flipH="1">
            <a:off x="-2208532" y="-1825065"/>
            <a:ext cx="4017967" cy="3644766"/>
            <a:chOff x="3166062" y="1034326"/>
            <a:chExt cx="6010422" cy="5452155"/>
          </a:xfrm>
        </p:grpSpPr>
        <p:sp>
          <p:nvSpPr>
            <p:cNvPr id="173" name="Google Shape;173;p3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5" name="Google Shape;175;p3"/>
          <p:cNvGrpSpPr/>
          <p:nvPr/>
        </p:nvGrpSpPr>
        <p:grpSpPr>
          <a:xfrm>
            <a:off x="4497249" y="804357"/>
            <a:ext cx="5111263" cy="4704119"/>
            <a:chOff x="3133537" y="-308699"/>
            <a:chExt cx="6010422" cy="5452155"/>
          </a:xfrm>
        </p:grpSpPr>
        <p:sp>
          <p:nvSpPr>
            <p:cNvPr id="176" name="Google Shape;176;p3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1" name="Google Shape;1901;p22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902" name="Google Shape;1902;p22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903" name="Google Shape;1903;p2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4" name="Google Shape;1904;p2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5" name="Google Shape;1905;p2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6" name="Google Shape;1906;p2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7" name="Google Shape;1907;p2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8" name="Google Shape;1908;p2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9" name="Google Shape;1909;p2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0" name="Google Shape;1910;p2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1" name="Google Shape;1911;p2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2" name="Google Shape;1912;p2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3" name="Google Shape;1913;p2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4" name="Google Shape;1914;p2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5" name="Google Shape;1915;p2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6" name="Google Shape;1916;p2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7" name="Google Shape;1917;p2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8" name="Google Shape;1918;p2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9" name="Google Shape;1919;p2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0" name="Google Shape;1920;p2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1" name="Google Shape;1921;p2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2" name="Google Shape;1922;p2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3" name="Google Shape;1923;p2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4" name="Google Shape;1924;p2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5" name="Google Shape;1925;p2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6" name="Google Shape;1926;p2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7" name="Google Shape;1927;p2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8" name="Google Shape;1928;p2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9" name="Google Shape;1929;p2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0" name="Google Shape;1930;p2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1" name="Google Shape;1931;p2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2" name="Google Shape;1932;p2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3" name="Google Shape;1933;p2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4" name="Google Shape;1934;p2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5" name="Google Shape;1935;p2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6" name="Google Shape;1936;p2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7" name="Google Shape;1937;p2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8" name="Google Shape;1938;p2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9" name="Google Shape;1939;p2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40" name="Google Shape;1940;p22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941" name="Google Shape;1941;p2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2" name="Google Shape;1942;p2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3" name="Google Shape;1943;p2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4" name="Google Shape;1944;p2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5" name="Google Shape;1945;p2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6" name="Google Shape;1946;p2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7" name="Google Shape;1947;p2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8" name="Google Shape;1948;p2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9" name="Google Shape;1949;p2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0" name="Google Shape;1950;p2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1" name="Google Shape;1951;p2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2" name="Google Shape;1952;p2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3" name="Google Shape;1953;p2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4" name="Google Shape;1954;p2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5" name="Google Shape;1955;p2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6" name="Google Shape;1956;p2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7" name="Google Shape;1957;p2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8" name="Google Shape;1958;p2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9" name="Google Shape;1959;p2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0" name="Google Shape;1960;p2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1" name="Google Shape;1961;p2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2" name="Google Shape;1962;p2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3" name="Google Shape;1963;p2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4" name="Google Shape;1964;p2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5" name="Google Shape;1965;p2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6" name="Google Shape;1966;p2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7" name="Google Shape;1967;p2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8" name="Google Shape;1968;p2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9" name="Google Shape;1969;p2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0" name="Google Shape;1970;p2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1" name="Google Shape;1971;p2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2" name="Google Shape;1972;p2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3" name="Google Shape;1973;p2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4" name="Google Shape;1974;p2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5" name="Google Shape;1975;p2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6" name="Google Shape;1976;p2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7" name="Google Shape;1977;p2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978" name="Google Shape;1978;p22"/>
          <p:cNvGrpSpPr/>
          <p:nvPr/>
        </p:nvGrpSpPr>
        <p:grpSpPr>
          <a:xfrm flipH="1">
            <a:off x="-2299857" y="-2697840"/>
            <a:ext cx="4017967" cy="3644766"/>
            <a:chOff x="3166062" y="1034326"/>
            <a:chExt cx="6010422" cy="5452155"/>
          </a:xfrm>
        </p:grpSpPr>
        <p:sp>
          <p:nvSpPr>
            <p:cNvPr id="1979" name="Google Shape;1979;p22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0" name="Google Shape;1980;p22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81" name="Google Shape;1981;p22"/>
          <p:cNvGrpSpPr/>
          <p:nvPr/>
        </p:nvGrpSpPr>
        <p:grpSpPr>
          <a:xfrm>
            <a:off x="7540747" y="-598211"/>
            <a:ext cx="3863499" cy="3798516"/>
            <a:chOff x="3133537" y="-308699"/>
            <a:chExt cx="6010422" cy="5452155"/>
          </a:xfrm>
        </p:grpSpPr>
        <p:sp>
          <p:nvSpPr>
            <p:cNvPr id="1982" name="Google Shape;1982;p22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3" name="Google Shape;1983;p22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84" name="Google Shape;1984;p22"/>
          <p:cNvGrpSpPr/>
          <p:nvPr/>
        </p:nvGrpSpPr>
        <p:grpSpPr>
          <a:xfrm>
            <a:off x="7540741" y="371486"/>
            <a:ext cx="593164" cy="1161172"/>
            <a:chOff x="4921825" y="870250"/>
            <a:chExt cx="407925" cy="798550"/>
          </a:xfrm>
        </p:grpSpPr>
        <p:sp>
          <p:nvSpPr>
            <p:cNvPr id="1985" name="Google Shape;1985;p22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6" name="Google Shape;1986;p22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7" name="Google Shape;1987;p22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8" name="Google Shape;1988;p22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9" name="Google Shape;1989;p22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0" name="Google Shape;1990;p22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1" name="Google Shape;1991;p22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2" name="Google Shape;1992;p22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3" name="Google Shape;1993;p22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4" name="Google Shape;1994;p22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5" name="Google Shape;1995;p22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6" name="Google Shape;1996;p22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7" name="Google Shape;1997;p22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8" name="Google Shape;1998;p22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9" name="Google Shape;1999;p22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0" name="Google Shape;2000;p22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1" name="Google Shape;2001;p22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2" name="Google Shape;2002;p22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3" name="Google Shape;2003;p22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4" name="Google Shape;2004;p22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5" name="Google Shape;2005;p22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6" name="Google Shape;2006;p22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7" name="Google Shape;2007;p22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8" name="Google Shape;2008;p22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9" name="Google Shape;2009;p22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0" name="Google Shape;2010;p22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1" name="Google Shape;2011;p22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2" name="Google Shape;2012;p22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3" name="Google Shape;2013;p22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4" name="Google Shape;2014;p22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 1">
  <p:cSld name="BLANK_1_1_1_1_1_1_1_1_1"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6" name="Google Shape;2016;p23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2017" name="Google Shape;2017;p23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2018" name="Google Shape;2018;p2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9" name="Google Shape;2019;p2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0" name="Google Shape;2020;p2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1" name="Google Shape;2021;p2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2" name="Google Shape;2022;p2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3" name="Google Shape;2023;p2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4" name="Google Shape;2024;p2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5" name="Google Shape;2025;p2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6" name="Google Shape;2026;p2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7" name="Google Shape;2027;p2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8" name="Google Shape;2028;p2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9" name="Google Shape;2029;p2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0" name="Google Shape;2030;p2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1" name="Google Shape;2031;p2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2" name="Google Shape;2032;p2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3" name="Google Shape;2033;p2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4" name="Google Shape;2034;p2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5" name="Google Shape;2035;p2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6" name="Google Shape;2036;p2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7" name="Google Shape;2037;p2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8" name="Google Shape;2038;p2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9" name="Google Shape;2039;p2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0" name="Google Shape;2040;p2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1" name="Google Shape;2041;p2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2" name="Google Shape;2042;p2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3" name="Google Shape;2043;p2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4" name="Google Shape;2044;p2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5" name="Google Shape;2045;p2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6" name="Google Shape;2046;p2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7" name="Google Shape;2047;p2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8" name="Google Shape;2048;p2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9" name="Google Shape;2049;p2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0" name="Google Shape;2050;p2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1" name="Google Shape;2051;p2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2" name="Google Shape;2052;p2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3" name="Google Shape;2053;p2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4" name="Google Shape;2054;p2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55" name="Google Shape;2055;p23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2056" name="Google Shape;2056;p2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7" name="Google Shape;2057;p2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8" name="Google Shape;2058;p2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9" name="Google Shape;2059;p2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0" name="Google Shape;2060;p2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1" name="Google Shape;2061;p2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2" name="Google Shape;2062;p2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3" name="Google Shape;2063;p2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4" name="Google Shape;2064;p2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5" name="Google Shape;2065;p2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6" name="Google Shape;2066;p2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7" name="Google Shape;2067;p2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8" name="Google Shape;2068;p2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9" name="Google Shape;2069;p2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0" name="Google Shape;2070;p2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1" name="Google Shape;2071;p2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2" name="Google Shape;2072;p2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3" name="Google Shape;2073;p2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4" name="Google Shape;2074;p2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5" name="Google Shape;2075;p2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6" name="Google Shape;2076;p2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7" name="Google Shape;2077;p2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8" name="Google Shape;2078;p2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9" name="Google Shape;2079;p2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0" name="Google Shape;2080;p2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1" name="Google Shape;2081;p2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2" name="Google Shape;2082;p2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3" name="Google Shape;2083;p2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4" name="Google Shape;2084;p2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5" name="Google Shape;2085;p2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6" name="Google Shape;2086;p2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7" name="Google Shape;2087;p2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8" name="Google Shape;2088;p2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9" name="Google Shape;2089;p2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0" name="Google Shape;2090;p2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1" name="Google Shape;2091;p2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2" name="Google Shape;2092;p2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093" name="Google Shape;2093;p23"/>
          <p:cNvSpPr/>
          <p:nvPr/>
        </p:nvSpPr>
        <p:spPr>
          <a:xfrm rot="10800000" flipH="1">
            <a:off x="7981930" y="18"/>
            <a:ext cx="1162071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094" name="Google Shape;2094;p23"/>
          <p:cNvSpPr/>
          <p:nvPr/>
        </p:nvSpPr>
        <p:spPr>
          <a:xfrm flipH="1">
            <a:off x="-20" y="4482718"/>
            <a:ext cx="1162071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4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80" name="Google Shape;180;p4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81" name="Google Shape;181;p4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4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4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4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4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4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4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4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4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4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4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4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4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" name="Google Shape;194;p4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" name="Google Shape;195;p4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" name="Google Shape;196;p4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" name="Google Shape;197;p4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" name="Google Shape;198;p4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" name="Google Shape;199;p4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" name="Google Shape;200;p4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" name="Google Shape;201;p4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" name="Google Shape;202;p4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" name="Google Shape;203;p4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" name="Google Shape;204;p4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" name="Google Shape;205;p4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" name="Google Shape;206;p4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" name="Google Shape;207;p4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" name="Google Shape;208;p4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4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Google Shape;210;p4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" name="Google Shape;211;p4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" name="Google Shape;212;p4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4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4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" name="Google Shape;215;p4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" name="Google Shape;216;p4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4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8" name="Google Shape;218;p4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219" name="Google Shape;219;p4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" name="Google Shape;220;p4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4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222;p4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4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4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4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4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4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4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4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4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4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4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4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" name="Google Shape;234;p4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" name="Google Shape;235;p4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" name="Google Shape;236;p4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Google Shape;237;p4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" name="Google Shape;238;p4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" name="Google Shape;239;p4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" name="Google Shape;240;p4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" name="Google Shape;241;p4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" name="Google Shape;242;p4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" name="Google Shape;243;p4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4" name="Google Shape;244;p4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5" name="Google Shape;245;p4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6" name="Google Shape;246;p4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" name="Google Shape;247;p4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" name="Google Shape;248;p4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249;p4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Google Shape;250;p4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Google Shape;251;p4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4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" name="Google Shape;253;p4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" name="Google Shape;254;p4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4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56" name="Google Shape;25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7" name="Google Shape;257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6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58" name="Google Shape;258;p4"/>
          <p:cNvGrpSpPr/>
          <p:nvPr/>
        </p:nvGrpSpPr>
        <p:grpSpPr>
          <a:xfrm>
            <a:off x="8148972" y="-1637511"/>
            <a:ext cx="3863499" cy="3798516"/>
            <a:chOff x="3133537" y="-308699"/>
            <a:chExt cx="6010422" cy="5452155"/>
          </a:xfrm>
        </p:grpSpPr>
        <p:sp>
          <p:nvSpPr>
            <p:cNvPr id="259" name="Google Shape;259;p4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1" name="Google Shape;261;p4"/>
          <p:cNvGrpSpPr/>
          <p:nvPr/>
        </p:nvGrpSpPr>
        <p:grpSpPr>
          <a:xfrm>
            <a:off x="7726703" y="-626164"/>
            <a:ext cx="593164" cy="1161172"/>
            <a:chOff x="4921825" y="870250"/>
            <a:chExt cx="407925" cy="798550"/>
          </a:xfrm>
        </p:grpSpPr>
        <p:sp>
          <p:nvSpPr>
            <p:cNvPr id="262" name="Google Shape;262;p4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92" name="Google Shape;292;p4"/>
          <p:cNvGrpSpPr/>
          <p:nvPr/>
        </p:nvGrpSpPr>
        <p:grpSpPr>
          <a:xfrm flipH="1">
            <a:off x="-2299857" y="-2697840"/>
            <a:ext cx="4017967" cy="3644766"/>
            <a:chOff x="3166062" y="1034326"/>
            <a:chExt cx="6010422" cy="5452155"/>
          </a:xfrm>
        </p:grpSpPr>
        <p:sp>
          <p:nvSpPr>
            <p:cNvPr id="293" name="Google Shape;293;p4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5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297" name="Google Shape;297;p5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298" name="Google Shape;298;p5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99;p5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0" name="Google Shape;300;p5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5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2" name="Google Shape;302;p5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3" name="Google Shape;303;p5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4" name="Google Shape;304;p5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5" name="Google Shape;305;p5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6" name="Google Shape;306;p5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7" name="Google Shape;307;p5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8" name="Google Shape;308;p5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" name="Google Shape;309;p5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0" name="Google Shape;310;p5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1" name="Google Shape;311;p5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2" name="Google Shape;312;p5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3" name="Google Shape;313;p5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" name="Google Shape;314;p5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5" name="Google Shape;315;p5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6" name="Google Shape;316;p5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7" name="Google Shape;317;p5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" name="Google Shape;318;p5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9" name="Google Shape;319;p5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0" name="Google Shape;320;p5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1" name="Google Shape;321;p5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2" name="Google Shape;322;p5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3" name="Google Shape;323;p5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5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5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" name="Google Shape;326;p5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Google Shape;327;p5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" name="Google Shape;328;p5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329;p5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5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5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5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3" name="Google Shape;333;p5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4" name="Google Shape;334;p5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35" name="Google Shape;335;p5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336" name="Google Shape;336;p5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7" name="Google Shape;337;p5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8" name="Google Shape;338;p5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9" name="Google Shape;339;p5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0" name="Google Shape;340;p5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1" name="Google Shape;341;p5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5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5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5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5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5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5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5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5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5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5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5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5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" name="Google Shape;354;p5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" name="Google Shape;355;p5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5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5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5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5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0" name="Google Shape;360;p5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1" name="Google Shape;361;p5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" name="Google Shape;362;p5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3" name="Google Shape;363;p5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4" name="Google Shape;364;p5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5" name="Google Shape;365;p5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6" name="Google Shape;366;p5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7" name="Google Shape;367;p5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8" name="Google Shape;368;p5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9" name="Google Shape;369;p5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0" name="Google Shape;370;p5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" name="Google Shape;371;p5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2" name="Google Shape;372;p5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73" name="Google Shape;373;p5"/>
          <p:cNvSpPr txBox="1">
            <a:spLocks noGrp="1"/>
          </p:cNvSpPr>
          <p:nvPr>
            <p:ph type="subTitle" idx="1"/>
          </p:nvPr>
        </p:nvSpPr>
        <p:spPr>
          <a:xfrm>
            <a:off x="1007988" y="2537625"/>
            <a:ext cx="3271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74" name="Google Shape;374;p5"/>
          <p:cNvSpPr txBox="1">
            <a:spLocks noGrp="1"/>
          </p:cNvSpPr>
          <p:nvPr>
            <p:ph type="subTitle" idx="2"/>
          </p:nvPr>
        </p:nvSpPr>
        <p:spPr>
          <a:xfrm>
            <a:off x="4864519" y="2537625"/>
            <a:ext cx="3271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75" name="Google Shape;375;p5"/>
          <p:cNvSpPr txBox="1">
            <a:spLocks noGrp="1"/>
          </p:cNvSpPr>
          <p:nvPr>
            <p:ph type="subTitle" idx="3"/>
          </p:nvPr>
        </p:nvSpPr>
        <p:spPr>
          <a:xfrm>
            <a:off x="1007988" y="3098150"/>
            <a:ext cx="32715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5"/>
          <p:cNvSpPr txBox="1">
            <a:spLocks noGrp="1"/>
          </p:cNvSpPr>
          <p:nvPr>
            <p:ph type="subTitle" idx="4"/>
          </p:nvPr>
        </p:nvSpPr>
        <p:spPr>
          <a:xfrm>
            <a:off x="4864519" y="3098150"/>
            <a:ext cx="32715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78" name="Google Shape;378;p5"/>
          <p:cNvGrpSpPr/>
          <p:nvPr/>
        </p:nvGrpSpPr>
        <p:grpSpPr>
          <a:xfrm>
            <a:off x="315016" y="3811561"/>
            <a:ext cx="593164" cy="1161172"/>
            <a:chOff x="4921825" y="870250"/>
            <a:chExt cx="407925" cy="798550"/>
          </a:xfrm>
        </p:grpSpPr>
        <p:sp>
          <p:nvSpPr>
            <p:cNvPr id="379" name="Google Shape;379;p5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09" name="Google Shape;409;p5"/>
          <p:cNvGrpSpPr/>
          <p:nvPr/>
        </p:nvGrpSpPr>
        <p:grpSpPr>
          <a:xfrm>
            <a:off x="7987641" y="204698"/>
            <a:ext cx="593164" cy="1161172"/>
            <a:chOff x="4921825" y="870250"/>
            <a:chExt cx="407925" cy="798550"/>
          </a:xfrm>
        </p:grpSpPr>
        <p:sp>
          <p:nvSpPr>
            <p:cNvPr id="410" name="Google Shape;410;p5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40" name="Google Shape;440;p5"/>
          <p:cNvSpPr/>
          <p:nvPr/>
        </p:nvSpPr>
        <p:spPr>
          <a:xfrm rot="10800000">
            <a:off x="-253" y="-93"/>
            <a:ext cx="2019852" cy="1148544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grpSp>
        <p:nvGrpSpPr>
          <p:cNvPr id="441" name="Google Shape;441;p5"/>
          <p:cNvGrpSpPr/>
          <p:nvPr/>
        </p:nvGrpSpPr>
        <p:grpSpPr>
          <a:xfrm>
            <a:off x="7123447" y="2151889"/>
            <a:ext cx="3863499" cy="3798516"/>
            <a:chOff x="3133537" y="-308699"/>
            <a:chExt cx="6010422" cy="5452155"/>
          </a:xfrm>
        </p:grpSpPr>
        <p:sp>
          <p:nvSpPr>
            <p:cNvPr id="442" name="Google Shape;442;p5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6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446" name="Google Shape;446;p6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447" name="Google Shape;447;p6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" name="Google Shape;448;p6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" name="Google Shape;449;p6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" name="Google Shape;450;p6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451;p6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" name="Google Shape;452;p6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6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6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6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6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6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6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6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" name="Google Shape;460;p6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" name="Google Shape;461;p6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6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6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6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5" name="Google Shape;465;p6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6" name="Google Shape;466;p6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6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" name="Google Shape;468;p6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9" name="Google Shape;469;p6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" name="Google Shape;470;p6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" name="Google Shape;471;p6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2" name="Google Shape;472;p6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3" name="Google Shape;473;p6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" name="Google Shape;474;p6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" name="Google Shape;475;p6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" name="Google Shape;476;p6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7" name="Google Shape;477;p6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8" name="Google Shape;478;p6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9" name="Google Shape;479;p6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0" name="Google Shape;480;p6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" name="Google Shape;481;p6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2" name="Google Shape;482;p6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3" name="Google Shape;483;p6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84" name="Google Shape;484;p6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485" name="Google Shape;485;p6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6" name="Google Shape;486;p6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7" name="Google Shape;487;p6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8" name="Google Shape;488;p6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9" name="Google Shape;489;p6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0" name="Google Shape;490;p6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1" name="Google Shape;491;p6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2" name="Google Shape;492;p6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6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Google Shape;494;p6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Google Shape;495;p6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6" name="Google Shape;496;p6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7" name="Google Shape;497;p6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8" name="Google Shape;498;p6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9" name="Google Shape;499;p6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0" name="Google Shape;500;p6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1" name="Google Shape;501;p6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2" name="Google Shape;502;p6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3" name="Google Shape;503;p6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4" name="Google Shape;504;p6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5" name="Google Shape;505;p6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6" name="Google Shape;506;p6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7" name="Google Shape;507;p6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8" name="Google Shape;508;p6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9" name="Google Shape;509;p6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0" name="Google Shape;510;p6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" name="Google Shape;511;p6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2" name="Google Shape;512;p6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3" name="Google Shape;513;p6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4" name="Google Shape;514;p6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5" name="Google Shape;515;p6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6" name="Google Shape;516;p6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7" name="Google Shape;517;p6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8" name="Google Shape;518;p6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9" name="Google Shape;519;p6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0" name="Google Shape;520;p6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1" name="Google Shape;521;p6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22" name="Google Shape;52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4" name="Google Shape;524;p7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525" name="Google Shape;525;p7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526" name="Google Shape;526;p7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7" name="Google Shape;527;p7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8" name="Google Shape;528;p7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9" name="Google Shape;529;p7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0" name="Google Shape;530;p7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" name="Google Shape;531;p7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" name="Google Shape;532;p7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3" name="Google Shape;533;p7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4" name="Google Shape;534;p7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5" name="Google Shape;535;p7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6" name="Google Shape;536;p7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7" name="Google Shape;537;p7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8" name="Google Shape;538;p7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9" name="Google Shape;539;p7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0" name="Google Shape;540;p7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1" name="Google Shape;541;p7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2" name="Google Shape;542;p7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3" name="Google Shape;543;p7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4" name="Google Shape;544;p7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5" name="Google Shape;545;p7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6" name="Google Shape;546;p7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7" name="Google Shape;547;p7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8" name="Google Shape;548;p7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9" name="Google Shape;549;p7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0" name="Google Shape;550;p7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1" name="Google Shape;551;p7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2" name="Google Shape;552;p7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3" name="Google Shape;553;p7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4" name="Google Shape;554;p7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5" name="Google Shape;555;p7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6" name="Google Shape;556;p7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7" name="Google Shape;557;p7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8" name="Google Shape;558;p7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9" name="Google Shape;559;p7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0" name="Google Shape;560;p7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1" name="Google Shape;561;p7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2" name="Google Shape;562;p7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63" name="Google Shape;563;p7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564" name="Google Shape;564;p7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5" name="Google Shape;565;p7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6" name="Google Shape;566;p7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7" name="Google Shape;567;p7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8" name="Google Shape;568;p7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9" name="Google Shape;569;p7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0" name="Google Shape;570;p7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1" name="Google Shape;571;p7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2" name="Google Shape;572;p7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3" name="Google Shape;573;p7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4" name="Google Shape;574;p7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5" name="Google Shape;575;p7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6" name="Google Shape;576;p7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7" name="Google Shape;577;p7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8" name="Google Shape;578;p7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9" name="Google Shape;579;p7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0" name="Google Shape;580;p7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1" name="Google Shape;581;p7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2" name="Google Shape;582;p7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3" name="Google Shape;583;p7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4" name="Google Shape;584;p7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5" name="Google Shape;585;p7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6" name="Google Shape;586;p7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7" name="Google Shape;587;p7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8" name="Google Shape;588;p7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9" name="Google Shape;589;p7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0" name="Google Shape;590;p7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1" name="Google Shape;591;p7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2" name="Google Shape;592;p7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3" name="Google Shape;593;p7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4" name="Google Shape;594;p7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5" name="Google Shape;595;p7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6" name="Google Shape;596;p7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7" name="Google Shape;597;p7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8" name="Google Shape;598;p7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9" name="Google Shape;599;p7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0" name="Google Shape;600;p7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01" name="Google Shape;601;p7"/>
          <p:cNvSpPr txBox="1">
            <a:spLocks noGrp="1"/>
          </p:cNvSpPr>
          <p:nvPr>
            <p:ph type="title"/>
          </p:nvPr>
        </p:nvSpPr>
        <p:spPr>
          <a:xfrm>
            <a:off x="715100" y="855675"/>
            <a:ext cx="3842100" cy="12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2" name="Google Shape;602;p7"/>
          <p:cNvSpPr txBox="1">
            <a:spLocks noGrp="1"/>
          </p:cNvSpPr>
          <p:nvPr>
            <p:ph type="body" idx="1"/>
          </p:nvPr>
        </p:nvSpPr>
        <p:spPr>
          <a:xfrm>
            <a:off x="715100" y="2257425"/>
            <a:ext cx="3842100" cy="20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603" name="Google Shape;603;p7"/>
          <p:cNvSpPr/>
          <p:nvPr/>
        </p:nvSpPr>
        <p:spPr>
          <a:xfrm flipH="1">
            <a:off x="110" y="4099029"/>
            <a:ext cx="1836812" cy="1044462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grpSp>
        <p:nvGrpSpPr>
          <p:cNvPr id="604" name="Google Shape;604;p7"/>
          <p:cNvGrpSpPr/>
          <p:nvPr/>
        </p:nvGrpSpPr>
        <p:grpSpPr>
          <a:xfrm>
            <a:off x="8178341" y="619573"/>
            <a:ext cx="593164" cy="1161172"/>
            <a:chOff x="4921825" y="870250"/>
            <a:chExt cx="407925" cy="798550"/>
          </a:xfrm>
        </p:grpSpPr>
        <p:sp>
          <p:nvSpPr>
            <p:cNvPr id="605" name="Google Shape;605;p7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8" name="Google Shape;618;p7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9" name="Google Shape;619;p7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1" name="Google Shape;631;p7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2" name="Google Shape;632;p7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" name="Google Shape;636;p8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637" name="Google Shape;637;p8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638" name="Google Shape;638;p8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9" name="Google Shape;639;p8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0" name="Google Shape;640;p8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1" name="Google Shape;641;p8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2" name="Google Shape;642;p8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3" name="Google Shape;643;p8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4" name="Google Shape;644;p8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5" name="Google Shape;645;p8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8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8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8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9" name="Google Shape;649;p8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0" name="Google Shape;650;p8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1" name="Google Shape;651;p8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2" name="Google Shape;652;p8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8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4" name="Google Shape;654;p8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5" name="Google Shape;655;p8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8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7" name="Google Shape;657;p8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8" name="Google Shape;658;p8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8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0" name="Google Shape;660;p8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1" name="Google Shape;661;p8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2" name="Google Shape;662;p8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3" name="Google Shape;663;p8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4" name="Google Shape;664;p8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5" name="Google Shape;665;p8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6" name="Google Shape;666;p8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7" name="Google Shape;667;p8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8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9" name="Google Shape;669;p8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0" name="Google Shape;670;p8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1" name="Google Shape;671;p8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2" name="Google Shape;672;p8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3" name="Google Shape;673;p8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4" name="Google Shape;674;p8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75" name="Google Shape;675;p8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676" name="Google Shape;676;p8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7" name="Google Shape;677;p8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8" name="Google Shape;678;p8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9" name="Google Shape;679;p8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0" name="Google Shape;680;p8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1" name="Google Shape;681;p8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2" name="Google Shape;682;p8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3" name="Google Shape;683;p8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4" name="Google Shape;684;p8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8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8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8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8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8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8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1" name="Google Shape;691;p8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2" name="Google Shape;692;p8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8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4" name="Google Shape;694;p8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5" name="Google Shape;695;p8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6" name="Google Shape;696;p8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7" name="Google Shape;697;p8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8" name="Google Shape;698;p8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9" name="Google Shape;699;p8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0" name="Google Shape;700;p8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1" name="Google Shape;701;p8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2" name="Google Shape;702;p8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3" name="Google Shape;703;p8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4" name="Google Shape;704;p8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5" name="Google Shape;705;p8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6" name="Google Shape;706;p8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7" name="Google Shape;707;p8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8" name="Google Shape;708;p8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9" name="Google Shape;709;p8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0" name="Google Shape;710;p8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1" name="Google Shape;711;p8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2" name="Google Shape;712;p8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13" name="Google Shape;713;p8"/>
          <p:cNvSpPr txBox="1">
            <a:spLocks noGrp="1"/>
          </p:cNvSpPr>
          <p:nvPr>
            <p:ph type="title"/>
          </p:nvPr>
        </p:nvSpPr>
        <p:spPr>
          <a:xfrm>
            <a:off x="715100" y="1307100"/>
            <a:ext cx="6125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714" name="Google Shape;714;p8"/>
          <p:cNvGrpSpPr/>
          <p:nvPr/>
        </p:nvGrpSpPr>
        <p:grpSpPr>
          <a:xfrm>
            <a:off x="5735399" y="581245"/>
            <a:ext cx="5111263" cy="4704119"/>
            <a:chOff x="3133537" y="-308699"/>
            <a:chExt cx="6010422" cy="5452155"/>
          </a:xfrm>
        </p:grpSpPr>
        <p:sp>
          <p:nvSpPr>
            <p:cNvPr id="715" name="Google Shape;715;p8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6" name="Google Shape;716;p8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" name="Google Shape;718;p9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719" name="Google Shape;719;p9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720" name="Google Shape;720;p9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1" name="Google Shape;721;p9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2" name="Google Shape;722;p9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3" name="Google Shape;723;p9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4" name="Google Shape;724;p9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5" name="Google Shape;725;p9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6" name="Google Shape;726;p9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7" name="Google Shape;727;p9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8" name="Google Shape;728;p9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9" name="Google Shape;729;p9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0" name="Google Shape;730;p9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1" name="Google Shape;731;p9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2" name="Google Shape;732;p9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3" name="Google Shape;733;p9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4" name="Google Shape;734;p9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5" name="Google Shape;735;p9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6" name="Google Shape;736;p9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7" name="Google Shape;737;p9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8" name="Google Shape;738;p9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9" name="Google Shape;739;p9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0" name="Google Shape;740;p9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1" name="Google Shape;741;p9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2" name="Google Shape;742;p9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3" name="Google Shape;743;p9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4" name="Google Shape;744;p9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5" name="Google Shape;745;p9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6" name="Google Shape;746;p9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7" name="Google Shape;747;p9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8" name="Google Shape;748;p9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9" name="Google Shape;749;p9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0" name="Google Shape;750;p9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1" name="Google Shape;751;p9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2" name="Google Shape;752;p9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3" name="Google Shape;753;p9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4" name="Google Shape;754;p9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5" name="Google Shape;755;p9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6" name="Google Shape;756;p9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57" name="Google Shape;757;p9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758" name="Google Shape;758;p9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9" name="Google Shape;759;p9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0" name="Google Shape;760;p9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1" name="Google Shape;761;p9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2" name="Google Shape;762;p9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3" name="Google Shape;763;p9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4" name="Google Shape;764;p9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5" name="Google Shape;765;p9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6" name="Google Shape;766;p9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7" name="Google Shape;767;p9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8" name="Google Shape;768;p9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9" name="Google Shape;769;p9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0" name="Google Shape;770;p9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1" name="Google Shape;771;p9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2" name="Google Shape;772;p9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3" name="Google Shape;773;p9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4" name="Google Shape;774;p9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5" name="Google Shape;775;p9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6" name="Google Shape;776;p9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7" name="Google Shape;777;p9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8" name="Google Shape;778;p9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9" name="Google Shape;779;p9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0" name="Google Shape;780;p9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1" name="Google Shape;781;p9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2" name="Google Shape;782;p9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3" name="Google Shape;783;p9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4" name="Google Shape;784;p9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5" name="Google Shape;785;p9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6" name="Google Shape;786;p9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7" name="Google Shape;787;p9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8" name="Google Shape;788;p9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9" name="Google Shape;789;p9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0" name="Google Shape;790;p9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1" name="Google Shape;791;p9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2" name="Google Shape;792;p9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3" name="Google Shape;793;p9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4" name="Google Shape;794;p9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95" name="Google Shape;795;p9"/>
          <p:cNvSpPr txBox="1">
            <a:spLocks noGrp="1"/>
          </p:cNvSpPr>
          <p:nvPr>
            <p:ph type="title"/>
          </p:nvPr>
        </p:nvSpPr>
        <p:spPr>
          <a:xfrm>
            <a:off x="3369100" y="1420725"/>
            <a:ext cx="5059800" cy="14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96" name="Google Shape;796;p9"/>
          <p:cNvSpPr txBox="1">
            <a:spLocks noGrp="1"/>
          </p:cNvSpPr>
          <p:nvPr>
            <p:ph type="subTitle" idx="1"/>
          </p:nvPr>
        </p:nvSpPr>
        <p:spPr>
          <a:xfrm>
            <a:off x="3369100" y="3036375"/>
            <a:ext cx="5059800" cy="6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66666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97" name="Google Shape;797;p9"/>
          <p:cNvGrpSpPr/>
          <p:nvPr/>
        </p:nvGrpSpPr>
        <p:grpSpPr>
          <a:xfrm flipH="1">
            <a:off x="-2547989" y="60894"/>
            <a:ext cx="5703890" cy="5174095"/>
            <a:chOff x="3166062" y="1034326"/>
            <a:chExt cx="6010422" cy="5452155"/>
          </a:xfrm>
        </p:grpSpPr>
        <p:sp>
          <p:nvSpPr>
            <p:cNvPr id="798" name="Google Shape;798;p9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9" name="Google Shape;799;p9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00" name="Google Shape;800;p9"/>
          <p:cNvGrpSpPr/>
          <p:nvPr/>
        </p:nvGrpSpPr>
        <p:grpSpPr>
          <a:xfrm>
            <a:off x="875216" y="444723"/>
            <a:ext cx="593164" cy="1161172"/>
            <a:chOff x="4921825" y="870250"/>
            <a:chExt cx="407925" cy="798550"/>
          </a:xfrm>
        </p:grpSpPr>
        <p:sp>
          <p:nvSpPr>
            <p:cNvPr id="801" name="Google Shape;801;p9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2" name="Google Shape;802;p9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3" name="Google Shape;803;p9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4" name="Google Shape;804;p9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5" name="Google Shape;805;p9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6" name="Google Shape;806;p9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7" name="Google Shape;807;p9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8" name="Google Shape;808;p9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9" name="Google Shape;809;p9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0" name="Google Shape;810;p9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1" name="Google Shape;811;p9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2" name="Google Shape;812;p9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3" name="Google Shape;813;p9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4" name="Google Shape;814;p9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5" name="Google Shape;815;p9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6" name="Google Shape;816;p9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7" name="Google Shape;817;p9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8" name="Google Shape;818;p9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9" name="Google Shape;819;p9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0" name="Google Shape;820;p9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1" name="Google Shape;821;p9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2" name="Google Shape;822;p9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3" name="Google Shape;823;p9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4" name="Google Shape;824;p9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5" name="Google Shape;825;p9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6" name="Google Shape;826;p9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7" name="Google Shape;827;p9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8" name="Google Shape;828;p9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9" name="Google Shape;829;p9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0" name="Google Shape;830;p9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31" name="Google Shape;831;p9"/>
          <p:cNvGrpSpPr/>
          <p:nvPr/>
        </p:nvGrpSpPr>
        <p:grpSpPr>
          <a:xfrm>
            <a:off x="7835741" y="3803948"/>
            <a:ext cx="593164" cy="1161172"/>
            <a:chOff x="4921825" y="870250"/>
            <a:chExt cx="407925" cy="798550"/>
          </a:xfrm>
        </p:grpSpPr>
        <p:sp>
          <p:nvSpPr>
            <p:cNvPr id="832" name="Google Shape;832;p9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3" name="Google Shape;833;p9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4" name="Google Shape;834;p9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5" name="Google Shape;835;p9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6" name="Google Shape;836;p9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7" name="Google Shape;837;p9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8" name="Google Shape;838;p9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9" name="Google Shape;839;p9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0" name="Google Shape;840;p9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1" name="Google Shape;841;p9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2" name="Google Shape;842;p9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3" name="Google Shape;843;p9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4" name="Google Shape;844;p9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5" name="Google Shape;845;p9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6" name="Google Shape;846;p9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7" name="Google Shape;847;p9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8" name="Google Shape;848;p9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9" name="Google Shape;849;p9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0" name="Google Shape;850;p9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1" name="Google Shape;851;p9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2" name="Google Shape;852;p9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3" name="Google Shape;853;p9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4" name="Google Shape;854;p9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5" name="Google Shape;855;p9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6" name="Google Shape;856;p9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7" name="Google Shape;857;p9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8" name="Google Shape;858;p9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9" name="Google Shape;859;p9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0" name="Google Shape;860;p9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1" name="Google Shape;861;p9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10"/>
          <p:cNvSpPr txBox="1">
            <a:spLocks noGrp="1"/>
          </p:cNvSpPr>
          <p:nvPr>
            <p:ph type="title"/>
          </p:nvPr>
        </p:nvSpPr>
        <p:spPr>
          <a:xfrm>
            <a:off x="1647926" y="868850"/>
            <a:ext cx="4587300" cy="1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 panose="02000506030000020004"/>
              <a:buChar char="●"/>
              <a:defRPr>
                <a:solidFill>
                  <a:schemeClr val="dk2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 panose="02000506030000020004"/>
              <a:buChar char="○"/>
              <a:defRPr>
                <a:solidFill>
                  <a:schemeClr val="dk2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 panose="02000506030000020004"/>
              <a:buChar char="■"/>
              <a:defRPr>
                <a:solidFill>
                  <a:schemeClr val="dk2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 panose="02000506030000020004"/>
              <a:buChar char="●"/>
              <a:defRPr>
                <a:solidFill>
                  <a:schemeClr val="dk2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 panose="02000506030000020004"/>
              <a:buChar char="○"/>
              <a:defRPr>
                <a:solidFill>
                  <a:schemeClr val="dk2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 panose="02000506030000020004"/>
              <a:buChar char="■"/>
              <a:defRPr>
                <a:solidFill>
                  <a:schemeClr val="dk2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 panose="02000506030000020004"/>
              <a:buChar char="●"/>
              <a:defRPr>
                <a:solidFill>
                  <a:schemeClr val="dk2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 panose="02000506030000020004"/>
              <a:buChar char="○"/>
              <a:defRPr>
                <a:solidFill>
                  <a:schemeClr val="dk2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bel" panose="02000506030000020004"/>
              <a:buChar char="■"/>
              <a:defRPr>
                <a:solidFill>
                  <a:schemeClr val="dk2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6.jpe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5" name="Google Shape;2105;p27"/>
          <p:cNvPicPr preferRelativeResize="0"/>
          <p:nvPr/>
        </p:nvPicPr>
        <p:blipFill rotWithShape="1">
          <a:blip r:embed="rId1"/>
          <a:srcRect l="11582" r="19924"/>
          <a:stretch>
            <a:fillRect/>
          </a:stretch>
        </p:blipFill>
        <p:spPr>
          <a:xfrm>
            <a:off x="323850" y="811650"/>
            <a:ext cx="2619374" cy="40255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8" name="Google Shape;2138;p27"/>
          <p:cNvGrpSpPr/>
          <p:nvPr/>
        </p:nvGrpSpPr>
        <p:grpSpPr>
          <a:xfrm flipH="1">
            <a:off x="2286825" y="223186"/>
            <a:ext cx="593164" cy="1161172"/>
            <a:chOff x="4921825" y="870250"/>
            <a:chExt cx="407925" cy="798550"/>
          </a:xfrm>
        </p:grpSpPr>
        <p:sp>
          <p:nvSpPr>
            <p:cNvPr id="2139" name="Google Shape;2139;p27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0" name="Google Shape;2140;p27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1" name="Google Shape;2141;p27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2" name="Google Shape;2142;p27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3" name="Google Shape;2143;p27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4" name="Google Shape;2144;p27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5" name="Google Shape;2145;p27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6" name="Google Shape;2146;p27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7" name="Google Shape;2147;p27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8" name="Google Shape;2148;p27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9" name="Google Shape;2149;p27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0" name="Google Shape;2150;p27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1" name="Google Shape;2151;p27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2" name="Google Shape;2152;p27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3" name="Google Shape;2153;p27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4" name="Google Shape;2154;p27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5" name="Google Shape;2155;p27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6" name="Google Shape;2156;p27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7" name="Google Shape;2157;p27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8" name="Google Shape;2158;p27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9" name="Google Shape;2159;p27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0" name="Google Shape;2160;p27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1" name="Google Shape;2161;p27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2" name="Google Shape;2162;p27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3" name="Google Shape;2163;p27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4" name="Google Shape;2164;p27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5" name="Google Shape;2165;p27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6" name="Google Shape;2166;p27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7" name="Google Shape;2167;p27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8" name="Google Shape;2168;p27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69" name="Google Shape;2169;p27"/>
          <p:cNvGrpSpPr/>
          <p:nvPr/>
        </p:nvGrpSpPr>
        <p:grpSpPr>
          <a:xfrm flipH="1">
            <a:off x="7601956" y="310954"/>
            <a:ext cx="579743" cy="1134819"/>
            <a:chOff x="4921825" y="870250"/>
            <a:chExt cx="407925" cy="798550"/>
          </a:xfrm>
        </p:grpSpPr>
        <p:sp>
          <p:nvSpPr>
            <p:cNvPr id="2170" name="Google Shape;2170;p27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1" name="Google Shape;2171;p27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2" name="Google Shape;2172;p27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3" name="Google Shape;2173;p27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4" name="Google Shape;2174;p27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5" name="Google Shape;2175;p27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6" name="Google Shape;2176;p27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7" name="Google Shape;2177;p27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8" name="Google Shape;2178;p27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9" name="Google Shape;2179;p27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0" name="Google Shape;2180;p27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1" name="Google Shape;2181;p27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2" name="Google Shape;2182;p27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3" name="Google Shape;2183;p27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4" name="Google Shape;2184;p27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5" name="Google Shape;2185;p27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6" name="Google Shape;2186;p27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7" name="Google Shape;2187;p27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8" name="Google Shape;2188;p27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9" name="Google Shape;2189;p27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0" name="Google Shape;2190;p27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1" name="Google Shape;2191;p27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2" name="Google Shape;2192;p27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3" name="Google Shape;2193;p27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4" name="Google Shape;2194;p27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5" name="Google Shape;2195;p27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6" name="Google Shape;2196;p27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7" name="Google Shape;2197;p27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8" name="Google Shape;2198;p27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9" name="Google Shape;2199;p27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200" name="Google Shape;2200;p27"/>
          <p:cNvSpPr/>
          <p:nvPr/>
        </p:nvSpPr>
        <p:spPr>
          <a:xfrm flipH="1">
            <a:off x="2736492" y="2528550"/>
            <a:ext cx="6098055" cy="30179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01" name="Google Shape;2201;p27"/>
          <p:cNvSpPr txBox="1">
            <a:spLocks noGrp="1"/>
          </p:cNvSpPr>
          <p:nvPr>
            <p:ph type="ctrTitle"/>
          </p:nvPr>
        </p:nvSpPr>
        <p:spPr>
          <a:xfrm>
            <a:off x="2405673" y="1187991"/>
            <a:ext cx="6367800" cy="17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sz="4000" dirty="0"/>
              <a:t>Analytical Customer Relationship Management</a:t>
            </a:r>
            <a:endParaRPr lang="tr-TR" sz="4000"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Google Shape;3075;p45"/>
          <p:cNvSpPr/>
          <p:nvPr/>
        </p:nvSpPr>
        <p:spPr>
          <a:xfrm>
            <a:off x="1540476" y="404492"/>
            <a:ext cx="5990599" cy="8460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76" name="Google Shape;3076;p45"/>
          <p:cNvSpPr txBox="1">
            <a:spLocks noGrp="1"/>
          </p:cNvSpPr>
          <p:nvPr>
            <p:ph type="title"/>
          </p:nvPr>
        </p:nvSpPr>
        <p:spPr>
          <a:xfrm>
            <a:off x="634170" y="11817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/>
              <a:t>Sellers</a:t>
            </a:r>
            <a:endParaRPr sz="2400"/>
          </a:p>
        </p:txBody>
      </p:sp>
      <p:grpSp>
        <p:nvGrpSpPr>
          <p:cNvPr id="3086" name="Google Shape;3086;p45"/>
          <p:cNvGrpSpPr/>
          <p:nvPr/>
        </p:nvGrpSpPr>
        <p:grpSpPr>
          <a:xfrm>
            <a:off x="303491" y="313536"/>
            <a:ext cx="593164" cy="1161172"/>
            <a:chOff x="4921825" y="870250"/>
            <a:chExt cx="407925" cy="798550"/>
          </a:xfrm>
        </p:grpSpPr>
        <p:sp>
          <p:nvSpPr>
            <p:cNvPr id="3087" name="Google Shape;3087;p45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8" name="Google Shape;3088;p45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9" name="Google Shape;3089;p45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0" name="Google Shape;3090;p45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1" name="Google Shape;3091;p45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2" name="Google Shape;3092;p45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3" name="Google Shape;3093;p45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4" name="Google Shape;3094;p45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5" name="Google Shape;3095;p45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6" name="Google Shape;3096;p45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7" name="Google Shape;3097;p45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8" name="Google Shape;3098;p45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9" name="Google Shape;3099;p45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0" name="Google Shape;3100;p45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1" name="Google Shape;3101;p45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2" name="Google Shape;3102;p45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3" name="Google Shape;3103;p45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4" name="Google Shape;3104;p45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5" name="Google Shape;3105;p45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6" name="Google Shape;3106;p45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7" name="Google Shape;3107;p45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8" name="Google Shape;3108;p45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9" name="Google Shape;3109;p45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0" name="Google Shape;3110;p45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1" name="Google Shape;3111;p45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2" name="Google Shape;3112;p45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3" name="Google Shape;3113;p45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4" name="Google Shape;3114;p45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5" name="Google Shape;3115;p45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6" name="Google Shape;3116;p45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156" name="Google Shape;3156;p45"/>
          <p:cNvSpPr/>
          <p:nvPr/>
        </p:nvSpPr>
        <p:spPr>
          <a:xfrm rot="10800000" flipH="1">
            <a:off x="8124759" y="-10"/>
            <a:ext cx="1019253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3" name="TextBox 2"/>
          <p:cNvSpPr txBox="1"/>
          <p:nvPr/>
        </p:nvSpPr>
        <p:spPr>
          <a:xfrm>
            <a:off x="1421403" y="1283815"/>
            <a:ext cx="567983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/>
              <a:t>Top seller has  €225032,83 worth of sales.</a:t>
            </a:r>
            <a:endParaRPr lang="en-US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/>
              <a:t>The average sales amount for sellers is €4409,09.</a:t>
            </a:r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226898" y="2294635"/>
          <a:ext cx="2499478" cy="2196543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249739"/>
                <a:gridCol w="1249739"/>
              </a:tblGrid>
              <a:tr h="35185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>
                          <a:effectLst/>
                        </a:rPr>
                        <a:t>Seller</a:t>
                      </a:r>
                      <a:endParaRPr lang="en-GB" sz="1000" b="1">
                        <a:effectLst/>
                      </a:endParaRPr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>
                          <a:effectLst/>
                        </a:rPr>
                        <a:t>Sales percentage</a:t>
                      </a:r>
                      <a:endParaRPr lang="en-GB" sz="1000" b="1">
                        <a:effectLst/>
                      </a:endParaRPr>
                    </a:p>
                  </a:txBody>
                  <a:tcPr marL="85407" marR="85407" marT="42704" marB="42704" anchor="ctr"/>
                </a:tc>
              </a:tr>
              <a:tr h="36205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Rank 1</a:t>
                      </a:r>
                      <a:endParaRPr lang="en-GB" sz="1000">
                        <a:effectLst/>
                      </a:endParaRPr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effectLst/>
                        </a:rPr>
                        <a:t>1.72</a:t>
                      </a:r>
                      <a:endParaRPr lang="en-US" sz="1000">
                        <a:effectLst/>
                      </a:endParaRPr>
                    </a:p>
                  </a:txBody>
                  <a:tcPr marL="85407" marR="85407" marT="42704" marB="42704" anchor="ctr"/>
                </a:tc>
              </a:tr>
              <a:tr h="38529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Rank 2</a:t>
                      </a:r>
                      <a:endParaRPr lang="en-GB" sz="1000">
                        <a:effectLst/>
                      </a:endParaRPr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effectLst/>
                        </a:rPr>
                        <a:t>1.67</a:t>
                      </a:r>
                      <a:endParaRPr lang="en-US" sz="1000">
                        <a:effectLst/>
                      </a:endParaRPr>
                    </a:p>
                  </a:txBody>
                  <a:tcPr marL="85407" marR="85407" marT="42704" marB="42704" anchor="ctr"/>
                </a:tc>
              </a:tr>
              <a:tr h="37806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Rank 3</a:t>
                      </a:r>
                      <a:endParaRPr lang="en-GB" sz="1000">
                        <a:effectLst/>
                      </a:endParaRPr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effectLst/>
                        </a:rPr>
                        <a:t>1.50</a:t>
                      </a:r>
                      <a:endParaRPr lang="en-US" sz="1000">
                        <a:effectLst/>
                      </a:endParaRPr>
                    </a:p>
                  </a:txBody>
                  <a:tcPr marL="85407" marR="85407" marT="42704" marB="42704" anchor="ctr"/>
                </a:tc>
              </a:tr>
              <a:tr h="35759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Rank 4</a:t>
                      </a:r>
                      <a:endParaRPr lang="en-GB" sz="1000">
                        <a:effectLst/>
                      </a:endParaRPr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effectLst/>
                        </a:rPr>
                        <a:t>1.46</a:t>
                      </a:r>
                      <a:endParaRPr lang="en-US" sz="1000">
                        <a:effectLst/>
                      </a:endParaRPr>
                    </a:p>
                  </a:txBody>
                  <a:tcPr marL="85407" marR="85407" marT="42704" marB="42704" anchor="ctr"/>
                </a:tc>
              </a:tr>
              <a:tr h="36168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Rank 5</a:t>
                      </a:r>
                      <a:endParaRPr lang="en-GB" sz="1000">
                        <a:effectLst/>
                      </a:endParaRPr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effectLst/>
                        </a:rPr>
                        <a:t>1.43</a:t>
                      </a:r>
                      <a:endParaRPr lang="en-US" sz="1000">
                        <a:effectLst/>
                      </a:endParaRPr>
                    </a:p>
                  </a:txBody>
                  <a:tcPr marL="85407" marR="85407" marT="42704" marB="42704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Google Shape;3075;p45"/>
          <p:cNvSpPr/>
          <p:nvPr/>
        </p:nvSpPr>
        <p:spPr>
          <a:xfrm>
            <a:off x="1526798" y="406914"/>
            <a:ext cx="5990599" cy="8460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76" name="Google Shape;3076;p45"/>
          <p:cNvSpPr txBox="1">
            <a:spLocks noGrp="1"/>
          </p:cNvSpPr>
          <p:nvPr>
            <p:ph type="title"/>
          </p:nvPr>
        </p:nvSpPr>
        <p:spPr>
          <a:xfrm>
            <a:off x="634170" y="11817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/>
              <a:t>Customers</a:t>
            </a:r>
            <a:endParaRPr sz="2400"/>
          </a:p>
        </p:txBody>
      </p:sp>
      <p:grpSp>
        <p:nvGrpSpPr>
          <p:cNvPr id="3086" name="Google Shape;3086;p45"/>
          <p:cNvGrpSpPr/>
          <p:nvPr/>
        </p:nvGrpSpPr>
        <p:grpSpPr>
          <a:xfrm>
            <a:off x="303491" y="313536"/>
            <a:ext cx="593164" cy="1161172"/>
            <a:chOff x="4921825" y="870250"/>
            <a:chExt cx="407925" cy="798550"/>
          </a:xfrm>
        </p:grpSpPr>
        <p:sp>
          <p:nvSpPr>
            <p:cNvPr id="3087" name="Google Shape;3087;p45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8" name="Google Shape;3088;p45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9" name="Google Shape;3089;p45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0" name="Google Shape;3090;p45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1" name="Google Shape;3091;p45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2" name="Google Shape;3092;p45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3" name="Google Shape;3093;p45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4" name="Google Shape;3094;p45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5" name="Google Shape;3095;p45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6" name="Google Shape;3096;p45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7" name="Google Shape;3097;p45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8" name="Google Shape;3098;p45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9" name="Google Shape;3099;p45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0" name="Google Shape;3100;p45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1" name="Google Shape;3101;p45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2" name="Google Shape;3102;p45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3" name="Google Shape;3103;p45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4" name="Google Shape;3104;p45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5" name="Google Shape;3105;p45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6" name="Google Shape;3106;p45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7" name="Google Shape;3107;p45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8" name="Google Shape;3108;p45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9" name="Google Shape;3109;p45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0" name="Google Shape;3110;p45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1" name="Google Shape;3111;p45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2" name="Google Shape;3112;p45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3" name="Google Shape;3113;p45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4" name="Google Shape;3114;p45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5" name="Google Shape;3115;p45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6" name="Google Shape;3116;p45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156" name="Google Shape;3156;p45"/>
          <p:cNvSpPr/>
          <p:nvPr/>
        </p:nvSpPr>
        <p:spPr>
          <a:xfrm rot="10800000" flipH="1">
            <a:off x="8124759" y="-10"/>
            <a:ext cx="1019253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3" name="TextBox 2"/>
          <p:cNvSpPr txBox="1"/>
          <p:nvPr/>
        </p:nvSpPr>
        <p:spPr>
          <a:xfrm>
            <a:off x="1311870" y="623734"/>
            <a:ext cx="567983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/>
              <a:t>Total number of customers is 99441 that 61150 of them have purchased at least once. 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686704" y="741567"/>
          <a:ext cx="2168284" cy="4217506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084142"/>
                <a:gridCol w="1084142"/>
              </a:tblGrid>
              <a:tr h="27834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>
                          <a:effectLst/>
                        </a:rPr>
                        <a:t>Province</a:t>
                      </a:r>
                      <a:endParaRPr lang="en-GB" sz="1000" b="1">
                        <a:effectLst/>
                      </a:endParaRPr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>
                          <a:effectLst/>
                        </a:rPr>
                        <a:t>Number of customers</a:t>
                      </a:r>
                      <a:endParaRPr lang="en-GB" sz="1000" b="1">
                        <a:effectLst/>
                      </a:endParaRPr>
                    </a:p>
                  </a:txBody>
                  <a:tcPr marL="85407" marR="85407" marT="42704" marB="42704" anchor="ctr"/>
                </a:tc>
              </a:tr>
              <a:tr h="278342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</a:pPr>
                      <a:r>
                        <a:rPr lang="en-GB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Luik</a:t>
                      </a:r>
                      <a:endParaRPr lang="en-GB" sz="10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</a:pPr>
                      <a:r>
                        <a:rPr lang="en-US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13227</a:t>
                      </a:r>
                      <a:endParaRPr lang="en-US" sz="10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 anchor="ctr"/>
                </a:tc>
              </a:tr>
              <a:tr h="278342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</a:pPr>
                      <a:r>
                        <a:rPr lang="en-GB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Antwerpen</a:t>
                      </a:r>
                      <a:endParaRPr lang="en-GB" sz="10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</a:pPr>
                      <a:r>
                        <a:rPr lang="en-US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12669</a:t>
                      </a:r>
                      <a:endParaRPr lang="en-US" sz="10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 anchor="ctr"/>
                </a:tc>
              </a:tr>
              <a:tr h="278342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</a:pPr>
                      <a:r>
                        <a:rPr lang="en-GB" sz="1000" b="0" i="0" u="none" strike="noStrike" cap="none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Henegouwen</a:t>
                      </a:r>
                      <a:endParaRPr lang="en-GB" sz="1000" b="0" i="0" u="none" strike="noStrike" cap="none" noProof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</a:pPr>
                      <a:r>
                        <a:rPr lang="en-US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12596</a:t>
                      </a:r>
                      <a:endParaRPr lang="en-US" sz="10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 anchor="ctr"/>
                </a:tc>
              </a:tr>
              <a:tr h="469726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</a:pPr>
                      <a:r>
                        <a:rPr lang="en-GB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Vlaams Brabant</a:t>
                      </a:r>
                      <a:endParaRPr lang="en-GB" sz="10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</a:pPr>
                      <a:r>
                        <a:rPr lang="en-US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10998</a:t>
                      </a:r>
                      <a:endParaRPr lang="en-US" sz="10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 anchor="ctr"/>
                </a:tc>
              </a:tr>
              <a:tr h="469726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</a:pPr>
                      <a:r>
                        <a:rPr lang="en-GB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Oost-</a:t>
                      </a:r>
                      <a:r>
                        <a:rPr lang="en-GB" sz="1000" b="0" i="0" u="none" strike="noStrike" cap="none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Vlaanderen</a:t>
                      </a:r>
                      <a:endParaRPr lang="en-GB" sz="10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</a:pPr>
                      <a:r>
                        <a:rPr lang="en-US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10578</a:t>
                      </a:r>
                      <a:endParaRPr lang="en-US" sz="10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 anchor="ctr"/>
                </a:tc>
              </a:tr>
              <a:tr h="469726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</a:pPr>
                      <a:r>
                        <a:rPr lang="en-GB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West-</a:t>
                      </a:r>
                      <a:r>
                        <a:rPr lang="en-GB" sz="1000" b="0" i="0" u="none" strike="noStrike" cap="none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Vlaanderen</a:t>
                      </a:r>
                      <a:endParaRPr lang="en-GB" sz="10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</a:pPr>
                      <a:r>
                        <a:rPr lang="en-US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10272</a:t>
                      </a:r>
                      <a:endParaRPr lang="en-US" sz="10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 anchor="ctr"/>
                </a:tc>
              </a:tr>
              <a:tr h="278342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</a:pPr>
                      <a:r>
                        <a:rPr lang="en-GB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Limburg</a:t>
                      </a:r>
                      <a:endParaRPr lang="en-GB" sz="10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</a:pPr>
                      <a:r>
                        <a:rPr lang="en-US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7953</a:t>
                      </a:r>
                      <a:endParaRPr lang="en-US" sz="10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 anchor="ctr"/>
                </a:tc>
              </a:tr>
              <a:tr h="278342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</a:pPr>
                      <a:r>
                        <a:rPr lang="en-GB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Luxemburg</a:t>
                      </a:r>
                      <a:endParaRPr lang="en-GB" sz="10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</a:pPr>
                      <a:r>
                        <a:rPr lang="en-US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6122</a:t>
                      </a:r>
                      <a:endParaRPr lang="en-US" sz="10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 anchor="ctr"/>
                </a:tc>
              </a:tr>
              <a:tr h="278342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</a:pPr>
                      <a:r>
                        <a:rPr lang="en-GB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Namen</a:t>
                      </a:r>
                      <a:endParaRPr lang="en-GB" sz="10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</a:pPr>
                      <a:r>
                        <a:rPr lang="en-US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5825</a:t>
                      </a:r>
                      <a:endParaRPr lang="en-US" sz="10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 anchor="ctr"/>
                </a:tc>
              </a:tr>
              <a:tr h="469726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</a:pPr>
                      <a:r>
                        <a:rPr lang="en-GB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Waals Brabant</a:t>
                      </a:r>
                      <a:endParaRPr lang="en-GB" sz="10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</a:pPr>
                      <a:r>
                        <a:rPr lang="en-US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4687</a:t>
                      </a:r>
                      <a:endParaRPr lang="en-US" sz="10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 anchor="ctr"/>
                </a:tc>
              </a:tr>
              <a:tr h="278342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</a:pPr>
                      <a:r>
                        <a:rPr lang="en-GB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Brussel</a:t>
                      </a:r>
                      <a:endParaRPr lang="en-GB" sz="10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</a:pPr>
                      <a:r>
                        <a:rPr lang="en-US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4514</a:t>
                      </a:r>
                      <a:endParaRPr lang="en-US" sz="10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40" y="1150399"/>
            <a:ext cx="5442814" cy="387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Google Shape;3075;p45"/>
          <p:cNvSpPr/>
          <p:nvPr/>
        </p:nvSpPr>
        <p:spPr>
          <a:xfrm>
            <a:off x="1605419" y="423975"/>
            <a:ext cx="5990599" cy="8460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76" name="Google Shape;3076;p45"/>
          <p:cNvSpPr txBox="1">
            <a:spLocks noGrp="1"/>
          </p:cNvSpPr>
          <p:nvPr>
            <p:ph type="title"/>
          </p:nvPr>
        </p:nvSpPr>
        <p:spPr>
          <a:xfrm>
            <a:off x="634170" y="11817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/>
              <a:t>Customers</a:t>
            </a:r>
            <a:endParaRPr sz="2400"/>
          </a:p>
        </p:txBody>
      </p:sp>
      <p:grpSp>
        <p:nvGrpSpPr>
          <p:cNvPr id="3086" name="Google Shape;3086;p45"/>
          <p:cNvGrpSpPr/>
          <p:nvPr/>
        </p:nvGrpSpPr>
        <p:grpSpPr>
          <a:xfrm>
            <a:off x="303491" y="313536"/>
            <a:ext cx="593164" cy="1161172"/>
            <a:chOff x="4921825" y="870250"/>
            <a:chExt cx="407925" cy="798550"/>
          </a:xfrm>
        </p:grpSpPr>
        <p:sp>
          <p:nvSpPr>
            <p:cNvPr id="3087" name="Google Shape;3087;p45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8" name="Google Shape;3088;p45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9" name="Google Shape;3089;p45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0" name="Google Shape;3090;p45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1" name="Google Shape;3091;p45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2" name="Google Shape;3092;p45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3" name="Google Shape;3093;p45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4" name="Google Shape;3094;p45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5" name="Google Shape;3095;p45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6" name="Google Shape;3096;p45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7" name="Google Shape;3097;p45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8" name="Google Shape;3098;p45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9" name="Google Shape;3099;p45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0" name="Google Shape;3100;p45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1" name="Google Shape;3101;p45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2" name="Google Shape;3102;p45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3" name="Google Shape;3103;p45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4" name="Google Shape;3104;p45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5" name="Google Shape;3105;p45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6" name="Google Shape;3106;p45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7" name="Google Shape;3107;p45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8" name="Google Shape;3108;p45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9" name="Google Shape;3109;p45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0" name="Google Shape;3110;p45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1" name="Google Shape;3111;p45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2" name="Google Shape;3112;p45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3" name="Google Shape;3113;p45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4" name="Google Shape;3114;p45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5" name="Google Shape;3115;p45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6" name="Google Shape;3116;p45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156" name="Google Shape;3156;p45"/>
          <p:cNvSpPr/>
          <p:nvPr/>
        </p:nvSpPr>
        <p:spPr>
          <a:xfrm rot="10800000" flipH="1">
            <a:off x="8124759" y="-10"/>
            <a:ext cx="1019253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3" name="TextBox 2"/>
          <p:cNvSpPr txBox="1"/>
          <p:nvPr/>
        </p:nvSpPr>
        <p:spPr>
          <a:xfrm>
            <a:off x="1421403" y="1283815"/>
            <a:ext cx="567983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/>
              <a:t>Top customer has purchased €13477,90 worth of products.</a:t>
            </a:r>
            <a:endParaRPr lang="en-US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/>
              <a:t>The average of purchase amount for customers is €213,35.</a:t>
            </a:r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226898" y="2294635"/>
          <a:ext cx="2499478" cy="2234901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249739"/>
                <a:gridCol w="1249739"/>
              </a:tblGrid>
              <a:tr h="35185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>
                          <a:effectLst/>
                        </a:rPr>
                        <a:t>Customer</a:t>
                      </a:r>
                      <a:endParaRPr lang="en-GB" sz="1000" b="1">
                        <a:effectLst/>
                      </a:endParaRPr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>
                          <a:effectLst/>
                        </a:rPr>
                        <a:t>Purchase percentage</a:t>
                      </a:r>
                      <a:endParaRPr lang="en-GB" sz="1000" b="1">
                        <a:effectLst/>
                      </a:endParaRPr>
                    </a:p>
                  </a:txBody>
                  <a:tcPr marL="85407" marR="85407" marT="42704" marB="42704" anchor="ctr"/>
                </a:tc>
              </a:tr>
              <a:tr h="36205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Rank 1</a:t>
                      </a:r>
                      <a:endParaRPr lang="en-GB" sz="1000">
                        <a:effectLst/>
                      </a:endParaRPr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effectLst/>
                        </a:rPr>
                        <a:t>0.103</a:t>
                      </a:r>
                      <a:endParaRPr lang="en-US" sz="1000">
                        <a:effectLst/>
                      </a:endParaRPr>
                    </a:p>
                  </a:txBody>
                  <a:tcPr marL="85407" marR="85407" marT="42704" marB="42704" anchor="ctr"/>
                </a:tc>
              </a:tr>
              <a:tr h="38529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Rank 2</a:t>
                      </a:r>
                      <a:endParaRPr lang="en-GB" sz="1000">
                        <a:effectLst/>
                      </a:endParaRPr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effectLst/>
                        </a:rPr>
                        <a:t>0.055</a:t>
                      </a:r>
                      <a:endParaRPr lang="en-US" sz="1000">
                        <a:effectLst/>
                      </a:endParaRPr>
                    </a:p>
                  </a:txBody>
                  <a:tcPr marL="85407" marR="85407" marT="42704" marB="42704" anchor="ctr"/>
                </a:tc>
              </a:tr>
              <a:tr h="37806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Rank 3</a:t>
                      </a:r>
                      <a:endParaRPr lang="en-GB" sz="1000">
                        <a:effectLst/>
                      </a:endParaRPr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effectLst/>
                        </a:rPr>
                        <a:t>0.053</a:t>
                      </a:r>
                      <a:endParaRPr lang="en-US" sz="1000">
                        <a:effectLst/>
                      </a:endParaRPr>
                    </a:p>
                  </a:txBody>
                  <a:tcPr marL="85407" marR="85407" marT="42704" marB="42704" anchor="ctr"/>
                </a:tc>
              </a:tr>
              <a:tr h="35759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Rank 4</a:t>
                      </a:r>
                      <a:endParaRPr lang="en-GB" sz="1000">
                        <a:effectLst/>
                      </a:endParaRPr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effectLst/>
                        </a:rPr>
                        <a:t>0.051</a:t>
                      </a:r>
                      <a:endParaRPr lang="en-US" sz="1000">
                        <a:effectLst/>
                      </a:endParaRPr>
                    </a:p>
                  </a:txBody>
                  <a:tcPr marL="85407" marR="85407" marT="42704" marB="42704" anchor="ctr"/>
                </a:tc>
              </a:tr>
              <a:tr h="36168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Rank 5</a:t>
                      </a:r>
                      <a:endParaRPr lang="en-GB" sz="1000">
                        <a:effectLst/>
                      </a:endParaRPr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effectLst/>
                        </a:rPr>
                        <a:t>0.050</a:t>
                      </a:r>
                      <a:endParaRPr lang="en-US" sz="1000">
                        <a:effectLst/>
                      </a:endParaRPr>
                    </a:p>
                  </a:txBody>
                  <a:tcPr marL="85407" marR="85407" marT="42704" marB="42704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Google Shape;3075;p45"/>
          <p:cNvSpPr/>
          <p:nvPr/>
        </p:nvSpPr>
        <p:spPr>
          <a:xfrm>
            <a:off x="1572258" y="406914"/>
            <a:ext cx="6399741" cy="9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76" name="Google Shape;3076;p45"/>
          <p:cNvSpPr txBox="1">
            <a:spLocks noGrp="1"/>
          </p:cNvSpPr>
          <p:nvPr>
            <p:ph type="title"/>
          </p:nvPr>
        </p:nvSpPr>
        <p:spPr>
          <a:xfrm>
            <a:off x="634170" y="11817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/>
              <a:t>Customers</a:t>
            </a:r>
            <a:endParaRPr sz="2400"/>
          </a:p>
        </p:txBody>
      </p:sp>
      <p:grpSp>
        <p:nvGrpSpPr>
          <p:cNvPr id="3086" name="Google Shape;3086;p45"/>
          <p:cNvGrpSpPr/>
          <p:nvPr/>
        </p:nvGrpSpPr>
        <p:grpSpPr>
          <a:xfrm>
            <a:off x="303491" y="313536"/>
            <a:ext cx="593164" cy="1161172"/>
            <a:chOff x="4921825" y="870250"/>
            <a:chExt cx="407925" cy="798550"/>
          </a:xfrm>
        </p:grpSpPr>
        <p:sp>
          <p:nvSpPr>
            <p:cNvPr id="3087" name="Google Shape;3087;p45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8" name="Google Shape;3088;p45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9" name="Google Shape;3089;p45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0" name="Google Shape;3090;p45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1" name="Google Shape;3091;p45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2" name="Google Shape;3092;p45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3" name="Google Shape;3093;p45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4" name="Google Shape;3094;p45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5" name="Google Shape;3095;p45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6" name="Google Shape;3096;p45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7" name="Google Shape;3097;p45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8" name="Google Shape;3098;p45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9" name="Google Shape;3099;p45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0" name="Google Shape;3100;p45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1" name="Google Shape;3101;p45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2" name="Google Shape;3102;p45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3" name="Google Shape;3103;p45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4" name="Google Shape;3104;p45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5" name="Google Shape;3105;p45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6" name="Google Shape;3106;p45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7" name="Google Shape;3107;p45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8" name="Google Shape;3108;p45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9" name="Google Shape;3109;p45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0" name="Google Shape;3110;p45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1" name="Google Shape;3111;p45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2" name="Google Shape;3112;p45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3" name="Google Shape;3113;p45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4" name="Google Shape;3114;p45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5" name="Google Shape;3115;p45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6" name="Google Shape;3116;p45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156" name="Google Shape;3156;p45"/>
          <p:cNvSpPr/>
          <p:nvPr/>
        </p:nvSpPr>
        <p:spPr>
          <a:xfrm rot="10800000" flipH="1">
            <a:off x="8124759" y="-10"/>
            <a:ext cx="1019253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725" y="896540"/>
            <a:ext cx="4118382" cy="412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Google Shape;3075;p45"/>
          <p:cNvSpPr/>
          <p:nvPr/>
        </p:nvSpPr>
        <p:spPr>
          <a:xfrm>
            <a:off x="1494327" y="406914"/>
            <a:ext cx="5990599" cy="8460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76" name="Google Shape;3076;p45"/>
          <p:cNvSpPr txBox="1">
            <a:spLocks noGrp="1"/>
          </p:cNvSpPr>
          <p:nvPr>
            <p:ph type="title"/>
          </p:nvPr>
        </p:nvSpPr>
        <p:spPr>
          <a:xfrm>
            <a:off x="634170" y="11817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/>
              <a:t>Customers</a:t>
            </a:r>
            <a:endParaRPr sz="2400"/>
          </a:p>
        </p:txBody>
      </p:sp>
      <p:grpSp>
        <p:nvGrpSpPr>
          <p:cNvPr id="3086" name="Google Shape;3086;p45"/>
          <p:cNvGrpSpPr/>
          <p:nvPr/>
        </p:nvGrpSpPr>
        <p:grpSpPr>
          <a:xfrm>
            <a:off x="303491" y="313536"/>
            <a:ext cx="593164" cy="1161172"/>
            <a:chOff x="4921825" y="870250"/>
            <a:chExt cx="407925" cy="798550"/>
          </a:xfrm>
        </p:grpSpPr>
        <p:sp>
          <p:nvSpPr>
            <p:cNvPr id="3087" name="Google Shape;3087;p45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8" name="Google Shape;3088;p45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9" name="Google Shape;3089;p45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0" name="Google Shape;3090;p45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1" name="Google Shape;3091;p45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2" name="Google Shape;3092;p45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3" name="Google Shape;3093;p45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4" name="Google Shape;3094;p45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5" name="Google Shape;3095;p45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6" name="Google Shape;3096;p45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7" name="Google Shape;3097;p45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8" name="Google Shape;3098;p45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9" name="Google Shape;3099;p45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0" name="Google Shape;3100;p45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1" name="Google Shape;3101;p45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2" name="Google Shape;3102;p45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3" name="Google Shape;3103;p45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4" name="Google Shape;3104;p45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5" name="Google Shape;3105;p45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6" name="Google Shape;3106;p45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7" name="Google Shape;3107;p45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8" name="Google Shape;3108;p45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9" name="Google Shape;3109;p45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0" name="Google Shape;3110;p45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1" name="Google Shape;3111;p45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2" name="Google Shape;3112;p45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3" name="Google Shape;3113;p45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4" name="Google Shape;3114;p45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5" name="Google Shape;3115;p45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6" name="Google Shape;3116;p45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156" name="Google Shape;3156;p45"/>
          <p:cNvSpPr/>
          <p:nvPr/>
        </p:nvSpPr>
        <p:spPr>
          <a:xfrm rot="10800000" flipH="1">
            <a:off x="8124759" y="-10"/>
            <a:ext cx="1019253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08" y="1734008"/>
            <a:ext cx="4217162" cy="241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093" y="1594952"/>
            <a:ext cx="4002014" cy="301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Google Shape;3075;p45"/>
          <p:cNvSpPr/>
          <p:nvPr/>
        </p:nvSpPr>
        <p:spPr>
          <a:xfrm>
            <a:off x="1448866" y="426397"/>
            <a:ext cx="5990599" cy="8460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76" name="Google Shape;3076;p45"/>
          <p:cNvSpPr txBox="1">
            <a:spLocks noGrp="1"/>
          </p:cNvSpPr>
          <p:nvPr>
            <p:ph type="title"/>
          </p:nvPr>
        </p:nvSpPr>
        <p:spPr>
          <a:xfrm>
            <a:off x="634170" y="11817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/>
              <a:t>Products</a:t>
            </a:r>
            <a:endParaRPr sz="2400"/>
          </a:p>
        </p:txBody>
      </p:sp>
      <p:grpSp>
        <p:nvGrpSpPr>
          <p:cNvPr id="3086" name="Google Shape;3086;p45"/>
          <p:cNvGrpSpPr/>
          <p:nvPr/>
        </p:nvGrpSpPr>
        <p:grpSpPr>
          <a:xfrm>
            <a:off x="303491" y="313536"/>
            <a:ext cx="593164" cy="1161172"/>
            <a:chOff x="4921825" y="870250"/>
            <a:chExt cx="407925" cy="798550"/>
          </a:xfrm>
        </p:grpSpPr>
        <p:sp>
          <p:nvSpPr>
            <p:cNvPr id="3087" name="Google Shape;3087;p45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8" name="Google Shape;3088;p45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9" name="Google Shape;3089;p45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0" name="Google Shape;3090;p45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1" name="Google Shape;3091;p45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2" name="Google Shape;3092;p45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3" name="Google Shape;3093;p45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4" name="Google Shape;3094;p45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5" name="Google Shape;3095;p45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6" name="Google Shape;3096;p45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7" name="Google Shape;3097;p45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8" name="Google Shape;3098;p45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9" name="Google Shape;3099;p45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0" name="Google Shape;3100;p45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1" name="Google Shape;3101;p45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2" name="Google Shape;3102;p45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3" name="Google Shape;3103;p45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4" name="Google Shape;3104;p45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5" name="Google Shape;3105;p45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6" name="Google Shape;3106;p45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7" name="Google Shape;3107;p45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8" name="Google Shape;3108;p45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9" name="Google Shape;3109;p45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0" name="Google Shape;3110;p45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1" name="Google Shape;3111;p45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2" name="Google Shape;3112;p45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3" name="Google Shape;3113;p45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4" name="Google Shape;3114;p45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5" name="Google Shape;3115;p45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6" name="Google Shape;3116;p45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156" name="Google Shape;3156;p45"/>
          <p:cNvSpPr/>
          <p:nvPr/>
        </p:nvSpPr>
        <p:spPr>
          <a:xfrm rot="10800000" flipH="1">
            <a:off x="8124759" y="-10"/>
            <a:ext cx="1019253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2" name="TextBox 1"/>
          <p:cNvSpPr txBox="1"/>
          <p:nvPr/>
        </p:nvSpPr>
        <p:spPr>
          <a:xfrm>
            <a:off x="1424129" y="710480"/>
            <a:ext cx="567983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/>
              <a:t>There is 32951 unique products in the database, so far 31886 of them have been purchased at least once. 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51927" y="1961417"/>
          <a:ext cx="2499478" cy="2196543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249739"/>
                <a:gridCol w="1249739"/>
              </a:tblGrid>
              <a:tr h="35185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>
                          <a:effectLst/>
                        </a:rPr>
                        <a:t>Product</a:t>
                      </a:r>
                      <a:endParaRPr lang="en-GB" sz="1000" b="1">
                        <a:effectLst/>
                      </a:endParaRPr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>
                          <a:effectLst/>
                        </a:rPr>
                        <a:t>Sales percentage</a:t>
                      </a:r>
                      <a:endParaRPr lang="en-GB" sz="1000" b="1">
                        <a:effectLst/>
                      </a:endParaRPr>
                    </a:p>
                  </a:txBody>
                  <a:tcPr marL="85407" marR="85407" marT="42704" marB="42704" anchor="ctr"/>
                </a:tc>
              </a:tr>
              <a:tr h="36205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Rank 1</a:t>
                      </a:r>
                      <a:endParaRPr lang="en-GB" sz="1000">
                        <a:effectLst/>
                      </a:endParaRPr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effectLst/>
                        </a:rPr>
                        <a:t>0.48</a:t>
                      </a:r>
                      <a:endParaRPr lang="en-US" sz="1000">
                        <a:effectLst/>
                      </a:endParaRPr>
                    </a:p>
                  </a:txBody>
                  <a:tcPr marL="85407" marR="85407" marT="42704" marB="42704" anchor="ctr"/>
                </a:tc>
              </a:tr>
              <a:tr h="38529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Rank 2</a:t>
                      </a:r>
                      <a:endParaRPr lang="en-GB" sz="1000">
                        <a:effectLst/>
                      </a:endParaRPr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effectLst/>
                        </a:rPr>
                        <a:t>0.40</a:t>
                      </a:r>
                      <a:endParaRPr lang="en-US" sz="1000">
                        <a:effectLst/>
                      </a:endParaRPr>
                    </a:p>
                  </a:txBody>
                  <a:tcPr marL="85407" marR="85407" marT="42704" marB="42704" anchor="ctr"/>
                </a:tc>
              </a:tr>
              <a:tr h="37806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Rank 3</a:t>
                      </a:r>
                      <a:endParaRPr lang="en-GB" sz="1000">
                        <a:effectLst/>
                      </a:endParaRPr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effectLst/>
                        </a:rPr>
                        <a:t>0.35</a:t>
                      </a:r>
                      <a:endParaRPr lang="en-US" sz="1000">
                        <a:effectLst/>
                      </a:endParaRPr>
                    </a:p>
                  </a:txBody>
                  <a:tcPr marL="85407" marR="85407" marT="42704" marB="42704" anchor="ctr"/>
                </a:tc>
              </a:tr>
              <a:tr h="35759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Rank 4</a:t>
                      </a:r>
                      <a:endParaRPr lang="en-GB" sz="1000">
                        <a:effectLst/>
                      </a:endParaRPr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effectLst/>
                        </a:rPr>
                        <a:t>0.34</a:t>
                      </a:r>
                      <a:endParaRPr lang="en-US" sz="1000">
                        <a:effectLst/>
                      </a:endParaRPr>
                    </a:p>
                  </a:txBody>
                  <a:tcPr marL="85407" marR="85407" marT="42704" marB="42704" anchor="ctr"/>
                </a:tc>
              </a:tr>
              <a:tr h="36168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Rank 5</a:t>
                      </a:r>
                      <a:endParaRPr lang="en-GB" sz="1000">
                        <a:effectLst/>
                      </a:endParaRPr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effectLst/>
                        </a:rPr>
                        <a:t>0.32</a:t>
                      </a:r>
                      <a:endParaRPr lang="en-US" sz="1000">
                        <a:effectLst/>
                      </a:endParaRPr>
                    </a:p>
                  </a:txBody>
                  <a:tcPr marL="85407" marR="85407" marT="42704" marB="42704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94433" y="4246968"/>
            <a:ext cx="2414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Ranking by total sales price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501543" y="1961416"/>
          <a:ext cx="2499478" cy="2196543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249739"/>
                <a:gridCol w="1249739"/>
              </a:tblGrid>
              <a:tr h="35185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>
                          <a:effectLst/>
                        </a:rPr>
                        <a:t>Product</a:t>
                      </a:r>
                      <a:endParaRPr lang="en-GB" sz="1000" b="1">
                        <a:effectLst/>
                      </a:endParaRPr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>
                          <a:effectLst/>
                        </a:rPr>
                        <a:t>Sales percentage</a:t>
                      </a:r>
                      <a:endParaRPr lang="en-GB" sz="1000" b="1">
                        <a:effectLst/>
                      </a:endParaRPr>
                    </a:p>
                  </a:txBody>
                  <a:tcPr marL="85407" marR="85407" marT="42704" marB="42704" anchor="ctr"/>
                </a:tc>
              </a:tr>
              <a:tr h="36205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Rank 1</a:t>
                      </a:r>
                      <a:endParaRPr lang="en-GB" sz="1000">
                        <a:effectLst/>
                      </a:endParaRPr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effectLst/>
                        </a:rPr>
                        <a:t>0.47</a:t>
                      </a:r>
                      <a:endParaRPr lang="en-US" sz="1000">
                        <a:effectLst/>
                      </a:endParaRPr>
                    </a:p>
                  </a:txBody>
                  <a:tcPr marL="85407" marR="85407" marT="42704" marB="42704" anchor="ctr"/>
                </a:tc>
              </a:tr>
              <a:tr h="38529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Rank 2</a:t>
                      </a:r>
                      <a:endParaRPr lang="en-GB" sz="1000">
                        <a:effectLst/>
                      </a:endParaRPr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effectLst/>
                        </a:rPr>
                        <a:t>0.44</a:t>
                      </a:r>
                      <a:endParaRPr lang="en-US" sz="1000">
                        <a:effectLst/>
                      </a:endParaRPr>
                    </a:p>
                  </a:txBody>
                  <a:tcPr marL="85407" marR="85407" marT="42704" marB="42704" anchor="ctr"/>
                </a:tc>
              </a:tr>
              <a:tr h="37806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Rank 3</a:t>
                      </a:r>
                      <a:endParaRPr lang="en-GB" sz="1000">
                        <a:effectLst/>
                      </a:endParaRPr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effectLst/>
                        </a:rPr>
                        <a:t>0.43</a:t>
                      </a:r>
                      <a:endParaRPr lang="en-US" sz="1000">
                        <a:effectLst/>
                      </a:endParaRPr>
                    </a:p>
                  </a:txBody>
                  <a:tcPr marL="85407" marR="85407" marT="42704" marB="42704" anchor="ctr"/>
                </a:tc>
              </a:tr>
              <a:tr h="35759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Rank 4</a:t>
                      </a:r>
                      <a:endParaRPr lang="en-GB" sz="1000">
                        <a:effectLst/>
                      </a:endParaRPr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effectLst/>
                        </a:rPr>
                        <a:t>0.35</a:t>
                      </a:r>
                      <a:endParaRPr lang="en-US" sz="1000">
                        <a:effectLst/>
                      </a:endParaRPr>
                    </a:p>
                  </a:txBody>
                  <a:tcPr marL="85407" marR="85407" marT="42704" marB="42704" anchor="ctr"/>
                </a:tc>
              </a:tr>
              <a:tr h="36168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Rank 5</a:t>
                      </a:r>
                      <a:endParaRPr lang="en-GB" sz="1000">
                        <a:effectLst/>
                      </a:endParaRPr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effectLst/>
                        </a:rPr>
                        <a:t>0.35</a:t>
                      </a:r>
                      <a:endParaRPr lang="en-US" sz="1000">
                        <a:effectLst/>
                      </a:endParaRPr>
                    </a:p>
                  </a:txBody>
                  <a:tcPr marL="85407" marR="85407" marT="42704" marB="42704"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501543" y="4242878"/>
            <a:ext cx="2414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Ranking by total sales count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Google Shape;2313;p33"/>
          <p:cNvSpPr txBox="1">
            <a:spLocks noGrp="1"/>
          </p:cNvSpPr>
          <p:nvPr>
            <p:ph type="title"/>
          </p:nvPr>
        </p:nvSpPr>
        <p:spPr>
          <a:xfrm>
            <a:off x="809593" y="2687732"/>
            <a:ext cx="3842100" cy="12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6000"/>
              <a:t>Customer </a:t>
            </a:r>
            <a:endParaRPr lang="tr-TR" sz="6000"/>
          </a:p>
          <a:p>
            <a:r>
              <a:rPr lang="en-US" sz="6000"/>
              <a:t>feedback </a:t>
            </a:r>
            <a:endParaRPr lang="en-US" sz="6000"/>
          </a:p>
        </p:txBody>
      </p:sp>
      <p:sp>
        <p:nvSpPr>
          <p:cNvPr id="2315" name="Google Shape;2315;p33"/>
          <p:cNvSpPr/>
          <p:nvPr/>
        </p:nvSpPr>
        <p:spPr>
          <a:xfrm>
            <a:off x="4748250" y="884925"/>
            <a:ext cx="3375600" cy="34941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316" name="Google Shape;2316;p33"/>
          <p:cNvPicPr preferRelativeResize="0"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513" y="1001486"/>
            <a:ext cx="3375215" cy="3375818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7" name="Google Shape;2251;p29"/>
          <p:cNvSpPr/>
          <p:nvPr/>
        </p:nvSpPr>
        <p:spPr>
          <a:xfrm rot="10800000" flipH="1">
            <a:off x="813133" y="736406"/>
            <a:ext cx="1545806" cy="5683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2272;p29"/>
          <p:cNvSpPr txBox="1"/>
          <p:nvPr/>
        </p:nvSpPr>
        <p:spPr>
          <a:xfrm>
            <a:off x="715099" y="521243"/>
            <a:ext cx="1773267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GB" sz="9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04</a:t>
            </a:r>
            <a:endParaRPr lang="en-GB" sz="9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Google Shape;3075;p45"/>
          <p:cNvSpPr/>
          <p:nvPr/>
        </p:nvSpPr>
        <p:spPr>
          <a:xfrm>
            <a:off x="3074975" y="685975"/>
            <a:ext cx="3083100" cy="2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76" name="Google Shape;3076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/>
              <a:t>Proportion of Reviews with Comments</a:t>
            </a:r>
            <a:endParaRPr lang="en-US"/>
          </a:p>
        </p:txBody>
      </p:sp>
      <p:sp>
        <p:nvSpPr>
          <p:cNvPr id="3077" name="Google Shape;3077;p45"/>
          <p:cNvSpPr/>
          <p:nvPr/>
        </p:nvSpPr>
        <p:spPr>
          <a:xfrm rot="10800000" flipH="1">
            <a:off x="6264300" y="2660524"/>
            <a:ext cx="1921407" cy="1055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78" name="Google Shape;3078;p45"/>
          <p:cNvSpPr txBox="1">
            <a:spLocks noGrp="1"/>
          </p:cNvSpPr>
          <p:nvPr>
            <p:ph type="ctrTitle" idx="4294967295"/>
          </p:nvPr>
        </p:nvSpPr>
        <p:spPr>
          <a:xfrm>
            <a:off x="6261779" y="2446871"/>
            <a:ext cx="2011800" cy="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GB" sz="1800"/>
              <a:t>43%  COMMENTS</a:t>
            </a:r>
            <a:endParaRPr sz="1800"/>
          </a:p>
        </p:txBody>
      </p:sp>
      <p:sp>
        <p:nvSpPr>
          <p:cNvPr id="3079" name="Google Shape;3079;p45"/>
          <p:cNvSpPr txBox="1">
            <a:spLocks noGrp="1"/>
          </p:cNvSpPr>
          <p:nvPr>
            <p:ph type="subTitle" idx="4294967295"/>
          </p:nvPr>
        </p:nvSpPr>
        <p:spPr>
          <a:xfrm>
            <a:off x="6039950" y="1746900"/>
            <a:ext cx="22770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/>
              <a:t>The comments are in various languages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80" name="Google Shape;3080;p45"/>
          <p:cNvSpPr/>
          <p:nvPr/>
        </p:nvSpPr>
        <p:spPr>
          <a:xfrm rot="10800000" flipH="1">
            <a:off x="1228208" y="2654675"/>
            <a:ext cx="1825500" cy="11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81" name="Google Shape;3081;p45"/>
          <p:cNvSpPr txBox="1">
            <a:spLocks noGrp="1"/>
          </p:cNvSpPr>
          <p:nvPr>
            <p:ph type="ctrTitle" idx="4294967295"/>
          </p:nvPr>
        </p:nvSpPr>
        <p:spPr>
          <a:xfrm>
            <a:off x="1174778" y="2446871"/>
            <a:ext cx="1709484" cy="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 sz="1800"/>
              <a:t>57 %      NAN </a:t>
            </a:r>
            <a:endParaRPr sz="1800"/>
          </a:p>
        </p:txBody>
      </p:sp>
      <p:sp>
        <p:nvSpPr>
          <p:cNvPr id="3082" name="Google Shape;3082;p45"/>
          <p:cNvSpPr txBox="1">
            <a:spLocks noGrp="1"/>
          </p:cNvSpPr>
          <p:nvPr>
            <p:ph type="subTitle" idx="4294967295"/>
          </p:nvPr>
        </p:nvSpPr>
        <p:spPr>
          <a:xfrm>
            <a:off x="911915" y="1780630"/>
            <a:ext cx="20088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buNone/>
            </a:pPr>
            <a:r>
              <a:rPr lang="en-US"/>
              <a:t>Submitting scores for orders is a requirement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086" name="Google Shape;3086;p45"/>
          <p:cNvGrpSpPr/>
          <p:nvPr/>
        </p:nvGrpSpPr>
        <p:grpSpPr>
          <a:xfrm>
            <a:off x="303491" y="313536"/>
            <a:ext cx="593164" cy="1161172"/>
            <a:chOff x="4921825" y="870250"/>
            <a:chExt cx="407925" cy="798550"/>
          </a:xfrm>
        </p:grpSpPr>
        <p:sp>
          <p:nvSpPr>
            <p:cNvPr id="3087" name="Google Shape;3087;p45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8" name="Google Shape;3088;p45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9" name="Google Shape;3089;p45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0" name="Google Shape;3090;p45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1" name="Google Shape;3091;p45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2" name="Google Shape;3092;p45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3" name="Google Shape;3093;p45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4" name="Google Shape;3094;p45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5" name="Google Shape;3095;p45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6" name="Google Shape;3096;p45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7" name="Google Shape;3097;p45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8" name="Google Shape;3098;p45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9" name="Google Shape;3099;p45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0" name="Google Shape;3100;p45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1" name="Google Shape;3101;p45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2" name="Google Shape;3102;p45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3" name="Google Shape;3103;p45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4" name="Google Shape;3104;p45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5" name="Google Shape;3105;p45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6" name="Google Shape;3106;p45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7" name="Google Shape;3107;p45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8" name="Google Shape;3108;p45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9" name="Google Shape;3109;p45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0" name="Google Shape;3110;p45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1" name="Google Shape;3111;p45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2" name="Google Shape;3112;p45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3" name="Google Shape;3113;p45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4" name="Google Shape;3114;p45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5" name="Google Shape;3115;p45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6" name="Google Shape;3116;p45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151" name="Google Shape;3151;p45"/>
          <p:cNvGrpSpPr/>
          <p:nvPr/>
        </p:nvGrpSpPr>
        <p:grpSpPr>
          <a:xfrm>
            <a:off x="3227593" y="1399175"/>
            <a:ext cx="2697501" cy="2701395"/>
            <a:chOff x="1388581" y="1075975"/>
            <a:chExt cx="2697501" cy="2701395"/>
          </a:xfrm>
        </p:grpSpPr>
        <p:sp>
          <p:nvSpPr>
            <p:cNvPr id="3152" name="Google Shape;3152;p45"/>
            <p:cNvSpPr/>
            <p:nvPr/>
          </p:nvSpPr>
          <p:spPr>
            <a:xfrm rot="1800047">
              <a:off x="1431477" y="1075975"/>
              <a:ext cx="2654605" cy="2690936"/>
            </a:xfrm>
            <a:prstGeom prst="blockArc">
              <a:avLst>
                <a:gd name="adj1" fmla="val 14576006"/>
                <a:gd name="adj2" fmla="val 2074753"/>
                <a:gd name="adj3" fmla="val 10596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3" name="Google Shape;3153;p45"/>
            <p:cNvSpPr/>
            <p:nvPr/>
          </p:nvSpPr>
          <p:spPr>
            <a:xfrm rot="19799953" flipH="1">
              <a:off x="1388581" y="1086434"/>
              <a:ext cx="2690936" cy="2690936"/>
            </a:xfrm>
            <a:prstGeom prst="blockArc">
              <a:avLst>
                <a:gd name="adj1" fmla="val 14500094"/>
                <a:gd name="adj2" fmla="val 4919035"/>
                <a:gd name="adj3" fmla="val 1119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156" name="Google Shape;3156;p45"/>
          <p:cNvSpPr/>
          <p:nvPr/>
        </p:nvSpPr>
        <p:spPr>
          <a:xfrm rot="10800000" flipH="1">
            <a:off x="8124759" y="-10"/>
            <a:ext cx="1019253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grpSp>
        <p:nvGrpSpPr>
          <p:cNvPr id="104" name="Google Shape;16447;p77"/>
          <p:cNvGrpSpPr/>
          <p:nvPr/>
        </p:nvGrpSpPr>
        <p:grpSpPr>
          <a:xfrm>
            <a:off x="4103961" y="2184983"/>
            <a:ext cx="877043" cy="1008161"/>
            <a:chOff x="2780301" y="1521896"/>
            <a:chExt cx="333133" cy="321037"/>
          </a:xfrm>
          <a:solidFill>
            <a:srgbClr val="000000"/>
          </a:solidFill>
        </p:grpSpPr>
        <p:sp>
          <p:nvSpPr>
            <p:cNvPr id="105" name="Google Shape;16448;p77"/>
            <p:cNvSpPr/>
            <p:nvPr/>
          </p:nvSpPr>
          <p:spPr>
            <a:xfrm>
              <a:off x="3009573" y="1542745"/>
              <a:ext cx="72031" cy="9517"/>
            </a:xfrm>
            <a:custGeom>
              <a:avLst/>
              <a:gdLst/>
              <a:ahLst/>
              <a:cxnLst/>
              <a:rect l="l" t="t" r="r" b="b"/>
              <a:pathLst>
                <a:path w="2263" h="299" extrusionOk="0">
                  <a:moveTo>
                    <a:pt x="155" y="1"/>
                  </a:moveTo>
                  <a:cubicBezTo>
                    <a:pt x="60" y="1"/>
                    <a:pt x="0" y="84"/>
                    <a:pt x="0" y="155"/>
                  </a:cubicBezTo>
                  <a:cubicBezTo>
                    <a:pt x="0" y="227"/>
                    <a:pt x="72" y="298"/>
                    <a:pt x="155" y="298"/>
                  </a:cubicBezTo>
                  <a:lnTo>
                    <a:pt x="2120" y="298"/>
                  </a:lnTo>
                  <a:cubicBezTo>
                    <a:pt x="2203" y="298"/>
                    <a:pt x="2263" y="227"/>
                    <a:pt x="2263" y="155"/>
                  </a:cubicBezTo>
                  <a:cubicBezTo>
                    <a:pt x="2263" y="60"/>
                    <a:pt x="2203" y="1"/>
                    <a:pt x="21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16449;p77"/>
            <p:cNvSpPr/>
            <p:nvPr/>
          </p:nvSpPr>
          <p:spPr>
            <a:xfrm>
              <a:off x="2967876" y="1542745"/>
              <a:ext cx="30366" cy="9517"/>
            </a:xfrm>
            <a:custGeom>
              <a:avLst/>
              <a:gdLst/>
              <a:ahLst/>
              <a:cxnLst/>
              <a:rect l="l" t="t" r="r" b="b"/>
              <a:pathLst>
                <a:path w="954" h="299" extrusionOk="0">
                  <a:moveTo>
                    <a:pt x="156" y="1"/>
                  </a:moveTo>
                  <a:cubicBezTo>
                    <a:pt x="60" y="1"/>
                    <a:pt x="1" y="84"/>
                    <a:pt x="1" y="155"/>
                  </a:cubicBezTo>
                  <a:cubicBezTo>
                    <a:pt x="1" y="227"/>
                    <a:pt x="72" y="298"/>
                    <a:pt x="156" y="298"/>
                  </a:cubicBezTo>
                  <a:lnTo>
                    <a:pt x="810" y="298"/>
                  </a:lnTo>
                  <a:cubicBezTo>
                    <a:pt x="894" y="298"/>
                    <a:pt x="953" y="227"/>
                    <a:pt x="953" y="155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16450;p77"/>
            <p:cNvSpPr/>
            <p:nvPr/>
          </p:nvSpPr>
          <p:spPr>
            <a:xfrm>
              <a:off x="3061870" y="1563594"/>
              <a:ext cx="19735" cy="9517"/>
            </a:xfrm>
            <a:custGeom>
              <a:avLst/>
              <a:gdLst/>
              <a:ahLst/>
              <a:cxnLst/>
              <a:rect l="l" t="t" r="r" b="b"/>
              <a:pathLst>
                <a:path w="620" h="299" extrusionOk="0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9"/>
                    <a:pt x="72" y="298"/>
                    <a:pt x="143" y="298"/>
                  </a:cubicBezTo>
                  <a:lnTo>
                    <a:pt x="477" y="298"/>
                  </a:lnTo>
                  <a:cubicBezTo>
                    <a:pt x="560" y="298"/>
                    <a:pt x="620" y="227"/>
                    <a:pt x="620" y="155"/>
                  </a:cubicBezTo>
                  <a:cubicBezTo>
                    <a:pt x="620" y="60"/>
                    <a:pt x="560" y="0"/>
                    <a:pt x="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6451;p77"/>
            <p:cNvSpPr/>
            <p:nvPr/>
          </p:nvSpPr>
          <p:spPr>
            <a:xfrm>
              <a:off x="2967876" y="1563594"/>
              <a:ext cx="82663" cy="9517"/>
            </a:xfrm>
            <a:custGeom>
              <a:avLst/>
              <a:gdLst/>
              <a:ahLst/>
              <a:cxnLst/>
              <a:rect l="l" t="t" r="r" b="b"/>
              <a:pathLst>
                <a:path w="2597" h="299" extrusionOk="0">
                  <a:moveTo>
                    <a:pt x="156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9"/>
                    <a:pt x="72" y="298"/>
                    <a:pt x="156" y="298"/>
                  </a:cubicBezTo>
                  <a:lnTo>
                    <a:pt x="2442" y="298"/>
                  </a:lnTo>
                  <a:cubicBezTo>
                    <a:pt x="2537" y="298"/>
                    <a:pt x="2596" y="227"/>
                    <a:pt x="2596" y="155"/>
                  </a:cubicBezTo>
                  <a:cubicBezTo>
                    <a:pt x="2596" y="60"/>
                    <a:pt x="2537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6452;p77"/>
            <p:cNvSpPr/>
            <p:nvPr/>
          </p:nvSpPr>
          <p:spPr>
            <a:xfrm>
              <a:off x="2936809" y="1521896"/>
              <a:ext cx="176625" cy="96286"/>
            </a:xfrm>
            <a:custGeom>
              <a:avLst/>
              <a:gdLst/>
              <a:ahLst/>
              <a:cxnLst/>
              <a:rect l="l" t="t" r="r" b="b"/>
              <a:pathLst>
                <a:path w="5549" h="3025" extrusionOk="0">
                  <a:moveTo>
                    <a:pt x="4894" y="298"/>
                  </a:moveTo>
                  <a:cubicBezTo>
                    <a:pt x="5084" y="298"/>
                    <a:pt x="5227" y="453"/>
                    <a:pt x="5227" y="644"/>
                  </a:cubicBezTo>
                  <a:lnTo>
                    <a:pt x="5227" y="1620"/>
                  </a:lnTo>
                  <a:cubicBezTo>
                    <a:pt x="5227" y="1822"/>
                    <a:pt x="5084" y="1965"/>
                    <a:pt x="4894" y="1965"/>
                  </a:cubicBezTo>
                  <a:lnTo>
                    <a:pt x="4406" y="1965"/>
                  </a:lnTo>
                  <a:cubicBezTo>
                    <a:pt x="4358" y="1965"/>
                    <a:pt x="4310" y="1989"/>
                    <a:pt x="4287" y="2025"/>
                  </a:cubicBezTo>
                  <a:cubicBezTo>
                    <a:pt x="4251" y="2061"/>
                    <a:pt x="4239" y="2096"/>
                    <a:pt x="4251" y="2144"/>
                  </a:cubicBezTo>
                  <a:lnTo>
                    <a:pt x="4346" y="2727"/>
                  </a:lnTo>
                  <a:lnTo>
                    <a:pt x="4346" y="2739"/>
                  </a:lnTo>
                  <a:lnTo>
                    <a:pt x="4322" y="2739"/>
                  </a:lnTo>
                  <a:lnTo>
                    <a:pt x="3346" y="2001"/>
                  </a:lnTo>
                  <a:cubicBezTo>
                    <a:pt x="3310" y="1977"/>
                    <a:pt x="3287" y="1965"/>
                    <a:pt x="3251" y="1965"/>
                  </a:cubicBezTo>
                  <a:lnTo>
                    <a:pt x="631" y="1965"/>
                  </a:lnTo>
                  <a:cubicBezTo>
                    <a:pt x="441" y="1965"/>
                    <a:pt x="298" y="1822"/>
                    <a:pt x="298" y="1620"/>
                  </a:cubicBezTo>
                  <a:lnTo>
                    <a:pt x="298" y="644"/>
                  </a:lnTo>
                  <a:cubicBezTo>
                    <a:pt x="298" y="453"/>
                    <a:pt x="441" y="298"/>
                    <a:pt x="631" y="298"/>
                  </a:cubicBezTo>
                  <a:close/>
                  <a:moveTo>
                    <a:pt x="631" y="1"/>
                  </a:moveTo>
                  <a:cubicBezTo>
                    <a:pt x="274" y="1"/>
                    <a:pt x="0" y="286"/>
                    <a:pt x="0" y="644"/>
                  </a:cubicBezTo>
                  <a:lnTo>
                    <a:pt x="0" y="1632"/>
                  </a:lnTo>
                  <a:cubicBezTo>
                    <a:pt x="0" y="1989"/>
                    <a:pt x="274" y="2263"/>
                    <a:pt x="631" y="2263"/>
                  </a:cubicBezTo>
                  <a:lnTo>
                    <a:pt x="3203" y="2263"/>
                  </a:lnTo>
                  <a:lnTo>
                    <a:pt x="4144" y="2965"/>
                  </a:lnTo>
                  <a:cubicBezTo>
                    <a:pt x="4203" y="3013"/>
                    <a:pt x="4263" y="3025"/>
                    <a:pt x="4334" y="3025"/>
                  </a:cubicBezTo>
                  <a:cubicBezTo>
                    <a:pt x="4394" y="3025"/>
                    <a:pt x="4453" y="3013"/>
                    <a:pt x="4501" y="2977"/>
                  </a:cubicBezTo>
                  <a:cubicBezTo>
                    <a:pt x="4608" y="2906"/>
                    <a:pt x="4668" y="2787"/>
                    <a:pt x="4656" y="2656"/>
                  </a:cubicBezTo>
                  <a:lnTo>
                    <a:pt x="4596" y="2251"/>
                  </a:lnTo>
                  <a:lnTo>
                    <a:pt x="4906" y="2251"/>
                  </a:lnTo>
                  <a:cubicBezTo>
                    <a:pt x="5263" y="2251"/>
                    <a:pt x="5549" y="1965"/>
                    <a:pt x="5549" y="1608"/>
                  </a:cubicBezTo>
                  <a:lnTo>
                    <a:pt x="5549" y="632"/>
                  </a:lnTo>
                  <a:cubicBezTo>
                    <a:pt x="5525" y="286"/>
                    <a:pt x="5251" y="1"/>
                    <a:pt x="48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6453;p77"/>
            <p:cNvSpPr/>
            <p:nvPr/>
          </p:nvSpPr>
          <p:spPr>
            <a:xfrm>
              <a:off x="2811367" y="1767115"/>
              <a:ext cx="72413" cy="9485"/>
            </a:xfrm>
            <a:custGeom>
              <a:avLst/>
              <a:gdLst/>
              <a:ahLst/>
              <a:cxnLst/>
              <a:rect l="l" t="t" r="r" b="b"/>
              <a:pathLst>
                <a:path w="2275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14"/>
                    <a:pt x="84" y="298"/>
                    <a:pt x="155" y="298"/>
                  </a:cubicBezTo>
                  <a:lnTo>
                    <a:pt x="2120" y="298"/>
                  </a:lnTo>
                  <a:cubicBezTo>
                    <a:pt x="2215" y="298"/>
                    <a:pt x="2275" y="214"/>
                    <a:pt x="2275" y="143"/>
                  </a:cubicBezTo>
                  <a:cubicBezTo>
                    <a:pt x="2275" y="72"/>
                    <a:pt x="2215" y="0"/>
                    <a:pt x="21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6454;p77"/>
            <p:cNvSpPr/>
            <p:nvPr/>
          </p:nvSpPr>
          <p:spPr>
            <a:xfrm>
              <a:off x="2894730" y="1767115"/>
              <a:ext cx="20117" cy="9485"/>
            </a:xfrm>
            <a:custGeom>
              <a:avLst/>
              <a:gdLst/>
              <a:ahLst/>
              <a:cxnLst/>
              <a:rect l="l" t="t" r="r" b="b"/>
              <a:pathLst>
                <a:path w="632" h="298" extrusionOk="0">
                  <a:moveTo>
                    <a:pt x="156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14"/>
                    <a:pt x="84" y="298"/>
                    <a:pt x="156" y="298"/>
                  </a:cubicBezTo>
                  <a:lnTo>
                    <a:pt x="489" y="298"/>
                  </a:lnTo>
                  <a:cubicBezTo>
                    <a:pt x="572" y="298"/>
                    <a:pt x="632" y="214"/>
                    <a:pt x="632" y="143"/>
                  </a:cubicBezTo>
                  <a:cubicBezTo>
                    <a:pt x="632" y="72"/>
                    <a:pt x="572" y="0"/>
                    <a:pt x="4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6455;p77"/>
            <p:cNvSpPr/>
            <p:nvPr/>
          </p:nvSpPr>
          <p:spPr>
            <a:xfrm>
              <a:off x="2811367" y="1787932"/>
              <a:ext cx="20117" cy="9517"/>
            </a:xfrm>
            <a:custGeom>
              <a:avLst/>
              <a:gdLst/>
              <a:ahLst/>
              <a:cxnLst/>
              <a:rect l="l" t="t" r="r" b="b"/>
              <a:pathLst>
                <a:path w="632" h="299" extrusionOk="0">
                  <a:moveTo>
                    <a:pt x="155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239"/>
                    <a:pt x="84" y="299"/>
                    <a:pt x="155" y="299"/>
                  </a:cubicBezTo>
                  <a:lnTo>
                    <a:pt x="489" y="299"/>
                  </a:lnTo>
                  <a:cubicBezTo>
                    <a:pt x="572" y="299"/>
                    <a:pt x="631" y="215"/>
                    <a:pt x="631" y="144"/>
                  </a:cubicBezTo>
                  <a:cubicBezTo>
                    <a:pt x="631" y="60"/>
                    <a:pt x="572" y="1"/>
                    <a:pt x="4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6456;p77"/>
            <p:cNvSpPr/>
            <p:nvPr/>
          </p:nvSpPr>
          <p:spPr>
            <a:xfrm>
              <a:off x="2842815" y="1787932"/>
              <a:ext cx="72031" cy="9517"/>
            </a:xfrm>
            <a:custGeom>
              <a:avLst/>
              <a:gdLst/>
              <a:ahLst/>
              <a:cxnLst/>
              <a:rect l="l" t="t" r="r" b="b"/>
              <a:pathLst>
                <a:path w="2263" h="299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9"/>
                    <a:pt x="144" y="299"/>
                  </a:cubicBezTo>
                  <a:lnTo>
                    <a:pt x="2120" y="299"/>
                  </a:lnTo>
                  <a:cubicBezTo>
                    <a:pt x="2203" y="299"/>
                    <a:pt x="2263" y="215"/>
                    <a:pt x="2263" y="144"/>
                  </a:cubicBezTo>
                  <a:cubicBezTo>
                    <a:pt x="2263" y="60"/>
                    <a:pt x="2203" y="1"/>
                    <a:pt x="21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6457;p77"/>
            <p:cNvSpPr/>
            <p:nvPr/>
          </p:nvSpPr>
          <p:spPr>
            <a:xfrm>
              <a:off x="2780301" y="1746266"/>
              <a:ext cx="166375" cy="96668"/>
            </a:xfrm>
            <a:custGeom>
              <a:avLst/>
              <a:gdLst/>
              <a:ahLst/>
              <a:cxnLst/>
              <a:rect l="l" t="t" r="r" b="b"/>
              <a:pathLst>
                <a:path w="5227" h="3037" extrusionOk="0">
                  <a:moveTo>
                    <a:pt x="4572" y="286"/>
                  </a:moveTo>
                  <a:cubicBezTo>
                    <a:pt x="4763" y="286"/>
                    <a:pt x="4917" y="441"/>
                    <a:pt x="4917" y="631"/>
                  </a:cubicBezTo>
                  <a:lnTo>
                    <a:pt x="4917" y="1619"/>
                  </a:lnTo>
                  <a:cubicBezTo>
                    <a:pt x="4917" y="1810"/>
                    <a:pt x="4763" y="1965"/>
                    <a:pt x="4572" y="1965"/>
                  </a:cubicBezTo>
                  <a:lnTo>
                    <a:pt x="2274" y="1965"/>
                  </a:lnTo>
                  <a:cubicBezTo>
                    <a:pt x="2250" y="1965"/>
                    <a:pt x="2215" y="1977"/>
                    <a:pt x="2191" y="1989"/>
                  </a:cubicBezTo>
                  <a:lnTo>
                    <a:pt x="1203" y="2739"/>
                  </a:lnTo>
                  <a:lnTo>
                    <a:pt x="1191" y="2739"/>
                  </a:lnTo>
                  <a:lnTo>
                    <a:pt x="1191" y="2715"/>
                  </a:lnTo>
                  <a:lnTo>
                    <a:pt x="1286" y="2143"/>
                  </a:lnTo>
                  <a:cubicBezTo>
                    <a:pt x="1286" y="2096"/>
                    <a:pt x="1286" y="2048"/>
                    <a:pt x="1250" y="2012"/>
                  </a:cubicBezTo>
                  <a:cubicBezTo>
                    <a:pt x="1215" y="1989"/>
                    <a:pt x="1179" y="1965"/>
                    <a:pt x="1131" y="1965"/>
                  </a:cubicBezTo>
                  <a:lnTo>
                    <a:pt x="643" y="1965"/>
                  </a:lnTo>
                  <a:cubicBezTo>
                    <a:pt x="453" y="1965"/>
                    <a:pt x="298" y="1810"/>
                    <a:pt x="298" y="1619"/>
                  </a:cubicBezTo>
                  <a:lnTo>
                    <a:pt x="298" y="631"/>
                  </a:lnTo>
                  <a:cubicBezTo>
                    <a:pt x="298" y="441"/>
                    <a:pt x="453" y="286"/>
                    <a:pt x="643" y="286"/>
                  </a:cubicBezTo>
                  <a:close/>
                  <a:moveTo>
                    <a:pt x="643" y="0"/>
                  </a:moveTo>
                  <a:cubicBezTo>
                    <a:pt x="286" y="0"/>
                    <a:pt x="0" y="274"/>
                    <a:pt x="0" y="631"/>
                  </a:cubicBezTo>
                  <a:lnTo>
                    <a:pt x="0" y="1619"/>
                  </a:lnTo>
                  <a:cubicBezTo>
                    <a:pt x="0" y="1977"/>
                    <a:pt x="286" y="2262"/>
                    <a:pt x="643" y="2262"/>
                  </a:cubicBezTo>
                  <a:lnTo>
                    <a:pt x="953" y="2262"/>
                  </a:lnTo>
                  <a:lnTo>
                    <a:pt x="893" y="2655"/>
                  </a:lnTo>
                  <a:cubicBezTo>
                    <a:pt x="881" y="2798"/>
                    <a:pt x="929" y="2917"/>
                    <a:pt x="1048" y="2989"/>
                  </a:cubicBezTo>
                  <a:cubicBezTo>
                    <a:pt x="1084" y="3012"/>
                    <a:pt x="1143" y="3036"/>
                    <a:pt x="1203" y="3036"/>
                  </a:cubicBezTo>
                  <a:cubicBezTo>
                    <a:pt x="1262" y="3036"/>
                    <a:pt x="1346" y="3012"/>
                    <a:pt x="1405" y="2977"/>
                  </a:cubicBezTo>
                  <a:lnTo>
                    <a:pt x="2334" y="2274"/>
                  </a:lnTo>
                  <a:lnTo>
                    <a:pt x="4584" y="2274"/>
                  </a:lnTo>
                  <a:cubicBezTo>
                    <a:pt x="4941" y="2274"/>
                    <a:pt x="5227" y="1989"/>
                    <a:pt x="5227" y="1631"/>
                  </a:cubicBezTo>
                  <a:lnTo>
                    <a:pt x="5227" y="655"/>
                  </a:lnTo>
                  <a:cubicBezTo>
                    <a:pt x="5215" y="274"/>
                    <a:pt x="4929" y="0"/>
                    <a:pt x="45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6458;p77"/>
            <p:cNvSpPr/>
            <p:nvPr/>
          </p:nvSpPr>
          <p:spPr>
            <a:xfrm>
              <a:off x="3020172" y="1720102"/>
              <a:ext cx="61432" cy="9517"/>
            </a:xfrm>
            <a:custGeom>
              <a:avLst/>
              <a:gdLst/>
              <a:ahLst/>
              <a:cxnLst/>
              <a:rect l="l" t="t" r="r" b="b"/>
              <a:pathLst>
                <a:path w="1930" h="299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8"/>
                    <a:pt x="144" y="298"/>
                  </a:cubicBezTo>
                  <a:lnTo>
                    <a:pt x="1787" y="298"/>
                  </a:lnTo>
                  <a:cubicBezTo>
                    <a:pt x="1870" y="298"/>
                    <a:pt x="1930" y="227"/>
                    <a:pt x="1930" y="144"/>
                  </a:cubicBezTo>
                  <a:cubicBezTo>
                    <a:pt x="1930" y="60"/>
                    <a:pt x="1870" y="1"/>
                    <a:pt x="1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6459;p77"/>
            <p:cNvSpPr/>
            <p:nvPr/>
          </p:nvSpPr>
          <p:spPr>
            <a:xfrm>
              <a:off x="2988724" y="1720102"/>
              <a:ext cx="19735" cy="9517"/>
            </a:xfrm>
            <a:custGeom>
              <a:avLst/>
              <a:gdLst/>
              <a:ahLst/>
              <a:cxnLst/>
              <a:rect l="l" t="t" r="r" b="b"/>
              <a:pathLst>
                <a:path w="620" h="299" extrusionOk="0">
                  <a:moveTo>
                    <a:pt x="143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8"/>
                    <a:pt x="143" y="298"/>
                  </a:cubicBezTo>
                  <a:lnTo>
                    <a:pt x="477" y="298"/>
                  </a:lnTo>
                  <a:cubicBezTo>
                    <a:pt x="572" y="298"/>
                    <a:pt x="620" y="227"/>
                    <a:pt x="620" y="144"/>
                  </a:cubicBezTo>
                  <a:cubicBezTo>
                    <a:pt x="620" y="60"/>
                    <a:pt x="572" y="1"/>
                    <a:pt x="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6460;p77"/>
            <p:cNvSpPr/>
            <p:nvPr/>
          </p:nvSpPr>
          <p:spPr>
            <a:xfrm>
              <a:off x="2957658" y="1699253"/>
              <a:ext cx="155776" cy="75087"/>
            </a:xfrm>
            <a:custGeom>
              <a:avLst/>
              <a:gdLst/>
              <a:ahLst/>
              <a:cxnLst/>
              <a:rect l="l" t="t" r="r" b="b"/>
              <a:pathLst>
                <a:path w="4894" h="2359" extrusionOk="0">
                  <a:moveTo>
                    <a:pt x="4239" y="299"/>
                  </a:moveTo>
                  <a:cubicBezTo>
                    <a:pt x="4429" y="299"/>
                    <a:pt x="4572" y="441"/>
                    <a:pt x="4572" y="644"/>
                  </a:cubicBezTo>
                  <a:lnTo>
                    <a:pt x="4572" y="965"/>
                  </a:lnTo>
                  <a:cubicBezTo>
                    <a:pt x="4572" y="1156"/>
                    <a:pt x="4429" y="1311"/>
                    <a:pt x="4239" y="1311"/>
                  </a:cubicBezTo>
                  <a:lnTo>
                    <a:pt x="3751" y="1311"/>
                  </a:lnTo>
                  <a:cubicBezTo>
                    <a:pt x="3703" y="1311"/>
                    <a:pt x="3655" y="1322"/>
                    <a:pt x="3632" y="1370"/>
                  </a:cubicBezTo>
                  <a:cubicBezTo>
                    <a:pt x="3596" y="1394"/>
                    <a:pt x="3584" y="1442"/>
                    <a:pt x="3596" y="1489"/>
                  </a:cubicBezTo>
                  <a:lnTo>
                    <a:pt x="3691" y="2061"/>
                  </a:lnTo>
                  <a:lnTo>
                    <a:pt x="3691" y="2084"/>
                  </a:lnTo>
                  <a:cubicBezTo>
                    <a:pt x="3691" y="2088"/>
                    <a:pt x="3689" y="2090"/>
                    <a:pt x="3685" y="2090"/>
                  </a:cubicBezTo>
                  <a:cubicBezTo>
                    <a:pt x="3678" y="2090"/>
                    <a:pt x="3667" y="2084"/>
                    <a:pt x="3667" y="2084"/>
                  </a:cubicBezTo>
                  <a:lnTo>
                    <a:pt x="2691" y="1334"/>
                  </a:lnTo>
                  <a:cubicBezTo>
                    <a:pt x="2655" y="1322"/>
                    <a:pt x="2632" y="1311"/>
                    <a:pt x="2596" y="1311"/>
                  </a:cubicBezTo>
                  <a:lnTo>
                    <a:pt x="631" y="1311"/>
                  </a:lnTo>
                  <a:cubicBezTo>
                    <a:pt x="441" y="1311"/>
                    <a:pt x="298" y="1156"/>
                    <a:pt x="298" y="965"/>
                  </a:cubicBezTo>
                  <a:lnTo>
                    <a:pt x="298" y="644"/>
                  </a:lnTo>
                  <a:cubicBezTo>
                    <a:pt x="298" y="441"/>
                    <a:pt x="441" y="299"/>
                    <a:pt x="631" y="299"/>
                  </a:cubicBezTo>
                  <a:close/>
                  <a:moveTo>
                    <a:pt x="631" y="1"/>
                  </a:moveTo>
                  <a:cubicBezTo>
                    <a:pt x="274" y="1"/>
                    <a:pt x="0" y="275"/>
                    <a:pt x="0" y="644"/>
                  </a:cubicBezTo>
                  <a:lnTo>
                    <a:pt x="0" y="965"/>
                  </a:lnTo>
                  <a:cubicBezTo>
                    <a:pt x="0" y="1322"/>
                    <a:pt x="274" y="1608"/>
                    <a:pt x="631" y="1608"/>
                  </a:cubicBezTo>
                  <a:lnTo>
                    <a:pt x="2548" y="1608"/>
                  </a:lnTo>
                  <a:lnTo>
                    <a:pt x="3489" y="2299"/>
                  </a:lnTo>
                  <a:cubicBezTo>
                    <a:pt x="3548" y="2346"/>
                    <a:pt x="3608" y="2358"/>
                    <a:pt x="3679" y="2358"/>
                  </a:cubicBezTo>
                  <a:cubicBezTo>
                    <a:pt x="3739" y="2358"/>
                    <a:pt x="3798" y="2346"/>
                    <a:pt x="3846" y="2323"/>
                  </a:cubicBezTo>
                  <a:cubicBezTo>
                    <a:pt x="3953" y="2239"/>
                    <a:pt x="4013" y="2120"/>
                    <a:pt x="4001" y="1989"/>
                  </a:cubicBezTo>
                  <a:lnTo>
                    <a:pt x="3941" y="1584"/>
                  </a:lnTo>
                  <a:lnTo>
                    <a:pt x="4251" y="1584"/>
                  </a:lnTo>
                  <a:cubicBezTo>
                    <a:pt x="4608" y="1584"/>
                    <a:pt x="4894" y="1311"/>
                    <a:pt x="4894" y="953"/>
                  </a:cubicBezTo>
                  <a:lnTo>
                    <a:pt x="4894" y="620"/>
                  </a:lnTo>
                  <a:cubicBezTo>
                    <a:pt x="4870" y="287"/>
                    <a:pt x="4596" y="1"/>
                    <a:pt x="42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6461;p77"/>
            <p:cNvSpPr/>
            <p:nvPr/>
          </p:nvSpPr>
          <p:spPr>
            <a:xfrm>
              <a:off x="2811367" y="1626108"/>
              <a:ext cx="72413" cy="9517"/>
            </a:xfrm>
            <a:custGeom>
              <a:avLst/>
              <a:gdLst/>
              <a:ahLst/>
              <a:cxnLst/>
              <a:rect l="l" t="t" r="r" b="b"/>
              <a:pathLst>
                <a:path w="2275" h="299" extrusionOk="0">
                  <a:moveTo>
                    <a:pt x="155" y="1"/>
                  </a:moveTo>
                  <a:cubicBezTo>
                    <a:pt x="60" y="1"/>
                    <a:pt x="0" y="84"/>
                    <a:pt x="0" y="156"/>
                  </a:cubicBezTo>
                  <a:cubicBezTo>
                    <a:pt x="0" y="227"/>
                    <a:pt x="84" y="299"/>
                    <a:pt x="155" y="299"/>
                  </a:cubicBezTo>
                  <a:lnTo>
                    <a:pt x="2120" y="299"/>
                  </a:lnTo>
                  <a:cubicBezTo>
                    <a:pt x="2215" y="299"/>
                    <a:pt x="2275" y="227"/>
                    <a:pt x="2275" y="156"/>
                  </a:cubicBezTo>
                  <a:cubicBezTo>
                    <a:pt x="2275" y="60"/>
                    <a:pt x="2215" y="1"/>
                    <a:pt x="21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6462;p77"/>
            <p:cNvSpPr/>
            <p:nvPr/>
          </p:nvSpPr>
          <p:spPr>
            <a:xfrm>
              <a:off x="2895112" y="1626108"/>
              <a:ext cx="30366" cy="9517"/>
            </a:xfrm>
            <a:custGeom>
              <a:avLst/>
              <a:gdLst/>
              <a:ahLst/>
              <a:cxnLst/>
              <a:rect l="l" t="t" r="r" b="b"/>
              <a:pathLst>
                <a:path w="954" h="299" extrusionOk="0">
                  <a:moveTo>
                    <a:pt x="144" y="1"/>
                  </a:moveTo>
                  <a:cubicBezTo>
                    <a:pt x="60" y="1"/>
                    <a:pt x="1" y="84"/>
                    <a:pt x="1" y="156"/>
                  </a:cubicBezTo>
                  <a:cubicBezTo>
                    <a:pt x="1" y="227"/>
                    <a:pt x="72" y="299"/>
                    <a:pt x="144" y="299"/>
                  </a:cubicBezTo>
                  <a:lnTo>
                    <a:pt x="798" y="299"/>
                  </a:lnTo>
                  <a:cubicBezTo>
                    <a:pt x="894" y="299"/>
                    <a:pt x="953" y="227"/>
                    <a:pt x="953" y="156"/>
                  </a:cubicBezTo>
                  <a:cubicBezTo>
                    <a:pt x="953" y="60"/>
                    <a:pt x="882" y="1"/>
                    <a:pt x="7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6463;p77"/>
            <p:cNvSpPr/>
            <p:nvPr/>
          </p:nvSpPr>
          <p:spPr>
            <a:xfrm>
              <a:off x="2811367" y="1667805"/>
              <a:ext cx="72413" cy="9517"/>
            </a:xfrm>
            <a:custGeom>
              <a:avLst/>
              <a:gdLst/>
              <a:ahLst/>
              <a:cxnLst/>
              <a:rect l="l" t="t" r="r" b="b"/>
              <a:pathLst>
                <a:path w="2275" h="299" extrusionOk="0">
                  <a:moveTo>
                    <a:pt x="155" y="1"/>
                  </a:moveTo>
                  <a:cubicBezTo>
                    <a:pt x="60" y="1"/>
                    <a:pt x="0" y="84"/>
                    <a:pt x="0" y="155"/>
                  </a:cubicBezTo>
                  <a:cubicBezTo>
                    <a:pt x="0" y="227"/>
                    <a:pt x="84" y="298"/>
                    <a:pt x="155" y="298"/>
                  </a:cubicBezTo>
                  <a:lnTo>
                    <a:pt x="2120" y="298"/>
                  </a:lnTo>
                  <a:cubicBezTo>
                    <a:pt x="2215" y="298"/>
                    <a:pt x="2275" y="227"/>
                    <a:pt x="2275" y="155"/>
                  </a:cubicBezTo>
                  <a:cubicBezTo>
                    <a:pt x="2275" y="60"/>
                    <a:pt x="2215" y="1"/>
                    <a:pt x="21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6464;p77"/>
            <p:cNvSpPr/>
            <p:nvPr/>
          </p:nvSpPr>
          <p:spPr>
            <a:xfrm>
              <a:off x="2895112" y="1667805"/>
              <a:ext cx="30366" cy="9517"/>
            </a:xfrm>
            <a:custGeom>
              <a:avLst/>
              <a:gdLst/>
              <a:ahLst/>
              <a:cxnLst/>
              <a:rect l="l" t="t" r="r" b="b"/>
              <a:pathLst>
                <a:path w="954" h="299" extrusionOk="0">
                  <a:moveTo>
                    <a:pt x="144" y="1"/>
                  </a:moveTo>
                  <a:cubicBezTo>
                    <a:pt x="60" y="1"/>
                    <a:pt x="1" y="84"/>
                    <a:pt x="1" y="155"/>
                  </a:cubicBezTo>
                  <a:cubicBezTo>
                    <a:pt x="1" y="227"/>
                    <a:pt x="72" y="298"/>
                    <a:pt x="144" y="298"/>
                  </a:cubicBezTo>
                  <a:lnTo>
                    <a:pt x="798" y="298"/>
                  </a:lnTo>
                  <a:cubicBezTo>
                    <a:pt x="894" y="298"/>
                    <a:pt x="953" y="227"/>
                    <a:pt x="953" y="155"/>
                  </a:cubicBezTo>
                  <a:cubicBezTo>
                    <a:pt x="953" y="60"/>
                    <a:pt x="882" y="1"/>
                    <a:pt x="7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6465;p77"/>
            <p:cNvSpPr/>
            <p:nvPr/>
          </p:nvSpPr>
          <p:spPr>
            <a:xfrm>
              <a:off x="2811367" y="1646957"/>
              <a:ext cx="20117" cy="9517"/>
            </a:xfrm>
            <a:custGeom>
              <a:avLst/>
              <a:gdLst/>
              <a:ahLst/>
              <a:cxnLst/>
              <a:rect l="l" t="t" r="r" b="b"/>
              <a:pathLst>
                <a:path w="632" h="299" extrusionOk="0">
                  <a:moveTo>
                    <a:pt x="155" y="1"/>
                  </a:moveTo>
                  <a:cubicBezTo>
                    <a:pt x="60" y="1"/>
                    <a:pt x="0" y="72"/>
                    <a:pt x="0" y="156"/>
                  </a:cubicBezTo>
                  <a:cubicBezTo>
                    <a:pt x="0" y="239"/>
                    <a:pt x="84" y="298"/>
                    <a:pt x="155" y="298"/>
                  </a:cubicBezTo>
                  <a:lnTo>
                    <a:pt x="489" y="298"/>
                  </a:lnTo>
                  <a:cubicBezTo>
                    <a:pt x="572" y="298"/>
                    <a:pt x="631" y="227"/>
                    <a:pt x="631" y="156"/>
                  </a:cubicBezTo>
                  <a:cubicBezTo>
                    <a:pt x="631" y="60"/>
                    <a:pt x="572" y="1"/>
                    <a:pt x="4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6466;p77"/>
            <p:cNvSpPr/>
            <p:nvPr/>
          </p:nvSpPr>
          <p:spPr>
            <a:xfrm>
              <a:off x="2842815" y="1646957"/>
              <a:ext cx="82663" cy="9517"/>
            </a:xfrm>
            <a:custGeom>
              <a:avLst/>
              <a:gdLst/>
              <a:ahLst/>
              <a:cxnLst/>
              <a:rect l="l" t="t" r="r" b="b"/>
              <a:pathLst>
                <a:path w="2597" h="299" extrusionOk="0">
                  <a:moveTo>
                    <a:pt x="155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8"/>
                    <a:pt x="155" y="298"/>
                  </a:cubicBezTo>
                  <a:lnTo>
                    <a:pt x="2441" y="298"/>
                  </a:lnTo>
                  <a:cubicBezTo>
                    <a:pt x="2537" y="298"/>
                    <a:pt x="2596" y="227"/>
                    <a:pt x="2596" y="156"/>
                  </a:cubicBezTo>
                  <a:cubicBezTo>
                    <a:pt x="2596" y="60"/>
                    <a:pt x="2525" y="1"/>
                    <a:pt x="2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6467;p77"/>
            <p:cNvSpPr/>
            <p:nvPr/>
          </p:nvSpPr>
          <p:spPr>
            <a:xfrm>
              <a:off x="2780301" y="1605291"/>
              <a:ext cx="176625" cy="117516"/>
            </a:xfrm>
            <a:custGeom>
              <a:avLst/>
              <a:gdLst/>
              <a:ahLst/>
              <a:cxnLst/>
              <a:rect l="l" t="t" r="r" b="b"/>
              <a:pathLst>
                <a:path w="5549" h="3692" extrusionOk="0">
                  <a:moveTo>
                    <a:pt x="4894" y="298"/>
                  </a:moveTo>
                  <a:cubicBezTo>
                    <a:pt x="5084" y="298"/>
                    <a:pt x="5239" y="453"/>
                    <a:pt x="5239" y="643"/>
                  </a:cubicBezTo>
                  <a:lnTo>
                    <a:pt x="5239" y="2274"/>
                  </a:lnTo>
                  <a:cubicBezTo>
                    <a:pt x="5239" y="2477"/>
                    <a:pt x="5084" y="2619"/>
                    <a:pt x="4894" y="2619"/>
                  </a:cubicBezTo>
                  <a:lnTo>
                    <a:pt x="2274" y="2619"/>
                  </a:lnTo>
                  <a:cubicBezTo>
                    <a:pt x="2250" y="2619"/>
                    <a:pt x="2215" y="2643"/>
                    <a:pt x="2191" y="2655"/>
                  </a:cubicBezTo>
                  <a:lnTo>
                    <a:pt x="1203" y="3393"/>
                  </a:lnTo>
                  <a:lnTo>
                    <a:pt x="1191" y="3393"/>
                  </a:lnTo>
                  <a:lnTo>
                    <a:pt x="1191" y="3381"/>
                  </a:lnTo>
                  <a:lnTo>
                    <a:pt x="1274" y="2798"/>
                  </a:lnTo>
                  <a:cubicBezTo>
                    <a:pt x="1274" y="2750"/>
                    <a:pt x="1274" y="2715"/>
                    <a:pt x="1250" y="2679"/>
                  </a:cubicBezTo>
                  <a:cubicBezTo>
                    <a:pt x="1215" y="2655"/>
                    <a:pt x="1179" y="2619"/>
                    <a:pt x="1131" y="2619"/>
                  </a:cubicBezTo>
                  <a:lnTo>
                    <a:pt x="643" y="2619"/>
                  </a:lnTo>
                  <a:cubicBezTo>
                    <a:pt x="453" y="2619"/>
                    <a:pt x="298" y="2477"/>
                    <a:pt x="298" y="2274"/>
                  </a:cubicBezTo>
                  <a:lnTo>
                    <a:pt x="298" y="643"/>
                  </a:lnTo>
                  <a:cubicBezTo>
                    <a:pt x="298" y="453"/>
                    <a:pt x="453" y="298"/>
                    <a:pt x="643" y="298"/>
                  </a:cubicBezTo>
                  <a:close/>
                  <a:moveTo>
                    <a:pt x="643" y="0"/>
                  </a:moveTo>
                  <a:cubicBezTo>
                    <a:pt x="286" y="0"/>
                    <a:pt x="0" y="286"/>
                    <a:pt x="0" y="643"/>
                  </a:cubicBezTo>
                  <a:lnTo>
                    <a:pt x="0" y="2286"/>
                  </a:lnTo>
                  <a:cubicBezTo>
                    <a:pt x="0" y="2643"/>
                    <a:pt x="286" y="2917"/>
                    <a:pt x="643" y="2917"/>
                  </a:cubicBezTo>
                  <a:lnTo>
                    <a:pt x="953" y="2917"/>
                  </a:lnTo>
                  <a:lnTo>
                    <a:pt x="893" y="3322"/>
                  </a:lnTo>
                  <a:cubicBezTo>
                    <a:pt x="881" y="3453"/>
                    <a:pt x="929" y="3572"/>
                    <a:pt x="1048" y="3655"/>
                  </a:cubicBezTo>
                  <a:cubicBezTo>
                    <a:pt x="1084" y="3679"/>
                    <a:pt x="1143" y="3691"/>
                    <a:pt x="1203" y="3691"/>
                  </a:cubicBezTo>
                  <a:cubicBezTo>
                    <a:pt x="1262" y="3691"/>
                    <a:pt x="1346" y="3679"/>
                    <a:pt x="1405" y="3632"/>
                  </a:cubicBezTo>
                  <a:lnTo>
                    <a:pt x="2334" y="2941"/>
                  </a:lnTo>
                  <a:lnTo>
                    <a:pt x="4906" y="2941"/>
                  </a:lnTo>
                  <a:cubicBezTo>
                    <a:pt x="5263" y="2941"/>
                    <a:pt x="5548" y="2655"/>
                    <a:pt x="5548" y="2298"/>
                  </a:cubicBezTo>
                  <a:lnTo>
                    <a:pt x="5548" y="655"/>
                  </a:lnTo>
                  <a:cubicBezTo>
                    <a:pt x="5537" y="286"/>
                    <a:pt x="5251" y="0"/>
                    <a:pt x="48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9" name="Google Shape;2989;p44"/>
          <p:cNvGrpSpPr/>
          <p:nvPr/>
        </p:nvGrpSpPr>
        <p:grpSpPr>
          <a:xfrm>
            <a:off x="800364" y="3677818"/>
            <a:ext cx="7580672" cy="4603851"/>
            <a:chOff x="2086054" y="1121475"/>
            <a:chExt cx="7734590" cy="4697328"/>
          </a:xfrm>
        </p:grpSpPr>
        <p:grpSp>
          <p:nvGrpSpPr>
            <p:cNvPr id="2990" name="Google Shape;2990;p44"/>
            <p:cNvGrpSpPr/>
            <p:nvPr/>
          </p:nvGrpSpPr>
          <p:grpSpPr>
            <a:xfrm>
              <a:off x="2086054" y="2249666"/>
              <a:ext cx="3867290" cy="3569137"/>
              <a:chOff x="7586676" y="3065319"/>
              <a:chExt cx="3169130" cy="2924803"/>
            </a:xfrm>
          </p:grpSpPr>
          <p:sp>
            <p:nvSpPr>
              <p:cNvPr id="2991" name="Google Shape;2991;p44"/>
              <p:cNvSpPr/>
              <p:nvPr/>
            </p:nvSpPr>
            <p:spPr>
              <a:xfrm rot="10800000" flipH="1">
                <a:off x="7586676" y="3115351"/>
                <a:ext cx="3169130" cy="2874771"/>
              </a:xfrm>
              <a:custGeom>
                <a:avLst/>
                <a:gdLst/>
                <a:ahLst/>
                <a:cxnLst/>
                <a:rect l="l" t="t" r="r" b="b"/>
                <a:pathLst>
                  <a:path w="91448" h="82954" extrusionOk="0">
                    <a:moveTo>
                      <a:pt x="91447" y="1"/>
                    </a:moveTo>
                    <a:lnTo>
                      <a:pt x="4119" y="50767"/>
                    </a:lnTo>
                    <a:cubicBezTo>
                      <a:pt x="1" y="53154"/>
                      <a:pt x="21" y="57033"/>
                      <a:pt x="4158" y="59440"/>
                    </a:cubicBezTo>
                    <a:lnTo>
                      <a:pt x="44899" y="82953"/>
                    </a:lnTo>
                    <a:lnTo>
                      <a:pt x="89677" y="82953"/>
                    </a:lnTo>
                    <a:cubicBezTo>
                      <a:pt x="90652" y="82953"/>
                      <a:pt x="91447" y="82158"/>
                      <a:pt x="91447" y="81183"/>
                    </a:cubicBezTo>
                    <a:lnTo>
                      <a:pt x="914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92" name="Google Shape;2992;p44"/>
              <p:cNvSpPr/>
              <p:nvPr/>
            </p:nvSpPr>
            <p:spPr>
              <a:xfrm rot="10800000" flipH="1">
                <a:off x="7586676" y="3065319"/>
                <a:ext cx="3169130" cy="2874771"/>
              </a:xfrm>
              <a:custGeom>
                <a:avLst/>
                <a:gdLst/>
                <a:ahLst/>
                <a:cxnLst/>
                <a:rect l="l" t="t" r="r" b="b"/>
                <a:pathLst>
                  <a:path w="91448" h="82954" extrusionOk="0">
                    <a:moveTo>
                      <a:pt x="91447" y="1"/>
                    </a:moveTo>
                    <a:lnTo>
                      <a:pt x="4119" y="50767"/>
                    </a:lnTo>
                    <a:cubicBezTo>
                      <a:pt x="1" y="53154"/>
                      <a:pt x="21" y="57033"/>
                      <a:pt x="4158" y="59440"/>
                    </a:cubicBezTo>
                    <a:lnTo>
                      <a:pt x="44899" y="82953"/>
                    </a:lnTo>
                    <a:lnTo>
                      <a:pt x="89677" y="82953"/>
                    </a:lnTo>
                    <a:cubicBezTo>
                      <a:pt x="90652" y="82953"/>
                      <a:pt x="91447" y="82158"/>
                      <a:pt x="91447" y="81183"/>
                    </a:cubicBezTo>
                    <a:lnTo>
                      <a:pt x="914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993" name="Google Shape;2993;p44"/>
            <p:cNvSpPr/>
            <p:nvPr/>
          </p:nvSpPr>
          <p:spPr>
            <a:xfrm>
              <a:off x="3441175" y="1121475"/>
              <a:ext cx="2541111" cy="225531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4" name="Google Shape;2994;p44"/>
            <p:cNvSpPr/>
            <p:nvPr/>
          </p:nvSpPr>
          <p:spPr>
            <a:xfrm flipH="1">
              <a:off x="5982200" y="1121475"/>
              <a:ext cx="2690400" cy="2440507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995" name="Google Shape;2995;p44"/>
            <p:cNvGrpSpPr/>
            <p:nvPr/>
          </p:nvGrpSpPr>
          <p:grpSpPr>
            <a:xfrm flipH="1">
              <a:off x="5953354" y="2249666"/>
              <a:ext cx="3867290" cy="3569137"/>
              <a:chOff x="7586676" y="3065319"/>
              <a:chExt cx="3169130" cy="2924803"/>
            </a:xfrm>
          </p:grpSpPr>
          <p:sp>
            <p:nvSpPr>
              <p:cNvPr id="2996" name="Google Shape;2996;p44"/>
              <p:cNvSpPr/>
              <p:nvPr/>
            </p:nvSpPr>
            <p:spPr>
              <a:xfrm rot="10800000" flipH="1">
                <a:off x="7586676" y="3115351"/>
                <a:ext cx="3169130" cy="2874771"/>
              </a:xfrm>
              <a:custGeom>
                <a:avLst/>
                <a:gdLst/>
                <a:ahLst/>
                <a:cxnLst/>
                <a:rect l="l" t="t" r="r" b="b"/>
                <a:pathLst>
                  <a:path w="91448" h="82954" extrusionOk="0">
                    <a:moveTo>
                      <a:pt x="91447" y="1"/>
                    </a:moveTo>
                    <a:lnTo>
                      <a:pt x="4119" y="50767"/>
                    </a:lnTo>
                    <a:cubicBezTo>
                      <a:pt x="1" y="53154"/>
                      <a:pt x="21" y="57033"/>
                      <a:pt x="4158" y="59440"/>
                    </a:cubicBezTo>
                    <a:lnTo>
                      <a:pt x="44899" y="82953"/>
                    </a:lnTo>
                    <a:lnTo>
                      <a:pt x="89677" y="82953"/>
                    </a:lnTo>
                    <a:cubicBezTo>
                      <a:pt x="90652" y="82953"/>
                      <a:pt x="91447" y="82158"/>
                      <a:pt x="91447" y="81183"/>
                    </a:cubicBezTo>
                    <a:lnTo>
                      <a:pt x="914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97" name="Google Shape;2997;p44"/>
              <p:cNvSpPr/>
              <p:nvPr/>
            </p:nvSpPr>
            <p:spPr>
              <a:xfrm rot="10800000" flipH="1">
                <a:off x="7586676" y="3065319"/>
                <a:ext cx="3169130" cy="2874771"/>
              </a:xfrm>
              <a:custGeom>
                <a:avLst/>
                <a:gdLst/>
                <a:ahLst/>
                <a:cxnLst/>
                <a:rect l="l" t="t" r="r" b="b"/>
                <a:pathLst>
                  <a:path w="91448" h="82954" extrusionOk="0">
                    <a:moveTo>
                      <a:pt x="91447" y="1"/>
                    </a:moveTo>
                    <a:lnTo>
                      <a:pt x="4119" y="50767"/>
                    </a:lnTo>
                    <a:cubicBezTo>
                      <a:pt x="1" y="53154"/>
                      <a:pt x="21" y="57033"/>
                      <a:pt x="4158" y="59440"/>
                    </a:cubicBezTo>
                    <a:lnTo>
                      <a:pt x="44899" y="82953"/>
                    </a:lnTo>
                    <a:lnTo>
                      <a:pt x="89677" y="82953"/>
                    </a:lnTo>
                    <a:cubicBezTo>
                      <a:pt x="90652" y="82953"/>
                      <a:pt x="91447" y="82158"/>
                      <a:pt x="91447" y="81183"/>
                    </a:cubicBezTo>
                    <a:lnTo>
                      <a:pt x="914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3006" name="Google Shape;3006;p44"/>
          <p:cNvSpPr/>
          <p:nvPr/>
        </p:nvSpPr>
        <p:spPr>
          <a:xfrm>
            <a:off x="2163825" y="685975"/>
            <a:ext cx="4843800" cy="22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07" name="Google Shape;3007;p44"/>
          <p:cNvSpPr txBox="1">
            <a:spLocks noGrp="1"/>
          </p:cNvSpPr>
          <p:nvPr>
            <p:ph type="title"/>
          </p:nvPr>
        </p:nvSpPr>
        <p:spPr>
          <a:xfrm>
            <a:off x="662748" y="42593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/>
              <a:t>Language of Comments</a:t>
            </a:r>
            <a:endParaRPr lang="en-US"/>
          </a:p>
        </p:txBody>
      </p:sp>
      <p:sp>
        <p:nvSpPr>
          <p:cNvPr id="3008" name="Google Shape;3008;p44"/>
          <p:cNvSpPr/>
          <p:nvPr/>
        </p:nvSpPr>
        <p:spPr>
          <a:xfrm>
            <a:off x="1241388" y="2371632"/>
            <a:ext cx="612901" cy="495160"/>
          </a:xfrm>
          <a:custGeom>
            <a:avLst/>
            <a:gdLst/>
            <a:ahLst/>
            <a:cxnLst/>
            <a:rect l="l" t="t" r="r" b="b"/>
            <a:pathLst>
              <a:path w="7139" h="18181" extrusionOk="0">
                <a:moveTo>
                  <a:pt x="1" y="1"/>
                </a:moveTo>
                <a:lnTo>
                  <a:pt x="1" y="18180"/>
                </a:lnTo>
                <a:lnTo>
                  <a:pt x="7139" y="18180"/>
                </a:lnTo>
                <a:lnTo>
                  <a:pt x="7139" y="1"/>
                </a:lnTo>
                <a:close/>
              </a:path>
            </a:pathLst>
          </a:custGeom>
          <a:solidFill>
            <a:srgbClr val="F190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27" name="Google Shape;3027;p44"/>
          <p:cNvSpPr txBox="1"/>
          <p:nvPr/>
        </p:nvSpPr>
        <p:spPr>
          <a:xfrm>
            <a:off x="1241388" y="2991518"/>
            <a:ext cx="612900" cy="2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rPr>
              <a:t>fr</a:t>
            </a:r>
            <a:endParaRPr>
              <a:latin typeface="Abel" panose="02000506030000020004"/>
              <a:ea typeface="Abel" panose="02000506030000020004"/>
              <a:cs typeface="Abel" panose="02000506030000020004"/>
              <a:sym typeface="Abel" panose="02000506030000020004"/>
            </a:endParaRPr>
          </a:p>
        </p:txBody>
      </p:sp>
      <p:sp>
        <p:nvSpPr>
          <p:cNvPr id="3033" name="Google Shape;3033;p44"/>
          <p:cNvSpPr txBox="1"/>
          <p:nvPr/>
        </p:nvSpPr>
        <p:spPr>
          <a:xfrm>
            <a:off x="1276494" y="2516798"/>
            <a:ext cx="612900" cy="2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rPr>
              <a:t>45%</a:t>
            </a:r>
            <a:endParaRPr>
              <a:latin typeface="Abel" panose="02000506030000020004"/>
              <a:ea typeface="Abel" panose="02000506030000020004"/>
              <a:cs typeface="Abel" panose="02000506030000020004"/>
              <a:sym typeface="Abel" panose="02000506030000020004"/>
            </a:endParaRPr>
          </a:p>
        </p:txBody>
      </p:sp>
      <p:sp>
        <p:nvSpPr>
          <p:cNvPr id="3034" name="Google Shape;3034;p44"/>
          <p:cNvSpPr/>
          <p:nvPr/>
        </p:nvSpPr>
        <p:spPr>
          <a:xfrm flipH="1">
            <a:off x="7494936" y="1778828"/>
            <a:ext cx="266837" cy="487855"/>
          </a:xfrm>
          <a:custGeom>
            <a:avLst/>
            <a:gdLst/>
            <a:ahLst/>
            <a:cxnLst/>
            <a:rect l="l" t="t" r="r" b="b"/>
            <a:pathLst>
              <a:path w="19424" h="32022" extrusionOk="0">
                <a:moveTo>
                  <a:pt x="1029" y="0"/>
                </a:moveTo>
                <a:cubicBezTo>
                  <a:pt x="422" y="0"/>
                  <a:pt x="1" y="567"/>
                  <a:pt x="1" y="1500"/>
                </a:cubicBezTo>
                <a:lnTo>
                  <a:pt x="1" y="19332"/>
                </a:lnTo>
                <a:cubicBezTo>
                  <a:pt x="1" y="20586"/>
                  <a:pt x="763" y="22054"/>
                  <a:pt x="1715" y="22603"/>
                </a:cubicBezTo>
                <a:lnTo>
                  <a:pt x="17710" y="31821"/>
                </a:lnTo>
                <a:cubicBezTo>
                  <a:pt x="17951" y="31957"/>
                  <a:pt x="18180" y="32022"/>
                  <a:pt x="18387" y="32022"/>
                </a:cubicBezTo>
                <a:cubicBezTo>
                  <a:pt x="18999" y="32022"/>
                  <a:pt x="19424" y="31462"/>
                  <a:pt x="19424" y="30533"/>
                </a:cubicBezTo>
                <a:lnTo>
                  <a:pt x="19424" y="12701"/>
                </a:lnTo>
                <a:cubicBezTo>
                  <a:pt x="19424" y="11446"/>
                  <a:pt x="18662" y="9968"/>
                  <a:pt x="17710" y="9430"/>
                </a:cubicBezTo>
                <a:lnTo>
                  <a:pt x="1715" y="212"/>
                </a:lnTo>
                <a:cubicBezTo>
                  <a:pt x="1470" y="68"/>
                  <a:pt x="1238" y="0"/>
                  <a:pt x="102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35" name="Google Shape;3035;p44"/>
          <p:cNvSpPr/>
          <p:nvPr/>
        </p:nvSpPr>
        <p:spPr>
          <a:xfrm flipH="1">
            <a:off x="4439360" y="2940091"/>
            <a:ext cx="270819" cy="495140"/>
          </a:xfrm>
          <a:custGeom>
            <a:avLst/>
            <a:gdLst/>
            <a:ahLst/>
            <a:cxnLst/>
            <a:rect l="l" t="t" r="r" b="b"/>
            <a:pathLst>
              <a:path w="19424" h="32022" extrusionOk="0">
                <a:moveTo>
                  <a:pt x="1029" y="0"/>
                </a:moveTo>
                <a:cubicBezTo>
                  <a:pt x="422" y="0"/>
                  <a:pt x="1" y="567"/>
                  <a:pt x="1" y="1500"/>
                </a:cubicBezTo>
                <a:lnTo>
                  <a:pt x="1" y="19332"/>
                </a:lnTo>
                <a:cubicBezTo>
                  <a:pt x="1" y="20586"/>
                  <a:pt x="763" y="22054"/>
                  <a:pt x="1715" y="22603"/>
                </a:cubicBezTo>
                <a:lnTo>
                  <a:pt x="17710" y="31821"/>
                </a:lnTo>
                <a:cubicBezTo>
                  <a:pt x="17951" y="31957"/>
                  <a:pt x="18180" y="32022"/>
                  <a:pt x="18387" y="32022"/>
                </a:cubicBezTo>
                <a:cubicBezTo>
                  <a:pt x="18999" y="32022"/>
                  <a:pt x="19424" y="31462"/>
                  <a:pt x="19424" y="30533"/>
                </a:cubicBezTo>
                <a:lnTo>
                  <a:pt x="19424" y="12701"/>
                </a:lnTo>
                <a:cubicBezTo>
                  <a:pt x="19424" y="11446"/>
                  <a:pt x="18662" y="9968"/>
                  <a:pt x="17710" y="9430"/>
                </a:cubicBezTo>
                <a:lnTo>
                  <a:pt x="1715" y="212"/>
                </a:lnTo>
                <a:cubicBezTo>
                  <a:pt x="1470" y="68"/>
                  <a:pt x="1238" y="0"/>
                  <a:pt x="102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36" name="Google Shape;3036;p44"/>
          <p:cNvSpPr/>
          <p:nvPr/>
        </p:nvSpPr>
        <p:spPr>
          <a:xfrm flipH="1">
            <a:off x="1451784" y="1739534"/>
            <a:ext cx="262321" cy="527301"/>
          </a:xfrm>
          <a:custGeom>
            <a:avLst/>
            <a:gdLst/>
            <a:ahLst/>
            <a:cxnLst/>
            <a:rect l="l" t="t" r="r" b="b"/>
            <a:pathLst>
              <a:path w="19424" h="32022" extrusionOk="0">
                <a:moveTo>
                  <a:pt x="1029" y="0"/>
                </a:moveTo>
                <a:cubicBezTo>
                  <a:pt x="422" y="0"/>
                  <a:pt x="1" y="567"/>
                  <a:pt x="1" y="1500"/>
                </a:cubicBezTo>
                <a:lnTo>
                  <a:pt x="1" y="19332"/>
                </a:lnTo>
                <a:cubicBezTo>
                  <a:pt x="1" y="20586"/>
                  <a:pt x="763" y="22054"/>
                  <a:pt x="1715" y="22603"/>
                </a:cubicBezTo>
                <a:lnTo>
                  <a:pt x="17710" y="31821"/>
                </a:lnTo>
                <a:cubicBezTo>
                  <a:pt x="17951" y="31957"/>
                  <a:pt x="18180" y="32022"/>
                  <a:pt x="18387" y="32022"/>
                </a:cubicBezTo>
                <a:cubicBezTo>
                  <a:pt x="18999" y="32022"/>
                  <a:pt x="19424" y="31462"/>
                  <a:pt x="19424" y="30533"/>
                </a:cubicBezTo>
                <a:lnTo>
                  <a:pt x="19424" y="12701"/>
                </a:lnTo>
                <a:cubicBezTo>
                  <a:pt x="19424" y="11446"/>
                  <a:pt x="18662" y="9968"/>
                  <a:pt x="17710" y="9430"/>
                </a:cubicBezTo>
                <a:lnTo>
                  <a:pt x="1715" y="212"/>
                </a:lnTo>
                <a:cubicBezTo>
                  <a:pt x="1470" y="68"/>
                  <a:pt x="1238" y="0"/>
                  <a:pt x="102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37" name="Google Shape;3037;p44"/>
          <p:cNvSpPr/>
          <p:nvPr/>
        </p:nvSpPr>
        <p:spPr>
          <a:xfrm flipH="1">
            <a:off x="1470500" y="1748338"/>
            <a:ext cx="262321" cy="527301"/>
          </a:xfrm>
          <a:custGeom>
            <a:avLst/>
            <a:gdLst/>
            <a:ahLst/>
            <a:cxnLst/>
            <a:rect l="l" t="t" r="r" b="b"/>
            <a:pathLst>
              <a:path w="19424" h="32022" extrusionOk="0">
                <a:moveTo>
                  <a:pt x="1029" y="0"/>
                </a:moveTo>
                <a:cubicBezTo>
                  <a:pt x="422" y="0"/>
                  <a:pt x="1" y="567"/>
                  <a:pt x="1" y="1500"/>
                </a:cubicBezTo>
                <a:lnTo>
                  <a:pt x="1" y="19332"/>
                </a:lnTo>
                <a:cubicBezTo>
                  <a:pt x="1" y="20586"/>
                  <a:pt x="763" y="22054"/>
                  <a:pt x="1715" y="22603"/>
                </a:cubicBezTo>
                <a:lnTo>
                  <a:pt x="17710" y="31821"/>
                </a:lnTo>
                <a:cubicBezTo>
                  <a:pt x="17951" y="31957"/>
                  <a:pt x="18180" y="32022"/>
                  <a:pt x="18387" y="32022"/>
                </a:cubicBezTo>
                <a:cubicBezTo>
                  <a:pt x="18999" y="32022"/>
                  <a:pt x="19424" y="31462"/>
                  <a:pt x="19424" y="30533"/>
                </a:cubicBezTo>
                <a:lnTo>
                  <a:pt x="19424" y="12701"/>
                </a:lnTo>
                <a:cubicBezTo>
                  <a:pt x="19424" y="11446"/>
                  <a:pt x="18662" y="9968"/>
                  <a:pt x="17710" y="9430"/>
                </a:cubicBezTo>
                <a:lnTo>
                  <a:pt x="1715" y="212"/>
                </a:lnTo>
                <a:cubicBezTo>
                  <a:pt x="1470" y="68"/>
                  <a:pt x="1238" y="0"/>
                  <a:pt x="1029" y="0"/>
                </a:cubicBezTo>
                <a:close/>
              </a:path>
            </a:pathLst>
          </a:custGeom>
          <a:solidFill>
            <a:srgbClr val="F190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38" name="Google Shape;3038;p44"/>
          <p:cNvSpPr/>
          <p:nvPr/>
        </p:nvSpPr>
        <p:spPr>
          <a:xfrm>
            <a:off x="1547839" y="1877059"/>
            <a:ext cx="95860" cy="285736"/>
          </a:xfrm>
          <a:custGeom>
            <a:avLst/>
            <a:gdLst/>
            <a:ahLst/>
            <a:cxnLst/>
            <a:rect l="l" t="t" r="r" b="b"/>
            <a:pathLst>
              <a:path w="22542" h="61105" extrusionOk="0">
                <a:moveTo>
                  <a:pt x="21578" y="0"/>
                </a:moveTo>
                <a:cubicBezTo>
                  <a:pt x="21243" y="0"/>
                  <a:pt x="20817" y="156"/>
                  <a:pt x="20291" y="463"/>
                </a:cubicBezTo>
                <a:lnTo>
                  <a:pt x="2219" y="10901"/>
                </a:lnTo>
                <a:cubicBezTo>
                  <a:pt x="686" y="11782"/>
                  <a:pt x="1" y="13022"/>
                  <a:pt x="1" y="14914"/>
                </a:cubicBezTo>
                <a:lnTo>
                  <a:pt x="1" y="24145"/>
                </a:lnTo>
                <a:cubicBezTo>
                  <a:pt x="1" y="25426"/>
                  <a:pt x="304" y="26027"/>
                  <a:pt x="959" y="26027"/>
                </a:cubicBezTo>
                <a:cubicBezTo>
                  <a:pt x="1288" y="26027"/>
                  <a:pt x="1706" y="25875"/>
                  <a:pt x="2219" y="25580"/>
                </a:cubicBezTo>
                <a:lnTo>
                  <a:pt x="7993" y="22253"/>
                </a:lnTo>
                <a:lnTo>
                  <a:pt x="7993" y="59375"/>
                </a:lnTo>
                <a:cubicBezTo>
                  <a:pt x="7993" y="60390"/>
                  <a:pt x="8801" y="61104"/>
                  <a:pt x="9690" y="61104"/>
                </a:cubicBezTo>
                <a:cubicBezTo>
                  <a:pt x="9972" y="61104"/>
                  <a:pt x="10262" y="61032"/>
                  <a:pt x="10537" y="60875"/>
                </a:cubicBezTo>
                <a:lnTo>
                  <a:pt x="20649" y="55036"/>
                </a:lnTo>
                <a:cubicBezTo>
                  <a:pt x="21856" y="54351"/>
                  <a:pt x="22541" y="53144"/>
                  <a:pt x="22541" y="51774"/>
                </a:cubicBezTo>
                <a:lnTo>
                  <a:pt x="22541" y="1866"/>
                </a:lnTo>
                <a:cubicBezTo>
                  <a:pt x="22541" y="609"/>
                  <a:pt x="22239" y="0"/>
                  <a:pt x="215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39" name="Google Shape;3039;p44"/>
          <p:cNvSpPr/>
          <p:nvPr/>
        </p:nvSpPr>
        <p:spPr>
          <a:xfrm flipH="1">
            <a:off x="4455285" y="2949180"/>
            <a:ext cx="270819" cy="495140"/>
          </a:xfrm>
          <a:custGeom>
            <a:avLst/>
            <a:gdLst/>
            <a:ahLst/>
            <a:cxnLst/>
            <a:rect l="l" t="t" r="r" b="b"/>
            <a:pathLst>
              <a:path w="19424" h="32022" extrusionOk="0">
                <a:moveTo>
                  <a:pt x="1029" y="0"/>
                </a:moveTo>
                <a:cubicBezTo>
                  <a:pt x="422" y="0"/>
                  <a:pt x="1" y="567"/>
                  <a:pt x="1" y="1500"/>
                </a:cubicBezTo>
                <a:lnTo>
                  <a:pt x="1" y="19332"/>
                </a:lnTo>
                <a:cubicBezTo>
                  <a:pt x="1" y="20586"/>
                  <a:pt x="763" y="22054"/>
                  <a:pt x="1715" y="22603"/>
                </a:cubicBezTo>
                <a:lnTo>
                  <a:pt x="17710" y="31821"/>
                </a:lnTo>
                <a:cubicBezTo>
                  <a:pt x="17951" y="31957"/>
                  <a:pt x="18180" y="32022"/>
                  <a:pt x="18387" y="32022"/>
                </a:cubicBezTo>
                <a:cubicBezTo>
                  <a:pt x="18999" y="32022"/>
                  <a:pt x="19424" y="31462"/>
                  <a:pt x="19424" y="30533"/>
                </a:cubicBezTo>
                <a:lnTo>
                  <a:pt x="19424" y="12701"/>
                </a:lnTo>
                <a:cubicBezTo>
                  <a:pt x="19424" y="11446"/>
                  <a:pt x="18662" y="9968"/>
                  <a:pt x="17710" y="9430"/>
                </a:cubicBezTo>
                <a:lnTo>
                  <a:pt x="1715" y="212"/>
                </a:lnTo>
                <a:cubicBezTo>
                  <a:pt x="1470" y="68"/>
                  <a:pt x="1238" y="0"/>
                  <a:pt x="1029" y="0"/>
                </a:cubicBezTo>
                <a:close/>
              </a:path>
            </a:pathLst>
          </a:custGeom>
          <a:solidFill>
            <a:srgbClr val="A3D6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40" name="Google Shape;3040;p44"/>
          <p:cNvSpPr/>
          <p:nvPr/>
        </p:nvSpPr>
        <p:spPr>
          <a:xfrm>
            <a:off x="4517193" y="3055714"/>
            <a:ext cx="147115" cy="298216"/>
          </a:xfrm>
          <a:custGeom>
            <a:avLst/>
            <a:gdLst/>
            <a:ahLst/>
            <a:cxnLst/>
            <a:rect l="l" t="t" r="r" b="b"/>
            <a:pathLst>
              <a:path w="31740" h="64340" extrusionOk="0">
                <a:moveTo>
                  <a:pt x="26896" y="0"/>
                </a:moveTo>
                <a:cubicBezTo>
                  <a:pt x="25394" y="0"/>
                  <a:pt x="23544" y="620"/>
                  <a:pt x="21366" y="1865"/>
                </a:cubicBezTo>
                <a:lnTo>
                  <a:pt x="4274" y="11749"/>
                </a:lnTo>
                <a:cubicBezTo>
                  <a:pt x="2871" y="12597"/>
                  <a:pt x="2219" y="13738"/>
                  <a:pt x="2219" y="15500"/>
                </a:cubicBezTo>
                <a:lnTo>
                  <a:pt x="2219" y="23753"/>
                </a:lnTo>
                <a:cubicBezTo>
                  <a:pt x="2219" y="24932"/>
                  <a:pt x="2482" y="25526"/>
                  <a:pt x="3096" y="25526"/>
                </a:cubicBezTo>
                <a:cubicBezTo>
                  <a:pt x="3399" y="25526"/>
                  <a:pt x="3788" y="25381"/>
                  <a:pt x="4274" y="25090"/>
                </a:cubicBezTo>
                <a:lnTo>
                  <a:pt x="16865" y="17848"/>
                </a:lnTo>
                <a:cubicBezTo>
                  <a:pt x="17279" y="17612"/>
                  <a:pt x="17595" y="17482"/>
                  <a:pt x="17829" y="17482"/>
                </a:cubicBezTo>
                <a:cubicBezTo>
                  <a:pt x="18239" y="17482"/>
                  <a:pt x="18398" y="17880"/>
                  <a:pt x="18398" y="18794"/>
                </a:cubicBezTo>
                <a:cubicBezTo>
                  <a:pt x="18398" y="20360"/>
                  <a:pt x="18072" y="21110"/>
                  <a:pt x="16865" y="22252"/>
                </a:cubicBezTo>
                <a:lnTo>
                  <a:pt x="9101" y="29722"/>
                </a:lnTo>
                <a:cubicBezTo>
                  <a:pt x="3752" y="34778"/>
                  <a:pt x="0" y="39443"/>
                  <a:pt x="0" y="50436"/>
                </a:cubicBezTo>
                <a:lnTo>
                  <a:pt x="0" y="62570"/>
                </a:lnTo>
                <a:cubicBezTo>
                  <a:pt x="0" y="63760"/>
                  <a:pt x="283" y="64339"/>
                  <a:pt x="918" y="64339"/>
                </a:cubicBezTo>
                <a:cubicBezTo>
                  <a:pt x="1224" y="64339"/>
                  <a:pt x="1611" y="64205"/>
                  <a:pt x="2088" y="63940"/>
                </a:cubicBezTo>
                <a:lnTo>
                  <a:pt x="29652" y="47989"/>
                </a:lnTo>
                <a:cubicBezTo>
                  <a:pt x="31087" y="47109"/>
                  <a:pt x="31740" y="45999"/>
                  <a:pt x="31740" y="44238"/>
                </a:cubicBezTo>
                <a:lnTo>
                  <a:pt x="31740" y="35953"/>
                </a:lnTo>
                <a:cubicBezTo>
                  <a:pt x="31740" y="34773"/>
                  <a:pt x="31462" y="34208"/>
                  <a:pt x="30838" y="34208"/>
                </a:cubicBezTo>
                <a:cubicBezTo>
                  <a:pt x="30529" y="34208"/>
                  <a:pt x="30137" y="34346"/>
                  <a:pt x="29652" y="34615"/>
                </a:cubicBezTo>
                <a:lnTo>
                  <a:pt x="13146" y="44140"/>
                </a:lnTo>
                <a:lnTo>
                  <a:pt x="13146" y="42672"/>
                </a:lnTo>
                <a:cubicBezTo>
                  <a:pt x="13146" y="41139"/>
                  <a:pt x="13505" y="40813"/>
                  <a:pt x="14647" y="39704"/>
                </a:cubicBezTo>
                <a:lnTo>
                  <a:pt x="22508" y="32071"/>
                </a:lnTo>
                <a:cubicBezTo>
                  <a:pt x="28151" y="26688"/>
                  <a:pt x="31576" y="21469"/>
                  <a:pt x="31576" y="14358"/>
                </a:cubicBezTo>
                <a:lnTo>
                  <a:pt x="31576" y="7704"/>
                </a:lnTo>
                <a:cubicBezTo>
                  <a:pt x="31576" y="2581"/>
                  <a:pt x="29960" y="0"/>
                  <a:pt x="2689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41" name="Google Shape;3041;p44"/>
          <p:cNvSpPr/>
          <p:nvPr/>
        </p:nvSpPr>
        <p:spPr>
          <a:xfrm flipH="1">
            <a:off x="7512388" y="1787784"/>
            <a:ext cx="266837" cy="487855"/>
          </a:xfrm>
          <a:custGeom>
            <a:avLst/>
            <a:gdLst/>
            <a:ahLst/>
            <a:cxnLst/>
            <a:rect l="l" t="t" r="r" b="b"/>
            <a:pathLst>
              <a:path w="19424" h="32022" extrusionOk="0">
                <a:moveTo>
                  <a:pt x="1029" y="0"/>
                </a:moveTo>
                <a:cubicBezTo>
                  <a:pt x="422" y="0"/>
                  <a:pt x="1" y="567"/>
                  <a:pt x="1" y="1500"/>
                </a:cubicBezTo>
                <a:lnTo>
                  <a:pt x="1" y="19332"/>
                </a:lnTo>
                <a:cubicBezTo>
                  <a:pt x="1" y="20586"/>
                  <a:pt x="763" y="22054"/>
                  <a:pt x="1715" y="22603"/>
                </a:cubicBezTo>
                <a:lnTo>
                  <a:pt x="17710" y="31821"/>
                </a:lnTo>
                <a:cubicBezTo>
                  <a:pt x="17951" y="31957"/>
                  <a:pt x="18180" y="32022"/>
                  <a:pt x="18387" y="32022"/>
                </a:cubicBezTo>
                <a:cubicBezTo>
                  <a:pt x="18999" y="32022"/>
                  <a:pt x="19424" y="31462"/>
                  <a:pt x="19424" y="30533"/>
                </a:cubicBezTo>
                <a:lnTo>
                  <a:pt x="19424" y="12701"/>
                </a:lnTo>
                <a:cubicBezTo>
                  <a:pt x="19424" y="11446"/>
                  <a:pt x="18662" y="9968"/>
                  <a:pt x="17710" y="9430"/>
                </a:cubicBezTo>
                <a:lnTo>
                  <a:pt x="1715" y="212"/>
                </a:lnTo>
                <a:cubicBezTo>
                  <a:pt x="1470" y="68"/>
                  <a:pt x="1238" y="0"/>
                  <a:pt x="102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42" name="Google Shape;3042;p44"/>
          <p:cNvSpPr/>
          <p:nvPr/>
        </p:nvSpPr>
        <p:spPr>
          <a:xfrm>
            <a:off x="7571685" y="1893112"/>
            <a:ext cx="148314" cy="293085"/>
          </a:xfrm>
          <a:custGeom>
            <a:avLst/>
            <a:gdLst/>
            <a:ahLst/>
            <a:cxnLst/>
            <a:rect l="l" t="t" r="r" b="b"/>
            <a:pathLst>
              <a:path w="33273" h="65751" extrusionOk="0">
                <a:moveTo>
                  <a:pt x="24820" y="1"/>
                </a:moveTo>
                <a:cubicBezTo>
                  <a:pt x="23338" y="1"/>
                  <a:pt x="21473" y="620"/>
                  <a:pt x="19213" y="1930"/>
                </a:cubicBezTo>
                <a:lnTo>
                  <a:pt x="2186" y="11716"/>
                </a:lnTo>
                <a:cubicBezTo>
                  <a:pt x="653" y="12630"/>
                  <a:pt x="0" y="13804"/>
                  <a:pt x="0" y="15696"/>
                </a:cubicBezTo>
                <a:lnTo>
                  <a:pt x="0" y="24438"/>
                </a:lnTo>
                <a:cubicBezTo>
                  <a:pt x="0" y="25704"/>
                  <a:pt x="307" y="26328"/>
                  <a:pt x="960" y="26328"/>
                </a:cubicBezTo>
                <a:cubicBezTo>
                  <a:pt x="1282" y="26328"/>
                  <a:pt x="1689" y="26175"/>
                  <a:pt x="2186" y="25873"/>
                </a:cubicBezTo>
                <a:lnTo>
                  <a:pt x="13537" y="19349"/>
                </a:lnTo>
                <a:cubicBezTo>
                  <a:pt x="14187" y="18970"/>
                  <a:pt x="14661" y="18811"/>
                  <a:pt x="15004" y="18811"/>
                </a:cubicBezTo>
                <a:cubicBezTo>
                  <a:pt x="15693" y="18811"/>
                  <a:pt x="15853" y="19457"/>
                  <a:pt x="15853" y="20263"/>
                </a:cubicBezTo>
                <a:lnTo>
                  <a:pt x="15853" y="21339"/>
                </a:lnTo>
                <a:cubicBezTo>
                  <a:pt x="15853" y="22579"/>
                  <a:pt x="15495" y="23786"/>
                  <a:pt x="13537" y="24927"/>
                </a:cubicBezTo>
                <a:lnTo>
                  <a:pt x="7144" y="28646"/>
                </a:lnTo>
                <a:cubicBezTo>
                  <a:pt x="5578" y="29559"/>
                  <a:pt x="4926" y="30734"/>
                  <a:pt x="4926" y="32593"/>
                </a:cubicBezTo>
                <a:lnTo>
                  <a:pt x="4926" y="40552"/>
                </a:lnTo>
                <a:cubicBezTo>
                  <a:pt x="4926" y="41819"/>
                  <a:pt x="5233" y="42427"/>
                  <a:pt x="5895" y="42427"/>
                </a:cubicBezTo>
                <a:cubicBezTo>
                  <a:pt x="6223" y="42427"/>
                  <a:pt x="6637" y="42279"/>
                  <a:pt x="7144" y="41988"/>
                </a:cubicBezTo>
                <a:lnTo>
                  <a:pt x="17484" y="35986"/>
                </a:lnTo>
                <a:cubicBezTo>
                  <a:pt x="18157" y="35593"/>
                  <a:pt x="18641" y="35428"/>
                  <a:pt x="18986" y="35428"/>
                </a:cubicBezTo>
                <a:cubicBezTo>
                  <a:pt x="19646" y="35428"/>
                  <a:pt x="19800" y="36030"/>
                  <a:pt x="19800" y="36801"/>
                </a:cubicBezTo>
                <a:lnTo>
                  <a:pt x="19800" y="38791"/>
                </a:lnTo>
                <a:cubicBezTo>
                  <a:pt x="19800" y="40030"/>
                  <a:pt x="19442" y="41237"/>
                  <a:pt x="17484" y="42379"/>
                </a:cubicBezTo>
                <a:lnTo>
                  <a:pt x="2186" y="51252"/>
                </a:lnTo>
                <a:cubicBezTo>
                  <a:pt x="653" y="52132"/>
                  <a:pt x="0" y="53307"/>
                  <a:pt x="0" y="55199"/>
                </a:cubicBezTo>
                <a:lnTo>
                  <a:pt x="0" y="63876"/>
                </a:lnTo>
                <a:cubicBezTo>
                  <a:pt x="0" y="65142"/>
                  <a:pt x="307" y="65751"/>
                  <a:pt x="960" y="65751"/>
                </a:cubicBezTo>
                <a:cubicBezTo>
                  <a:pt x="1283" y="65751"/>
                  <a:pt x="1690" y="65602"/>
                  <a:pt x="2186" y="65311"/>
                </a:cubicBezTo>
                <a:lnTo>
                  <a:pt x="21431" y="54187"/>
                </a:lnTo>
                <a:cubicBezTo>
                  <a:pt x="29228" y="49686"/>
                  <a:pt x="33272" y="42673"/>
                  <a:pt x="33272" y="35007"/>
                </a:cubicBezTo>
                <a:lnTo>
                  <a:pt x="33272" y="27602"/>
                </a:lnTo>
                <a:cubicBezTo>
                  <a:pt x="33272" y="22766"/>
                  <a:pt x="32253" y="20232"/>
                  <a:pt x="29428" y="20232"/>
                </a:cubicBezTo>
                <a:cubicBezTo>
                  <a:pt x="28404" y="20232"/>
                  <a:pt x="27143" y="20565"/>
                  <a:pt x="25607" y="21241"/>
                </a:cubicBezTo>
                <a:cubicBezTo>
                  <a:pt x="28282" y="18240"/>
                  <a:pt x="29195" y="14913"/>
                  <a:pt x="29195" y="11129"/>
                </a:cubicBezTo>
                <a:lnTo>
                  <a:pt x="29195" y="6791"/>
                </a:lnTo>
                <a:cubicBezTo>
                  <a:pt x="29195" y="2450"/>
                  <a:pt x="27765" y="1"/>
                  <a:pt x="248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55" name="Google Shape;3055;p44"/>
          <p:cNvSpPr/>
          <p:nvPr/>
        </p:nvSpPr>
        <p:spPr>
          <a:xfrm>
            <a:off x="7317160" y="2569029"/>
            <a:ext cx="612901" cy="141496"/>
          </a:xfrm>
          <a:custGeom>
            <a:avLst/>
            <a:gdLst/>
            <a:ahLst/>
            <a:cxnLst/>
            <a:rect l="l" t="t" r="r" b="b"/>
            <a:pathLst>
              <a:path w="7139" h="18181" extrusionOk="0">
                <a:moveTo>
                  <a:pt x="1" y="1"/>
                </a:moveTo>
                <a:lnTo>
                  <a:pt x="1" y="18180"/>
                </a:lnTo>
                <a:lnTo>
                  <a:pt x="7139" y="18180"/>
                </a:lnTo>
                <a:lnTo>
                  <a:pt x="713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56" name="Google Shape;3056;p44"/>
          <p:cNvSpPr txBox="1"/>
          <p:nvPr/>
        </p:nvSpPr>
        <p:spPr>
          <a:xfrm>
            <a:off x="4268319" y="2019927"/>
            <a:ext cx="612900" cy="2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rPr>
              <a:t>nl</a:t>
            </a:r>
            <a:endParaRPr>
              <a:latin typeface="Abel" panose="02000506030000020004"/>
              <a:ea typeface="Abel" panose="02000506030000020004"/>
              <a:cs typeface="Abel" panose="02000506030000020004"/>
              <a:sym typeface="Abel" panose="02000506030000020004"/>
            </a:endParaRPr>
          </a:p>
        </p:txBody>
      </p:sp>
      <p:sp>
        <p:nvSpPr>
          <p:cNvPr id="3057" name="Google Shape;3057;p44"/>
          <p:cNvSpPr txBox="1"/>
          <p:nvPr/>
        </p:nvSpPr>
        <p:spPr>
          <a:xfrm>
            <a:off x="7339356" y="2457467"/>
            <a:ext cx="612900" cy="2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rPr>
              <a:t>10%</a:t>
            </a:r>
            <a:endParaRPr>
              <a:latin typeface="Abel" panose="02000506030000020004"/>
              <a:ea typeface="Abel" panose="02000506030000020004"/>
              <a:cs typeface="Abel" panose="02000506030000020004"/>
              <a:sym typeface="Abel" panose="02000506030000020004"/>
            </a:endParaRPr>
          </a:p>
        </p:txBody>
      </p:sp>
      <p:sp>
        <p:nvSpPr>
          <p:cNvPr id="3058" name="Google Shape;3058;p44"/>
          <p:cNvSpPr/>
          <p:nvPr/>
        </p:nvSpPr>
        <p:spPr>
          <a:xfrm>
            <a:off x="4279274" y="2371632"/>
            <a:ext cx="612901" cy="495160"/>
          </a:xfrm>
          <a:custGeom>
            <a:avLst/>
            <a:gdLst/>
            <a:ahLst/>
            <a:cxnLst/>
            <a:rect l="l" t="t" r="r" b="b"/>
            <a:pathLst>
              <a:path w="7139" h="18181" extrusionOk="0">
                <a:moveTo>
                  <a:pt x="1" y="1"/>
                </a:moveTo>
                <a:lnTo>
                  <a:pt x="1" y="18180"/>
                </a:lnTo>
                <a:lnTo>
                  <a:pt x="7139" y="18180"/>
                </a:lnTo>
                <a:lnTo>
                  <a:pt x="713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3033;p44"/>
          <p:cNvSpPr txBox="1"/>
          <p:nvPr/>
        </p:nvSpPr>
        <p:spPr>
          <a:xfrm>
            <a:off x="4303113" y="2495925"/>
            <a:ext cx="612900" cy="2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rPr>
              <a:t>45%</a:t>
            </a:r>
            <a:endParaRPr>
              <a:latin typeface="Abel" panose="02000506030000020004"/>
              <a:ea typeface="Abel" panose="02000506030000020004"/>
              <a:cs typeface="Abel" panose="02000506030000020004"/>
              <a:sym typeface="Abel" panose="02000506030000020004"/>
            </a:endParaRPr>
          </a:p>
        </p:txBody>
      </p:sp>
      <p:pic>
        <p:nvPicPr>
          <p:cNvPr id="3" name="Picture 2" descr="File:Flag of &lt;strong&gt;France&lt;/strong&gt;.svg - Wikipedia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05" y="3251973"/>
            <a:ext cx="771866" cy="514376"/>
          </a:xfrm>
          <a:prstGeom prst="rect">
            <a:avLst/>
          </a:prstGeom>
        </p:spPr>
      </p:pic>
      <p:pic>
        <p:nvPicPr>
          <p:cNvPr id="4" name="Picture 3" descr="&lt;strong&gt;Nederland&lt;/strong&gt;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648" y="1419369"/>
            <a:ext cx="779829" cy="506941"/>
          </a:xfrm>
          <a:prstGeom prst="rect">
            <a:avLst/>
          </a:prstGeom>
        </p:spPr>
      </p:pic>
      <p:sp>
        <p:nvSpPr>
          <p:cNvPr id="89" name="Google Shape;3056;p44"/>
          <p:cNvSpPr txBox="1"/>
          <p:nvPr/>
        </p:nvSpPr>
        <p:spPr>
          <a:xfrm>
            <a:off x="7349003" y="2866792"/>
            <a:ext cx="612900" cy="2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rPr>
              <a:t>d</a:t>
            </a:r>
            <a:r>
              <a:rPr lang="en-GB"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rPr>
              <a:t>e,en</a:t>
            </a:r>
            <a:endParaRPr>
              <a:latin typeface="Abel" panose="02000506030000020004"/>
              <a:ea typeface="Abel" panose="02000506030000020004"/>
              <a:cs typeface="Abel" panose="02000506030000020004"/>
              <a:sym typeface="Abel" panose="02000506030000020004"/>
            </a:endParaRPr>
          </a:p>
        </p:txBody>
      </p:sp>
      <p:pic>
        <p:nvPicPr>
          <p:cNvPr id="5" name="Picture 4" descr="&lt;strong&gt;Germany&lt;/strong&gt; at the 2008 Summer Olympics - Wikipedi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684" y="3204822"/>
            <a:ext cx="750319" cy="514376"/>
          </a:xfrm>
          <a:prstGeom prst="rect">
            <a:avLst/>
          </a:prstGeom>
        </p:spPr>
      </p:pic>
      <p:pic>
        <p:nvPicPr>
          <p:cNvPr id="6" name="Picture 5" descr="Union Jack British Flag · Free image on Pixabay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629" y="3208463"/>
            <a:ext cx="808653" cy="51073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" name="Google Shape;2279;p30"/>
          <p:cNvSpPr/>
          <p:nvPr/>
        </p:nvSpPr>
        <p:spPr>
          <a:xfrm>
            <a:off x="2582475" y="670375"/>
            <a:ext cx="4044600" cy="22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84" name="Google Shape;2284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/>
              <a:t>Customer Interaction Trend</a:t>
            </a:r>
            <a:endParaRPr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921" y="1246375"/>
            <a:ext cx="4377128" cy="29609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7" name="Google Shape;2247;p29"/>
          <p:cNvSpPr/>
          <p:nvPr/>
        </p:nvSpPr>
        <p:spPr>
          <a:xfrm rot="5400000">
            <a:off x="-968075" y="2409225"/>
            <a:ext cx="3810000" cy="22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48" name="Google Shape;2248;p29"/>
          <p:cNvSpPr/>
          <p:nvPr/>
        </p:nvSpPr>
        <p:spPr>
          <a:xfrm rot="10800000" flipH="1">
            <a:off x="2032625" y="1071829"/>
            <a:ext cx="916800" cy="38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49" name="Google Shape;2249;p29"/>
          <p:cNvSpPr/>
          <p:nvPr/>
        </p:nvSpPr>
        <p:spPr>
          <a:xfrm rot="10800000" flipH="1">
            <a:off x="6679172" y="1071799"/>
            <a:ext cx="914400" cy="38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50" name="Google Shape;2250;p29"/>
          <p:cNvSpPr/>
          <p:nvPr/>
        </p:nvSpPr>
        <p:spPr>
          <a:xfrm rot="10800000" flipH="1">
            <a:off x="4361710" y="1071787"/>
            <a:ext cx="916800" cy="384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51" name="Google Shape;2251;p29"/>
          <p:cNvSpPr/>
          <p:nvPr/>
        </p:nvSpPr>
        <p:spPr>
          <a:xfrm rot="10800000" flipH="1">
            <a:off x="2032625" y="3254125"/>
            <a:ext cx="916800" cy="339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52" name="Google Shape;2252;p29"/>
          <p:cNvSpPr/>
          <p:nvPr/>
        </p:nvSpPr>
        <p:spPr>
          <a:xfrm rot="10800000" flipH="1">
            <a:off x="6679172" y="3254075"/>
            <a:ext cx="914400" cy="339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53" name="Google Shape;2253;p29"/>
          <p:cNvSpPr/>
          <p:nvPr/>
        </p:nvSpPr>
        <p:spPr>
          <a:xfrm rot="10800000" flipH="1">
            <a:off x="4361710" y="3254088"/>
            <a:ext cx="916800" cy="33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54" name="Google Shape;2254;p29"/>
          <p:cNvSpPr txBox="1">
            <a:spLocks noGrp="1"/>
          </p:cNvSpPr>
          <p:nvPr>
            <p:ph type="ctrTitle"/>
          </p:nvPr>
        </p:nvSpPr>
        <p:spPr>
          <a:xfrm>
            <a:off x="6057943" y="1465417"/>
            <a:ext cx="2322900" cy="2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/>
              <a:t>Key Elements</a:t>
            </a:r>
            <a:endParaRPr lang="en-US"/>
          </a:p>
        </p:txBody>
      </p:sp>
      <p:sp>
        <p:nvSpPr>
          <p:cNvPr id="2256" name="Google Shape;2256;p29"/>
          <p:cNvSpPr txBox="1">
            <a:spLocks noGrp="1"/>
          </p:cNvSpPr>
          <p:nvPr>
            <p:ph type="title" idx="2"/>
          </p:nvPr>
        </p:nvSpPr>
        <p:spPr>
          <a:xfrm>
            <a:off x="4269160" y="833125"/>
            <a:ext cx="1101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 lang="en-GB"/>
          </a:p>
        </p:txBody>
      </p:sp>
      <p:sp>
        <p:nvSpPr>
          <p:cNvPr id="2259" name="Google Shape;2259;p29"/>
          <p:cNvSpPr txBox="1">
            <a:spLocks noGrp="1"/>
          </p:cNvSpPr>
          <p:nvPr>
            <p:ph type="title" idx="5"/>
          </p:nvPr>
        </p:nvSpPr>
        <p:spPr>
          <a:xfrm>
            <a:off x="4269160" y="2972134"/>
            <a:ext cx="1101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05</a:t>
            </a:r>
            <a:endParaRPr lang="en-GB"/>
          </a:p>
        </p:txBody>
      </p:sp>
      <p:sp>
        <p:nvSpPr>
          <p:cNvPr id="2262" name="Google Shape;2262;p29"/>
          <p:cNvSpPr txBox="1">
            <a:spLocks noGrp="1"/>
          </p:cNvSpPr>
          <p:nvPr>
            <p:ph type="title" idx="8"/>
          </p:nvPr>
        </p:nvSpPr>
        <p:spPr>
          <a:xfrm>
            <a:off x="6585422" y="833125"/>
            <a:ext cx="1101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 lang="en-GB"/>
          </a:p>
        </p:txBody>
      </p:sp>
      <p:sp>
        <p:nvSpPr>
          <p:cNvPr id="2265" name="Google Shape;2265;p29"/>
          <p:cNvSpPr txBox="1">
            <a:spLocks noGrp="1"/>
          </p:cNvSpPr>
          <p:nvPr>
            <p:ph type="title" idx="14"/>
          </p:nvPr>
        </p:nvSpPr>
        <p:spPr>
          <a:xfrm>
            <a:off x="6585422" y="2972134"/>
            <a:ext cx="1101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06</a:t>
            </a:r>
            <a:endParaRPr lang="en-GB"/>
          </a:p>
        </p:txBody>
      </p:sp>
      <p:sp>
        <p:nvSpPr>
          <p:cNvPr id="2266" name="Google Shape;2266;p29"/>
          <p:cNvSpPr txBox="1">
            <a:spLocks noGrp="1"/>
          </p:cNvSpPr>
          <p:nvPr>
            <p:ph type="ctrTitle" idx="15"/>
          </p:nvPr>
        </p:nvSpPr>
        <p:spPr>
          <a:xfrm rot="-5400000">
            <a:off x="-1086025" y="2345625"/>
            <a:ext cx="40671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dk1"/>
                </a:solidFill>
              </a:rPr>
              <a:t>TABLE OF CONTENTS</a:t>
            </a:r>
            <a:endParaRPr lang="en-GB">
              <a:solidFill>
                <a:schemeClr val="dk1"/>
              </a:solidFill>
            </a:endParaRPr>
          </a:p>
        </p:txBody>
      </p:sp>
      <p:sp>
        <p:nvSpPr>
          <p:cNvPr id="2267" name="Google Shape;2267;p29"/>
          <p:cNvSpPr txBox="1">
            <a:spLocks noGrp="1"/>
          </p:cNvSpPr>
          <p:nvPr>
            <p:ph type="ctrTitle" idx="16"/>
          </p:nvPr>
        </p:nvSpPr>
        <p:spPr>
          <a:xfrm>
            <a:off x="1326577" y="1601391"/>
            <a:ext cx="2322900" cy="2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/>
              <a:t>Our </a:t>
            </a:r>
            <a:br>
              <a:rPr lang="en-GB"/>
            </a:br>
            <a:r>
              <a:rPr lang="en-GB"/>
              <a:t>Starting Point</a:t>
            </a:r>
            <a:endParaRPr lang="tr-TR"/>
          </a:p>
        </p:txBody>
      </p:sp>
      <p:sp>
        <p:nvSpPr>
          <p:cNvPr id="2269" name="Google Shape;2269;p29"/>
          <p:cNvSpPr txBox="1">
            <a:spLocks noGrp="1"/>
          </p:cNvSpPr>
          <p:nvPr>
            <p:ph type="title" idx="18"/>
          </p:nvPr>
        </p:nvSpPr>
        <p:spPr>
          <a:xfrm>
            <a:off x="1940075" y="833125"/>
            <a:ext cx="1101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2272" name="Google Shape;2272;p29"/>
          <p:cNvSpPr txBox="1">
            <a:spLocks noGrp="1"/>
          </p:cNvSpPr>
          <p:nvPr>
            <p:ph type="title" idx="21"/>
          </p:nvPr>
        </p:nvSpPr>
        <p:spPr>
          <a:xfrm>
            <a:off x="1940075" y="2972134"/>
            <a:ext cx="1101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 lang="en-GB"/>
          </a:p>
        </p:txBody>
      </p:sp>
      <p:sp>
        <p:nvSpPr>
          <p:cNvPr id="39" name="Google Shape;2267;p29"/>
          <p:cNvSpPr txBox="1">
            <a:spLocks noGrp="1"/>
          </p:cNvSpPr>
          <p:nvPr>
            <p:ph type="ctrTitle" idx="16"/>
          </p:nvPr>
        </p:nvSpPr>
        <p:spPr>
          <a:xfrm>
            <a:off x="5805811" y="3739426"/>
            <a:ext cx="2657955" cy="2363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Customer </a:t>
            </a:r>
            <a:br>
              <a:rPr lang="en-US"/>
            </a:br>
            <a:r>
              <a:rPr lang="en-US"/>
              <a:t>Behavior</a:t>
            </a:r>
            <a:endParaRPr lang="tr-TR"/>
          </a:p>
        </p:txBody>
      </p:sp>
      <p:sp>
        <p:nvSpPr>
          <p:cNvPr id="42" name="Google Shape;2267;p29"/>
          <p:cNvSpPr txBox="1">
            <a:spLocks noGrp="1"/>
          </p:cNvSpPr>
          <p:nvPr>
            <p:ph type="ctrTitle" idx="16"/>
          </p:nvPr>
        </p:nvSpPr>
        <p:spPr>
          <a:xfrm>
            <a:off x="3726935" y="1602589"/>
            <a:ext cx="2322900" cy="2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Get to know </a:t>
            </a:r>
            <a:br>
              <a:rPr lang="en-US"/>
            </a:br>
            <a:r>
              <a:rPr lang="en-US"/>
              <a:t>us</a:t>
            </a:r>
            <a:endParaRPr lang="tr-TR"/>
          </a:p>
        </p:txBody>
      </p:sp>
      <p:sp>
        <p:nvSpPr>
          <p:cNvPr id="44" name="Google Shape;2267;p29"/>
          <p:cNvSpPr txBox="1">
            <a:spLocks noGrp="1"/>
          </p:cNvSpPr>
          <p:nvPr>
            <p:ph type="ctrTitle" idx="16"/>
          </p:nvPr>
        </p:nvSpPr>
        <p:spPr>
          <a:xfrm>
            <a:off x="1331379" y="3741017"/>
            <a:ext cx="2322900" cy="2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Customer </a:t>
            </a:r>
            <a:br>
              <a:rPr lang="en-US"/>
            </a:br>
            <a:r>
              <a:rPr lang="en-US"/>
              <a:t>feedback</a:t>
            </a:r>
            <a:endParaRPr lang="tr-TR"/>
          </a:p>
        </p:txBody>
      </p:sp>
      <p:sp>
        <p:nvSpPr>
          <p:cNvPr id="46" name="Google Shape;2267;p29"/>
          <p:cNvSpPr txBox="1">
            <a:spLocks noGrp="1"/>
          </p:cNvSpPr>
          <p:nvPr>
            <p:ph type="ctrTitle" idx="16"/>
          </p:nvPr>
        </p:nvSpPr>
        <p:spPr>
          <a:xfrm>
            <a:off x="3675469" y="3606472"/>
            <a:ext cx="2322900" cy="2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Delivery </a:t>
            </a:r>
            <a:endParaRPr lang="tr-T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5" name="Google Shape;3825;p54"/>
          <p:cNvSpPr/>
          <p:nvPr/>
        </p:nvSpPr>
        <p:spPr>
          <a:xfrm>
            <a:off x="3228725" y="685975"/>
            <a:ext cx="2582400" cy="22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26" name="Google Shape;3826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/>
              <a:t>Exploring the Distribution of Score</a:t>
            </a:r>
            <a:endParaRPr lang="en-US"/>
          </a:p>
        </p:txBody>
      </p:sp>
      <p:sp>
        <p:nvSpPr>
          <p:cNvPr id="4110" name="Google Shape;4110;p54"/>
          <p:cNvSpPr/>
          <p:nvPr/>
        </p:nvSpPr>
        <p:spPr>
          <a:xfrm rot="10800000">
            <a:off x="-74" y="-2"/>
            <a:ext cx="1257380" cy="714981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4111" name="Google Shape;4111;p54"/>
          <p:cNvSpPr/>
          <p:nvPr/>
        </p:nvSpPr>
        <p:spPr>
          <a:xfrm rot="10800000" flipH="1">
            <a:off x="7887700" y="-106"/>
            <a:ext cx="1256506" cy="714484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AutoShape 4" descr="data:image/png;base64,iVBORw0KGgoAAAANSUhEUgAAA7AAAAKgCAYAAACiHJHtAAAAOXRFWHRTb2Z0d2FyZQBNYXRwbG90bGliIHZlcnNpb24zLjcuMSwgaHR0cHM6Ly9tYXRwbG90bGliLm9yZy/bCgiHAAAACXBIWXMAAA9hAAAPYQGoP6dpAAEAAElEQVR4nOzddVzV1x/H8delG0EQBLG7nc5uZ82a3R2ze8acNWt2d9dm6+zuFhW7RREF6W74/v7gJxvDAAW+xOe5x3085HvP93zf9864n3vO9xyNoigKQgghhBBCCCFEGqeldgAhhBBCCCGEECIxpIAVQgghhBBCCJEuSAErhBBCCCGEECJdkAJWCCGEEEIIIUS6IAWsEEIIIYQQQoh0QQpYIYQQQgghhBDpghSwQgghhBBCCCHSBSlghRBCCCGEEEKkC1LACiGEEEIIIYRIF6SAFUKIr3D37l26d+9Onjx5MDAwwMTEhO+++45Zs2bh4+OTItc8fPgwkyZNSpG+ReJs2LABjUYT99DR0SFHjhx0796dt2/fqpJJo9HI7wshhBCZho7aAYQQIr1ZvXo1/fv3p1ChQvzyyy8ULVqUyMhIHB0dWbFiBVeuXGHv3r3Jft3Dhw+zdOlSKVbSgPXr11O4cGFCQ0M5f/48M2bM4Ny5c9y7dw9jY+NUzXLlyhVy5MiRqtcUQggh1CIFrBBCJMGVK1fo168fdevWZd++fejr68c9V7duXUaMGMHRo0dVTJh2hYaGYmBggEajUTvKZ4WEhGBkZPTZNsWLF6dcuXIA1KpVi+joaKZMmcK+ffvo2LHjV/f7NSpWrJjsfQohhBBplUwhFkKIJJg+fToajYZVq1bFK14/0NPTo2nTpnE/f2p6Z+7cuenWrVvczyEhIYwcOTJuSrKlpSXlypXjr7/+AqBbt24sXbo0rs8Pj1evXgEQFhbG2LFjyZMnD3p6etjb2zNgwAD8/PwSXLdx48YcPHiQMmXKYGhoSJEiRTh48CAQO0W2SJEiGBsbU758eRwdHRNkd3R0pGnTplhaWmJgYECZMmXYsWNHvDYfptoeP36cHj16YG1tjZGREeHh4Xh6etKnTx8cHBzQ19fH2tqaKlWqcPLkyc++95MmTUKj0XD79m1atGiBmZkZ5ubmdOrUCU9PzwTtt2/fTqVKlTA2NsbExIT69etz+/bteG26deuGiYkJ9+7do169epiamlKnTp3P5viYD0Xk69evv9ivj48P/fv3x97eHj09PfLmzcu4ceMIDw+P669MmTJUq1YtwXWio6Oxt7enRYsWccf++3vsw3t/5swZ+vXrh5WVFVmzZqVFixa8e/cuQZ9//vknlSpVwsTEBBMTE0qXLs3atWvjtTl58iR16tTBzMwMIyMjqlSpwqlTp5L8PgkhhBDfSgpYIYRIpOjoaE6fPk3ZsmVxcHBI1r6HDx/O8uXLGTx4MEePHmXz5s20bt0ab29vAMaPH0+rVq2A2FHgD4/s2bOjKAo//fQTc+bMoXPnzhw6dIjhw4ezceNGateuHa8wArhz5w5jx45l9OjR7NmzB3Nzc1q0aMHEiRNZs2YN06dPZ+vWrfj7+9O4cWNCQ0Pjzj1z5gxVqlTBz8+PFStW8Pfff1O6dGnatm3Lhg0bEryuHj16oKury+bNm9m1axe6urp07tyZffv2MWHCBI4fP86aNWv44Ycf4l7rlzRv3pz8+fOza9cuJk2axL59+6hfvz6RkZFxbaZPn0779u0pWrQoO3bsYPPmzQQGBlKtWjUePnwYr7+IiAiaNm1K7dq1+fvvv5k8eXKicvzb8+fPAbC2tv5sv2FhYdSqVYtNmzYxfPhwDh06RKdOnZg1a1a8orR79+5cvHiRZ8+exbvO8ePHeffuHd27d/9ipl69eqGrq8uff/7JrFmzOHv2LJ06dYrXZsKECXTs2BE7Ozs2bNjA3r176dq1a1whDrBlyxbq1auHmZkZGzduZMeOHVhaWlK/fn0pYoUQQqQ+RQghRKK4u7srgNKuXbtEnwMoEydOTHA8V65cSteuXeN+Ll68uPLTTz99tq8BAwYoH/tr++jRowqgzJo1K97x7du3K4CyatWqeNc1NDRUXF1d4445OTkpgJI9e3YlODg47vi+ffsUQNm/f3/cscKFCytlypRRIiMj412rcePGSvbs2ZXo6GhFURRl/fr1CqB06dIlQV4TExNl6NChn32tHzNx4kQFUIYNGxbv+NatWxVA2bJli6IoiuLi4qLo6OgogwYNitcuMDBQsbW1Vdq0aRN3rGvXrgqgrFu3LlEZPryuq1evKpGRkUpgYKBy8OBBxdraWjE1NVXc3d0/2++KFSsUQNmxY0e84zNnzlQA5fjx44qiKIqXl5eip6en/Prrr/HatWnTRrGxsYn3/v/399iHjP3794937qxZsxRAcXNzUxRFUV6+fKloa2srHTt2/OTrDQ4OViwtLZUmTZrEOx4dHa2UKlVKKV++/OfeLiGEECLZyQisEEKkAeXLl+fIkSOMGTOGs2fPxhv1/JLTp08DxJuSDNC6dWuMjY0TjJKVLl0ae3v7uJ+LFCkCQM2aNePdo/nh+IfRuOfPn/P48eO4ezyjoqLiHj/++CNubm48efIk3rVatmz50de6YcMGpk6dytWrV+ONnCbGf+8xbdOmDTo6Opw5cwaAY8eOERUVRZcuXeJlNDAwoEaNGpw9ezZBnx/L+TkVK1ZEV1cXU1NTGjdujK2tLUeOHMHGxuaz/Z4+fRpjY+O40fQPPvy/+/D/KmvWrDRp0oSNGzcSExMDgK+vL3///TddunRBR+fLS1j8eyo7QMmSJYF//n+eOHGC6OhoBgwY8Mk+Ll++jI+PD127do33XsbExNCgQQNu3LhBcHDwF7MIIYQQyUUWcRJCiESysrLCyMgIZ2fnZO970aJF5MiRg+3btzNz5kwMDAyoX78+s2fPpkCBAp8919vbGx0dnXjTVyH23khbW9sEU3MtLS3j/aynp/fZ42FhYQC8f/8egJEjRzJy5MiPZvHy8or3c/bs2RO02b59O1OnTmXNmjWMHz8eExMTmjdvzqxZs7C1tf3sawUStNHR0SFr1qxxr/NDzu+///6j52tpxf/u1sjICDMzsy9e9982bdpEkSJF0NHRwcbG5qOv82P9ent7Y2trm2Ahq2zZsqGjoxPv/1WPHj3YvXs3J06coH79+vz111+Eh4cn+KLiU7JmzRrv5w/3bH/4cuTDfcOfW8H4w3v534L733x8fFJ95WUhhBCZlxSwQgiRSNra2tSpU4cjR47g6uqaqK1L9PX1E9yDCiQoKo2NjZk8eTKTJ0/m/fv3caOxTZo04fHjx5+9RtasWYmKisLT0zNeEasoCu7u7p8s5JLKysoKgLFjx8a7X/PfChUqFO/nj604bGVlxYIFC1iwYAEuLi7s37+fMWPG4OHhkagVnN3d3eONIEdFReHt7R1XsH3IuWvXLnLlyvXF/r5mVeQiRYrErUKclH6zZs3KtWvXUBQl3vMeHh5ERUXFZQeoX78+dnZ2rF+/nvr167N+/XoqVKhA0aJFk5z3Yz78XnF1df3kPd0f8ixevPiTqx3/d9RZCCGESEkyhVgIIZJg7NixKIpC7969iYiISPB8ZGQkBw4ciPs5d+7c3L17N16b06dPExQU9Mlr2NjY0K1bN9q3b8+TJ08ICQkBEo6gffBhddstW7bEO757926Cg4O/alXdjylUqBAFChTgzp07lCtX7qMPU1PTJPWZM2dOBg4cSN26dbl161aiztm6dWu8n3fs2EFUVBQ1a9YEYgs/HR0dXrx48cmcaqlTpw5BQUHs27cv3vFNmzbFPf+BtrZ23IJXFy5cwNHRkR49eiRblnr16qGtrc3y5cs/2aZKlSpkyZKFhw8ffvK9/DBSL4QQQqQGGYEVQogkqFSpEsuXL6d///6ULVuWfv36UaxYMSIjI7l9+zarVq2iePHiNGnSBIDOnTszfvx4JkyYQI0aNXj48CFLlizB3Nw8Xr8VKlSgcePGlCxZEgsLCx49esTmzZupVKlS3H2pJUqUAGDmzJk0bNgQbW1tSpYsSd26dalfvz6jR48mICCAKlWqcPfuXSZOnEiZMmXo3Llzsr3+lStX0rBhQ+rXr0+3bt2wt7fHx8eHR48ecevWLXbu3PnZ8/39/alVqxYdOnSgcOHCmJqacuPGDY4ePfrJUd3/2rNnDzo6OtStW5cHDx4wfvx4SpUqRZs2bYDYLw1+//13xo0bx8uXL2nQoAEWFha8f/+e69evx412q6FLly4sXbqUrl278urVK0qUKMHFixeZPn06P/74Iz/88EO89j169GDmzJl06NABQ0ND2rZtm2xZcufOza+//sqUKVMIDQ2lffv2mJub8/DhQ7y8vJg8eTImJiYsXryYrl274uPjQ6tWrciWLRuenp7cuXMHT0/PzxbAQgghRLJTeREpIYRIl5ycnJSuXbsqOXPmVPT09BRjY2OlTJkyyoQJExQPD4+4duHh4cqoUaMUBwcHxdDQUKlRo4bi5OSUYBXiMWPGKOXKlVMsLCwUfX19JW/evMqwYcMULy+veH316tVLsba2VjQajQIozs7OiqIoSmhoqDJ69GglV65ciq6urpI9e3alX79+iq+vb7zcuXLlUho1apTg9QDKgAED4h1zdnZWAGX27Nnxjt+5c0dp06aNki1bNkVXV1extbVVateuraxYsSKuzYeVcG/cuBHv3LCwMKVv375KyZIlFTMzM8XQ0FApVKiQMnHixHgrIH/Mh1WIb968qTRp0kQxMTFRTE1Nlfbt2yvv379P0H7fvn1KrVq1FDMzM0VfX1/JlSuX0qpVK+XkyZNxbbp27aoYGxt/9rr/9qnX9V+f69fb21vp27evkj17dkVHR0fJlSuXMnbsWCUsLOyj7StXrqwAn1wtmE+sQvzfjGfOnFEA5cyZM/GOb9q0Sfn+++8VAwMDxcTERClTpoyyfv36eG3OnTunNGrUSLG0tFR0dXUVe3t7pVGjRsrOnTs/+z4IIYQQyU2jKIqiVvEshBBCJNakSZOYPHkynp6e8e4VFUIIIUTmIffACiGEEEIIIYRIF6SAFUIIIYQQQgiRLsgUYiGEEEIIIYRIorCwsI/uSJAa9PT0MDAwUOXaapNViIUQQgghhBAiCcLCwjA0NFTt+ra2tjg7O2fKIlamEAshhBBCCCFEEqg18vqBu7u76hnUIgWsEEIIIYQQQoh0IVNNIY6JieHdu3eYmpqi0WjUjiOEEEIIIUSmpigKgYGB2NnZoaWVPsfWUrusyOwrGGWqAvbdu3c4ODioHUMIIYQQQgjxL2/evCFHjhxqxxDpQKYqYE1NTYHYPyBmZmYqpxFCCCGEECJzCwgIwMHBIe5zenqj0aDCzE4lU4/CZqoC9sNvLjMzMylghRBCCCGESCPk9j6RWJmqgBVCCCGEEEKI5KIFpP74K0Sn8jXTkvR5p7QQQgghhBBCiExHClghhBBCCCGEEOmCTCEWQgghhBBCiK+g0WjUuX83E6/iJCOwQgghhBBCCCHSBRmBFUIIIYQQQoivELuNjtopMhcZgRVCCCGEEEIIkS5IASuEEEIIIYQQIl2QKcRCCCGEEEII8RVUW8QJWcRJCCGEEEIIIYRI02QEVgghhBBCCCG+ghaQ2uOvmXfsNZaMwAohhBBCCCGESBdkBFYIIYQQQgghvoJ698BmXjICK4QQQgghhBAiXZACVgghhBBCCCFEuiBTiIUQQgghhBDiK2g0sQ+RemQEVgghhBBCCCFEuiAjsEIIIYQQQgjxFWQRp9QnI7BCCCGEEEIIIdIFKWCFEEIIIYQQQqQLMoVYCCGEEEIIIb6ClgqLOCmpe7k0R0ZghRBCCCGEEEKkC0kqYCdNmhR3o/KHh62tbdzze/bsoX79+lhZWaHRaHBycvpinxs2bEjQp0ajISwsLF67ZcuWkSdPHgwMDChbtiwXLlxISnQhhBBCCCGESFYalf7LzJI8AlusWDHc3NziHvfu3Yt7Ljg4mCpVqvDHH38kqU8zM7N4fbq5uWFgYBD3/Pbt2xk6dCjjxo3j9u3bVKtWjYYNG+Li4pLU+EIIIYQQQggh0qkk3wOro6MTb9T13zp37gzAq1evktTnf0dy/2vevHn07NmTXr16AbBgwQKOHTvG8uXLmTFjRpKuJYQQQqQl0dHRvH/vTpYsFhgZGakdRwghRBJoVLgHNrNL8gjss2fPsLOzI0+ePLRr146XL19+c4igoCBy5cpFjhw5aNy4Mbdv3457LiIigps3b1KvXr1459SrV4/Lly9/tt/w8HACAgLiPYQQQoi0IDo6mqNHDtO3Ty++K1mcVSuWEx4ernYsIYQQIk1L0ghshQoV2LRpEwULFuT9+/dMnTqVypUr8+DBA7JmzfpVAQoXLsyGDRsoUaIEAQEBLFy4kCpVqnDnzh0KFCiAl5cX0dHR2NjYxDvPxsYGd3f3z/Y9Y8YMJk+e/FW5hBBCiJRy/949Fi2cz+6dO4iIiABgyuSJlPu+POZZzHnj4kLxEiWwts6GoaGhymmFEEKItCNJBWzDhg3jfl2iRAkqVapEvnz52LhxI8OHD/+qABUrVqRixYpxP1epUoXvvvuOxYsXs2jRorjjmv+MzSuKkuDYf40dOzZeroCAABwcHL4qpxBCCJFc7t+/x19bt8Q7FhERQcN6deJ+1tHRoVefn2nUuCkVK1WKtzaEEEKItOHDArQi9XzTNjrGxsaUKFGCZ8+eJVcetLS0+P777+P6tLKyQltbO8Foq4eHR4JR2f/S19fHzMws3kMIIYRQU1BQELt3bv9iu6ioKFYsW0qTH+vzytk5FZIJIYQQad83FbDh4eE8evSI7NmzJ1ceFEXByckprk89PT3Kli3LiRMn4rU7ceIElStXTrbrCiGEEClJURQePnjAsiWLOHrkSJLODQwMTKFUXy8qKoqHD+4n2PZOCCEyE40GtFL5kdkHfJM0hXjkyJE0adKEnDlz4uHhwdSpUwkICKBr164A+Pj44OLiwrt37wB48uQJALa2tnGrDHfp0gV7e/u41YMnT55MxYoVKVCgAAEBASxatAgnJyeWLl0ad93hw4fTuXNnypUrR6VKlVi1ahUuLi707dv3298BIYQQIoW5ur5h04b1zJ8756sKvnNnT1OiZMk0M43Y3d2NC+fOMXrUSK5cd8TA4NM7CQghhBDJKUkFrKurK+3bt8fLywtra2sqVqzI1atXyZUrFwD79++ne/fuce3btWsHwMSJE5k0aRIALi4uaGn9M/Dr5+dHnz59cHd3x9zcnDJlynD+/HnKly8f16Zt27Z4e3vz+++/4+bmRvHixTl8+HDcdYUQQmRuiqLg7+eHp5cnnh4eeHh44OnhwdOnT6hQsRItW7VW7R4lRVE4dPAgM6ZN/eo+fp80kYsXzlOyVGmCg4IZMHgwefPmS8aUieft7c3gAf04cvgwNWrWwsLCUpUcQgghMieNoiiK2iFSS0BAAObm5vj7+8v9sEIIkU65vH7N7p07Yleot7XF08MDR8cb3Lp1k3dv3/Lff9YMDQ05evI0331XVpW8T548pla1Ksk2DVhLS4u7Dx6TK3fuZOkvqQ4e2E/7Nq2A2HUqjhw/ReEiRVTJIoRI/9Lr5/MPuS2N9dFK5S9IYxQFn+DwdPeeJZckjcAKIYQQagoICGD8b7+yZ9fORJ8TGhrKyuVLWbZiNdra2imYLqGgoCB27diRrPew2tnbY2Jikmz9JcW5s2cY0LdP3M9eXl5M/X0SS5evxDxLlgTtE7NjgBBCCJEUUsAKIYRIs9zd3fF4746Pjw/ubm7s3/83B/7el+R+fmzUJNWL19DQUB49eMAf079+6vDH9O03gKxWVsnaZ2K4ubnRrUsnfHx84h3/e99ejE2M0dXRiytWFUUhKCiQib9PJU+ePKmeVQghUotGhUWVMvvXglLACiGESHPc3N5x9vRpJowfh7ub2zf1VbBQISql8qr1t27eZPDAfty/dy/Z+07Olf+T4umTJ3h5en70uT+3bPno8cZNm0kBK4QQIllJASuEECLN8PTw4MKFc0waPx5n55fJ0ue48RPIlu3z+4Ynp1fOzrRu+RMe79+nSP8WlpZERESgp6eXIv1/Staslujo6BAVFZXoc1YuX0b9Bg0xNTVNwWRCCCEyk2/aB1YIIYRIDj4+Phw6eIDGDevTtVPHZCtec+fOQ+UqVZOlr8S6edMxxYpXExMT7t+7y6WLF1Kk/88pWKgwlatUSdI5V69c5t7dOymUSAgh1KfRaFR5ZGYyAiuEEEI1gYGBXL1ymRlTp3DjxvVk73/8xEnY2qbelFsvT09mzZieYv2PHTeebj16Jlhp+WtERUWh0WgIDQ1N1KJQOjo6WFpmTfJ1jh45TKXKVTL9By4hhBDJQwpYIYQQqS4kJITbt26xcME8jhw6mCLXsM+Rg6rVq6dI3//14fXcuunIw4cPUuQa5cp9T9Ofmn/zlgkxMTFERETg7+dHaFgouXMn7h7VK5cucezokSRfb+XyZXTp2p38BQok+VwhhEjrZBGn1CcFrBBCiFT11tWVKZMncuP6dZ4+fZJi1yldugzZs9ulWP8A4eHhON64ztIlizjw998peq3Fy5aTO3duoqKi0NFJ+j/fMTExBAQEoCgKvr4+5MqVG21tbTw9PbC2zvbF89esWUVoaGiSrxsSEsL169ekgBVCCJEs5B5YIYQQqco+Rw6mzviDU2fP06//wBS7zpPHjwkKCkqx/n18fBj9ywga1K2T4sUrgK+vH8BXFa8AkZGRZMmShaioSKytrImMiCAsLAxDA8Mvnuvp6YnzixdfdV2AxQvm4+fr+9XnCyFEWqWl0ajyyMykgBVCCJHqrKysyWJhQf2GDVPsGq6ub/D380ux/nV1dTl35kyK9f9fPj7e33S+vr4+ANbW2TA1MyM6JhotLS1MvrBC8Js3LvTs1pmbNx2/+tr379/D6c7trz5fCCGE+EAKWCGEEKqJiYlBSytl/ikKCwvDNwVH/UxMTChUuHCK9f9fMdHR33R+UFAQPj4+VK9SEQBjYxPCw8M/e87dO3fo2K4NZ06f/qZrA+zft4/ob3wNQgghhBSwQgghVBEYGEjp0mVSdD9Tb++Pj1rGxMTw/NkzXjk7ExMT81V9azSaZCtg8+bNx899+7N85WpsbG0/2iYsLOybrqGtrY2Xlye/jB7Lu7dvcXd3x8jI6KNto6OjOX3qJI0b1uP2rVvfdN0PNq5fx9Mnj5OlLyGESCs0Kj0yM1nESQghhCqMjIzYtHH9Nxdmn+Pt7RX/Zy8v7txx4tCBA2zcsA4tLS2q16hBqdLfkT9/fnI4OGBnnwM7OzsMDb98b2hybNHz4MkzTE1MsbC0BKB8hYo8f/6Mly9ecOTwIc6fOxvb7sH9b7qOoaEhBQsWwsrKmqDAQKLCw9DWTlgsBwYGsnP7NoYNGfTVxf3HZLWyQk9PP9n6E0IIkTnJCKwQQghVPHv2jEsXLqToNby8PImMjOT+vXusW7OaH2pVp1njH1m1cjnh4eGEhoZy7OhRZv0xnT69evBj/bqUK12C2jWqMmnCb/z15xauXL5ESEhIXH9Xr1zm2dOnnDh2lNevXn1zxiOHD8UVrwAFCxXix0aNGTBoMCvXrOPkmfO0aNWao0eOJHpRquDg4E9+MWBpaUnOXLnImzdfgufc3N4x9fdJDBk0IFmLV4DFS5aTL3/+ZO1TCCHUptFoVHkkxfnz52nSpAl2dnZoNBr27dsX91xkZCSjR4+mRIkSGBsbY2dnR5cuXXj37l28PsLDwxk0aBBWVlYYGxvTtGlTXF1d47Xx9fWlc+fOmJubY25uTufOnfH7z1oULi4uNGnSBGNjY6ysrBg8eDARERFJej0yAiuEECLVPXzwgL59eibb9NRP2bNzJ7du3mT7X38m+v7LqKgo7t+7x/179+KOjRozlipVq/H33r2sW7s6WTNGRkR+9F5gjUZDjhw5yJEjB/nz5yc8IvZ+VV9fXxRFwfJfRe9/6enpERoaioGBQaJzvHzxghHDBnPyxImveyGf0a17D6rVqJHs/QohhPiy4OBgSpUqRffu3WnZsmW850JCQrh16xbjx4+nVKlS+Pr6MnToUJo2bYqj4z+L9w0dOpQDBw6wbds2smbNyogRI2jcuDE3b95EW1sbgA4dOuDq6srRo0cB6NOnD507d+bAgQNA7O0pjRo1wtramosXL+Lt7U3Xrl1RFIXFixcn+vVoFEVRvvVNSS8CAgIwNzfH39//mzeCF0II8fVOnzpJs8Y/qh0jTVi1Zh3tOnRM1DfqoaGhGBoa4u/vj7m5ebJl8PDwYPDA/hw6sD/Z+vxAV1eX0+cuULrMd8netxAi/Uuvn88/5M6exSjVt7WJURTc/EK+6j3TaDTs3buXn3766ZNtbty4Qfny5Xn9+jU5c+bE398fa2trNm/eTNu2bQF49+4dDg4OHD58mPr16/Po0SOKFi3K1atXqVChAgBXr16lUqVKPH78mEKFCnHkyBEaN27MmzdvsLOL3ad927ZtdOvWDQ8Pj0S/FplCLIQQItWVLFX6o1NYM6NRI4fj5+sbN035U8LDw/Hz8+XZs6cEBwcRHh5OUGAgELvCcFhYGPfu3uX2rZtcu3YVN7d3+Pv7f3FqVkhICMuXLk6R4hVg+MhfKFmqdIr0LYQQatNo1HlAbBH978eXVpZPLH9/fzQaDVmyZAHg5s2bREZGUq9evbg2dnZ2FC9enMuXLwNw5coVzM3N44pXgIoVK2Jubh6vTfHixeOKV4D69esTHh7OzZs3E51PphALIYRIdVZWVgwZNpwhgwaoHUV1fn5+fF+2NB06dqJnrz7Y2NoSGBiAy+vXvHv3jvfv3/P08WMuXbrAK2dnAgICsM6WjXr1G+Du5sb8hYuxtLTExMSEJj/Wj1t5uVLlyhw/dfaz97LGxMSwb+9u5syamSKvzcjIiJatWqfYVklCCJGZOTg4xPt54sSJTJo06Zv6DAsLY8yYMXTo0CFuRNTd3R09PT0sLCzitbWxscHd3T2uTbZs2RL0ly1btnhtbGxs4j1vYWGBnp5eXJvEkAJWCCGEKqpWq46VlRVeXl5fbpzBvXd3Z/7cOWzZvIm69epz+tRJ3N3cPtne08ODrZs3AVCqeBGKFi2Gh6dHvG2Drly+jKmhHoOGDKX/gIHkcMgJxI7kBgcHYW6ehYsXzjOg788p9rrGjZ9I4SJFU6x/IYRQmxaaVJ9CzP9vAH3z5k28abf6+t+20ntkZCTt2rUjJiaGZcuWfTmGosS7/eVjt8J8TZsvka9EhRBCqKJgoUKs3bBJRuf+xdPDgz+3bP5s8fpfiqLw4MF9PD08Pvr84oULCPz/VGMALS0toqNjuH/vLl06ticqKuqbc39MlixZaNS4SZJXyxRCCJE4ZmZm8R7fUsBGRkbSpk0bnJ2dOXHiRLzC2NbWloiICHx9feOd4+HhETeiamtry/v37xP06+npGa/Nf0dafX19iYyMTDAy+znyqUEIIYRqqteoyfQ/ZqkdI8ObPGkijx4+BGKnhwUFBvJz7174+Pik2DUn/j5Vts0RQmR4at4Dm1w+FK/Pnj3j5MmTZM2aNd7zZcuWRVdXlxP/WqXezc2N+/fvU7lyZQAqVaqEv78/169fj2tz7do1/P3947W5f/8+bv/6kvb48ePo6+tTtmzZROeVAlYIIYRqdHR06NCxE81btlI7SoZ26MB+vL29CQsLw9TUlEkTx/Pg/r0vn/iVbGxtqVe/for1L4QQIvGCgoJwcnLCyckJAGdnZ5ycnHBxcSEqKopWrVrh6OjI1q1biY6Oxt3dHXd397hFAM3NzenZsycjRozg1KlT3L59m06dOlGiRAl++OEHAIoUKUKDBg3o3bs3V69e5erVq/Tu3ZvGjRtTqFAhAOrVq0fRokXp3Lkzt2/f5tSpU4wcOZLevXsnaTVluQdWCCGEqiwsLZkw6Xdu3riBi8trteNkSBqNhsuXLuD88gXr1qzG0fFGil6vR89e2NvnSNFrCCGESBxHR0dq1aoV9/Pw4cMB6Nq1K5MmTWL//thV6EuXLh3vvDNnzlCzZk0A5s+fj46ODm3atCE0NJQ6deqwYcOGuD1gAbZu3crgwYPjVitu2rQpS5YsiXteW1ubQ4cO0b9/f6pUqYKhoSEdOnRgzpw5SXo9sg+sEEKINOHK5Us0alCPyMhItaOIb6Strc32XXuoV7+B3AMrhPis9Pr5/EPunJYmaGml8j6wMQouPkHp7j1LLjKFWAghRJpQoWIlFixe8uWGIs2Ljo6mc4d2XL1yRe0oQgghMhgpYIUQQqQJWlpa/NS8JT169lI7ikgGoaGhtG/Tkjt3nNSOIoQQKSYjLOKU3kgBK4QQ4qspikJkZCTBwcH4+vjg4fE+3l6kSWVmZsbwkaMoWrRYMqYUavH29qZLx/Y8ffJY7ShCCCEyCFnESQghMjFFUfDweE94WDjh4eGEhoUSHhZGaGgY4eFhhIXFPmKPhRIWFoZ/gD8+Xt54enrg4eFBYGAgoSEhhIaFEhYaypBhwxk24pevzpQrd27mzF/Ij/V/SMZXKtTy8sULBvT7mTXrN5ErVy614wghhEjnpIAVQohMTKPRsHvnDsaOHkVMTEyy9Pn3vn30GzAIAwODrzr/zZs3DBnUP1myiLTh6pUrjBszirkLFiVps3ohhEjrtDQatFJ7Tq9MIRZCpGWxUzQjePvambNH9/PG+bnakUQGU6x4iWQrXgHuON3m3du3X31+jhw56NmrT7LlEWnD3/v2MnvmDPz8/NSOIoQQIh2TEVghkkhRFEJDggkPC8XEzBxdXb0UuU54WBhvXj3H5cUzDmzbyLNH94mMCKfjz0Pp1G8YWlry/ZNIHsWLl6BEiZLcu3c3WfqLiorC1fUNefPlS9J54eHh3Lh+nXdvXXHImTNZsoi0ZeXyZdjaZmfAoMEYGhqqHUcIIb6ZGosqZfZFnKSAFSIJPN3esn39cm5ePkdwYAB2OfNQpkIVsufIhUOefBQu+d1X73kYExODt4c7vt5eeL1349DOLdy8fI7/btW8fe1SKtWqR4GiJZLjJQlBVisr5i9aQtNGDQgJCUmWPt+6uia6raIo3Lt7h3Vr17B29apkub5IuyZPHE+hwoVp0rSZ2lGEEEKkQ1LACpFInu/dWD5zEpdOH4075u/rw6M7NwHQ1dNnxa7j5MidN0n9BgcG8OTBHa6cPs6xv7cTHhr62fZRUZG8d3OVAlYkq/IVKrD3wCE6d2iHx/v339zfrp07CAgI4N3bt9jnyIGFpSX58xfAyiorORxyotFoCAsL4+WLFxw+dJA/pk8lPDw8GV6JSA/Wr11D3Xr1v/o+aSGESDs0aDL7TampTApYIRLBz8eb1XOmxCte/ysyIhw3V5dEFbBBgQE8uefE7asXuHT6KO9cXiUpj6lZliS1F+JLNBoNlStX4cSps7x68RT39x78uXUr586d/ar+jh87yvFjCf+8mJqaUqVqNfLlL8CF82d5/OgRERER35hepDcnjh/jwvnz1K1XT+0oQggh0hkpYIVIBE/3d5w7duCL7QL9fb/Y5q2LMycP7ObPlQu/Ok90dNRXnyvE5wT7ezN9ZF/09PSp9kNDRgwbyuBhw3jl7Jws/QcGBnL0yOFk6Uukbz27dWbX3r8pX6Gi2lGEEEKkI7IKjBCJYJ8rD0VLl/1iOyNjkwTHFEXhzauX3Lt5je1rlzKofeNvKl4Bju7Zhr+v9zf1IcR/vXn1kumjBxMVGUlIcBDH/t7JjFEDWDhvDlmyZFE7nshgfH19+alJI168eKF2FCGE+GofFnFK7UdmJiOwQiSCkbEJTdt146HTzc+28/JwB8Df1xdfbw9Cg4N5+vAu6xbMICw0eRbHATh3dD+58xekVde+6OnrJ1u/IvPy8/Fm5dypuLm6xDseERHOwsljWbhwIV27dlUpncioAgMDCQwIUDuGEEKIdEQKWCESqVCJMpiYmhMU6P/JNqcP7eXV8ydcOXMMr/fuKZpn8/L51GzYDDuH3Cl6HZHxRUSEc3DnVi6e/Pg93v5+PmgrMm1dpIyw8DC1IwghxFfT0mjQSuUhUSWTj8DKFGIhEsnOIRddB438bJsHt29wYNvGFC9eAWKiownw+/I9t0J8yfULZ1mz4I/PtnF99QIHB4fUCSQylfAwKWCFEEIknhSwQiRBpZr10swKwJ37Dyd3/sJqxxDp3JP7d5g2asAX2wX6+5PVyioVEonMJkwKWCGEEEkgU4iFSAQfLw9ev3jGzcvnCAkJUjsOjVp3oln77hgYGqodRaRj7968ZsbYoYSGfPn+bLMsFri9c0uFVCKzCQ+T/X+FEOmXGosqySJOQoiPCg8L49XzJzy4dZ2dG1fi4/le7UgAVKxZl459h2JqnkXtKCIdC/D3Y/3iObx6/iRR7a1t7XifClPjReaT1HtgFUVBk9k/vQkhRCYmBawQ/xIVFUl4WBiOF89yYv9OHC+dRVEUtWPFKVSiDH1HTSKrtY3aUUQ6FhUZyfG/d3HiwO5En2NmKdOHRcqIiPjyCGxUVBTOL1/g5eXFlcuXaN6yNXny5EmFdEII8XkajSbVv1TL7N/hSQErBLGjre5vXXh89zY71y/nzau0ty9hdodcjJwyl+w5cqodRaRzt65eZOkfExPd3tLKGte3Mn1YpIyIiIhPPvf+/Xscb1xn757d7N65g6io2NWwV61cwaIly6lWvTqGciuFEEJkKlLAikwrPCwMfQMDblw4w9/bNuB48UyaGm39r2zZc2BgaKR2DJHOPX/8gN9H9k/S7/VAf3+srGUEVqSMyRPG4/L6NWXLfU+hwoXJnTsPenp6PHzwgKGDB3Dl8uUE57x1daXlT03o83M/+g0YSP4CBVRILoQQoPn/I7WvmZlJASsypfCwUJyuX2bXxhXcvXFV7TiJcuf6JVbNmUK/MZNlCrH4Ku/fuTJ7/EiCAj69l/HHREZGoKNJu1/uiPTNx8eHubNnAaCjo0Ot2rVp1KQZ06ZMxtPD47Pnrlq5nD17drFoyTJq1a6DiYlJakQWQgihIilgRabi7enBPcerHNq5hbuOV9SOk2QXThzCyMSUHkPGkMUyq9pxEvD39cHcwlLtGOIjgoMC2bp6CU/u3/mq89++ekHefPl4+SLtTa8XGUdUVBQnjh/nxPHjiT7Hy9OTDm1b075DJ34ZPYYCBQumYEIhhBBqk31gRabg+d6NK2eOM+vXIcwYPSBdFq8fHNu7jZdPHhIdHa12lHhePX/Kwqm/cePSOYICA9SOI/4lJiaGM4f3s3/bpq/uY/emNSycPy8ZUwmRvP76cwseXxixFUKI5PZhEafUfmRmMgIrMry3r52Z9esQHt+7rXaUb2ZqnoW563eRzd4BbW1ttePECfDzZdmsyVy/cIbTh/dRrEw52vfsT9FSZbG0slY7XqZ358YV5v8+5pv6CA8LZf2CPzh4YD+Tp0zlxvXryZROiORhaWlJnrzpY2ViP083nt+6QhYbOyxtc2BuZYu2jnwkE0KIxJC/LUWG9vLpI2aOGZTovS7TurDQUDTa2hiqvJhTWGgo925dp3iZchgaGWNqnoUfW7bj+oUzADy47chvA3uQr2ARJsxbQa58ssCKWpyfP2Hy8L7JMmL/+uUzpg7vS8OfWjN80EC0dPV4+vwF69evk6nFQnU/tWhJ9ux2asf4omB/X3bN/ZU3T+4BoKOrR+7iZSn0fXVyFimNbW75+1KI9ERLE/tITUrmHoCVKcQiY4qOjuau41XG9umQYYpXgMiIcA5u34y/r48q13/59DHenu9xc33N6D4dWbdodtx0YT09A/T09OO1f/H0EYumj2fZzMk8vHOLyIgIoqKiCA4KJCjA/7PbZ4hvoygKzx7eY874X/Dz8U62fiMjIzi0cytzxg9n9thBXD28k5GD+jFhwqRku4YQX6NqtWrpYlqdv5d7XPEKEBUZwfPbVzi0aia3T/6dplfDF0KItECjZKK/KQMCAjA3N8ff3x8zMzO144gU4u/nw6n9u1k9fxoxaew+0eSSv3Bxhkz8g4LFSqXYNd44v+Dtm9cYGBhQ6vtKBPj50LdNI/QMDIgID8ftzWsAeg8bS4Xqtdm0bD7nTxz+ZH8ajYYWnXqSt2AR/ly9mOioKL6vWpOfOnQjb8Ei6eKDZ3oRGODPhROHWTBlHBHhYalyzdZd+3D22m2OHj2SKtcT4r8uXr5GqTJl1I7xWa8fOrF91iiC/T/+JaSOnj49pq7CvkCxVE4mhHrS6+fzD7mL2VugncpDsNExCg/e+qa79yy5SAErMgxFUXj+6D5rF8zg9tULasdJcaNnLKJ2o+Yp1v+JA3uYNmoghkbGLN66j5dPHjJ9zJBkv46BoSF9fxlP1ToNscom2wN9q9cvn7Fh8VzOHN2f6tcePXMpbdq2TfXrClGwUGHOnL+Y5v5tj4qMINjPhyB/H/w83Ni3eBIRYaGfPcfaIS8dfp2Ppa19KqUUQl3p9fP5h9zFc1igrZW6k1qjY2K475p5C1i5B1ZkCG5vXXj5+CEzxw4iPCx1RpzUVLBYKbJlT9kPNzZ2OQAIDQmmV/O6KXadsNBQFvz+K0EBgeTMm48sllkp8V15GZFNooiIcG5dvcSMMYNVm2IuhFratmuf5j7EvX54m6Pr5+P55iWRSZgJ4fnmJaf/XEaDHsMxyZL2tksTQgi1SQEr0rWIiHDuOV5l3sSReL13VztOqilXpQZFSpVN0WtY22RHT0+fiIjwFL3OB2sWzABAT0+flbuOkjt/QSliE8nD7R37/trIn6sXq5ahZNkKON5K/yt9i/SpdDJPHY6OikKjpYXWV4yqxERH4+fpxoPLJ3n3/OFXXf/ehWPoGxpTu2N/jM2yfFUfQojUofn/I7WvmZlJASvSrXdvXnFg+yb2bFqtdpRUt23NEqrXb8p7t7d8X6VGimypY2VjQ/6ixXnodDPZ+/6ciIhwBnVsRsMW7SlToTL5ChXBLIsFzs+eYGBoSPYcOTE0Mk7VTGmVoig8vHOTeZPG8OLJ131QTg55ChSmSYcetGjZUrUMIvMyNjamUKHCydpnsL8PJ7csJW+p8ljb58bS1gFD08SN8L55eo+NE/oSHRX1TRkcj+9Bz8CQ6q17YWhi+k19CSFERiIFrEh3IsLDuHPjCgsmj8pUo67/FhMTw99/riOLlQ3ZbLOTt2CRZL+Grq4eFarVSvUCFiAoMICdG1eyc+NKDI2MyJ4jF6+eP0FRFHLnL0jNBk3Inb8QtvYOZLHMik0KT6dOi/z9fDl37CCLp40nMlK91Zwdcuel/c/DpHgVqmnRqjUOOXMma5/ebm+4c/YQd84eAiBLNjtK1WyEXb7CWNnnIks2e3R0dROc5+/lzsEVM765eP3g8v6txERHU65BS6xzpI89boXIbDQaTarPGMvsM9SkgBXpyrs3rznw1wb2bFmjdhTVnTt2gDY9BrB7y1oGjf0dgxTYG9Y+p/ofmEJDQnj59FHcz87PnuD87J+tkXoM+oWOPw9OkVHotMr5+RPWLviDi6eOqZpDS0uLnsPH0aRpM1VziMztzKlT3LnjRJky38UdCw8NxvPNSwK8PbGwsSdLNrtEj2JGRITz8s71eMf8PN5xbkfsbB8tbW3yFC9HsSo/YJunENYOedDTNyQiLJQrB/7CwyV590S+emgbd84fod3o2eQu9t2XTxBCiAwuSQXspEmTmDx5crxjNjY2uLvHjoLt2bOHlStXcvPmTby9vbl9+zalS5f+bJ+rV69m06ZN3L9/H4CyZcsyffp0ypcvn+jriowvPDSUO45XWPj76Ew76vpfIUGB5C1YhD1b1rEoZjw/tmxP8TLlkvUa2WztkrW/lLB5xUIq1vyBAkWK8/LZY/T1DciRS/3COyWEh4Vy88pF/vh1KAF+vqpmKVaqLPV+as28+QtVzSGEq+sbmjVqyLHjJzEz0MbtxWMcj+/B7eXjuDYWtvYUr1KP7HkLkzW7Azp6+gT5eRPk601IoB8A2jo6aGvr4uX2mgu71n/yejHR0by4c40Xd64B4FCkFGXrNCMmJpor+7emyGsMDfTH7eUTKWCFEIKvGIEtVqwYJ0+ejPv536MewcHBVKlShdatW9O7d+9E9Xf27Fnat29P5cqVMTAwYNasWdSrV48HDx5gb//PtMDPXVdkbJ7v33F83w42LZ2rdpQ0Z874YfzUsSer5//BiycPWbhpN26uLmTNZouZeZZv7j9rNhu0tbWJTsP76UZGRjC40080adOZgzu3YmOXgzHT55OnQCH0DQzVjpdsPNzecXTvdtYtnq12FGztHfixYy9GDBvK27dv1Y4jBE2bNuHdvcts2/HxNRF83d9yYfc/RalGoyG5dhF88+gObx7dSZa+Psc4Gf5OF0IkPy1N7CM1KZl7BnHSC1gdHR1sbW0/+lznzp0BePXqVaL727o1/reVq1evZteuXZw6dYouXbok6roiYwoK8OfW1QusnD1ZRl0/IcDXhxy586LRaHhy/w5zJ47ixqVzVK5Vj15Dx2BpZf1N/VtaZ8MhTz5ePX+aTIlTRlhoKDs3rgLg1fMn9GvbiFoNmzLkt6mYW6TvbSiio6N5cNuRBVN+jTeVWk3GJqY4O79Mt8WriYkJz5xd2L1zBwP79/1i+5w5c1Hnhx9Yv25tKqQTSdW0WVNa163K6S1LEn1OchWvqUlbO+E9t0IIkRkleX34Z8+eYWdnR548eWjXrh0vX75M1kAhISFERkZiaWn5zdcNDw8nICAg3kOkfYqi8PLJI+ZP+oVpI/tJ8foFh3dsoX3P/gCcOLAHPx9vDu/+C5eXz765b0NDIypUq/3N/aQ2RVHIbp8TsyyWX26chnl7vOfInm0M69YqzRSvAIEB/pT/vjwmJiZqR/kqrVq34Y7TbZr+1Bxj4y+vaJ0zVy669eiVYnlkRtHXq1GzJgM6tUpS8ZpeRUZk/D3OhUiPPizilNqPzCxJBWyFChXYtGkTx44dY/Xq1bi7u1O5cmW8vb2TLdCYMWOwt7fnhx9++ObrzpgxA3Nz87iHg4NDsuUUKcPX24tj+7YzvGtzLp48onacdMHp+iVy5i2Q4Lh/Mt0jWbBoiWTpJ7WVq1I9Xf8F//ieE9NGD2LOhF/S3BRuD7e3HNy2gd4//6x2lK/SpVt35s+dw5VLl2jRshUAHTt1Zu/+g6zbuJmrN25x7uIVcueOvZd64eKlFC5ShEtXb7B95x7q/FCXvfsPAmBubo5fUCjduveI7btrN5YuXwlANhsbNm75kzMXLnHl+k3GjZ8Yl+H+46eMHDWGQ0ePs3LNOqpWq87la44sX7ma85eucu7iFYqXKBnXvl37jpw+f5ELl69x5PhJihQt9sXcGV3uPHmYOHwAx9bOUTtKqjAyzaJ2BCGESBOSNIW4YcOGcb8uUaIElSpVIl++fGzcuJHhw4d/c5hZs2bx119/cfbsWQwMDL75umPHjo33fEBAgBSxaVRUZCSP7t5i9dwpPLmf8vcSZTR6+noJjp07dpAAP19y5M5L3oJFMM9ikaBNeHgYwYGBhAYHExwUSFBQAEEB/oSFBBPg54enhzuOl8+nxktIVlpaWmTPkbzbaiQXPx8vnj16QFhoCGUrViMyKhJ/H6+4LyHCQkN56+LMjF+H8joNT92+deUC7QeMVjtGkhUuUhT7HDk4cfwYOjo6DB0+gs2bNgJQ7vvyVK5QjjcuLkyeMo1hI0YyZNAAhgwawLQZM6lRtRIABgYGrN+0BT09ParXqInjjevUqFWbDevXUbN2HQ4fii1uV65ey5yZf3Dp0kW0tbXZuWcfTZo248D+vwFwcHCgUYN6AFStVp0SJUsyauRwLl44T/OWrVi3YRPly5amYqVKtGrdmgY/1CYiIoLKVaqwdv1GKlco99ncGV2VqlW5fWKP2jFSja6+wZcbCSFEJvBN2+gYGxtTokQJnj379qmKc+bMYfr06Zw8eZKSJUt+tm1ir6uvr4++vv43ZxPJLyQ4CANDI7S0tHB9/ZJje7ezc/3ydHlfUlqgpUk4meL04b85fTj2g3Kx0uWo16wVkZERhIeF4e/jjZurC66vnfHx9MDfzye1I6cofQMDtLXT3i5hj+7eZsWcqdy5cQWAdj36ceHUUUKDg/h55G88f/SAW1cv4vzsMTExMSqn/TxtbR3MLbKoHSPJunbrxl9btxITE8PRI4dZsGgJhQoVBuDq5Uu8cXEB4Pq1q/zcr/9H+wgLC+Pe3TtUrFSZmrVqM3f2LKb/MQuNRkP16jUYNXI4RkZG1KhZi2zZbOLOMzYxpmDBQnE/b9m8MV6/z58/4+KF2C+M9u7exaIly7DNnp1GjZtSvGRJzpy/FNfWytoK3f/vQ5rY3BmNRZYsRIa7qh0j1QQHqLvyuBDi4zSa2EdqXzMz+6ZPeOHh4Tx69Ihq1ap9U4jZs2czdepUjh07RrlyX94GJLmuK9QTFRnBW8/3PLl7m+UzJxEU6K92pHQrR578WFrboKurR2RkxEfbPHBy5IGTYyonU4+engHaOmmngPXz8ebl00f88eswPNz+Wfho27rlcb+eMWaIGtG+mr+fD1ppvMj+Lx0dHdq260BkVCSt2rQBwNDIiM5du/Lo4UPCwsPj2kZHR6Pzmd9DZ06fplbtOlSuUpUJv/3Ko0cPad+hEx4eHnh5emJiYoKiKNSoWomoqKiP9hEUFPzFzIqioNHA5o0bmTZl8kfbJCV3RpLdNjsxzq/VjpFqgv2lgBVCCEjiPbAjR47k3LlzODs7c+3aNVq1akVAQABdu3YFwMfHBycnJx4+fAjAkydPcHJyirdfa5cuXRg7dmzcz7NmzeK3335j3bp15M6dG3d3d9zd3QkKCkr0dUX64vrqBavnTWPtvOnM/m2YFK9fqVyVmoybs4Lq9Zowslf7TxavmZGevj46Omljxc43r16ydfVihndvE694zQj0dNNXodSoSVNevXKmUL48FC9ckOKFC1K3dk3ad+gUN5r5MYGBAZiZm8U7dvbMKVq3bYufny/BwcGcOX2KX8eP5+yZUwAEBQVx+dJFho8cFXeObfbs2P1re7j/yp+/AFWqVAWgWfMWuL17x3t3d44cOkT7jh2xz5EDiF0wpMx3sh+olhZEhmeehY083yTvoplCiOShUem/zCxJnz5cXV1p3749Xl5eWFtbU7FiRa5evUquXLkA2L9/P927d49r365dOwAmTpzIpEmTAHBxcUFL65+6edmyZURERNCqVat41/r3OV+6rkg/Avx8+fvP9Rzft0PtKOlWvZ/aUa5yDa5ePM3k4X3T3AI/aYGevj7aOuqv7BoSHMymZfM5cWC32lGSnZaWFjbZ7dSOkSRdunZj+7a/4h179PABbm5umJiafvK8+/fu8fzpU6453uaVszNtW7fg1s2bmJmZc/bMGQDOnDrFvAWLOHP6dNx5Pbt3ZcbM2Vy9cQuA4OAghgwayLtPbD90x8mJlq3bMH3mbDQaDT26xW4ld+nSRSZPnMC2HbvR1tZGV1eXY0cPc/vWrW96P9I7E2MTPCIyzxd3Lo/vEBkRjq6e3BolhMjcNEomuukwICAAc3Nz/P39MTMz+/IJItlERkbw/q0raxdM5/LpY2rHSdcmLVrP2H5dvtwwE8uROy+rdh3DKBFbpKSEmJgY/P18eP3iGUO7tFQlQ2qoVOMH3gZEsHdv5llIJ6VUrVY93kJR4ss2rl/Ho79XEREWonaUVKGrb8CgJbsxt7L5cmMh0pH0+vn8Q+5yeazQ0UryzqTfJComBkdnr3T3niWX1H23Rabk5+3Fvq3r6NOijhSvySB7Dgeq1mmAvoGh2lHSLB9PD0KCg77c8DNCQ4J5/RV76bq5ujCyZ3t6NqvDiO5tvilDWnfj8jk6duyodgyRSRkaGhIVGf7lhhlEZHgYAd7viYqMVDuKEEKoSgpYkWIUReGN83Nm/jqENfOmEf2JhUxE0owf0I2SZb+n2g8Nv9w4kwoJDiI05OsK2KioKO7dvM6UkQPo16YRrq+dP9rujfOLBNO3FUXh1rVL3Lp6AR8vzww/vTsqMhI9bdDTS7iNk0iaixfOy+hrEvn6+mFg/Omp3xnR2l97sXfRBJ44XiTQ10vtOEIIoQopYEWKiIiI4OLJIwxo9yO3rqS/fUTTMg83V9bOn07DFm3VjpKmRYSHf3Zbpo9tU+Pt6cGWFQsZ0qUFl88cp0DR4lhaWcdr4/b2DROH9mZgh2a4/H+E9oHTTY7v38Xx/btYMXtK8r6QNG7TsvksWrxY7RgiE9p/+Ah2+YqqHSNVKTEx3L94gj+nDWXliE5cO7wD91fP5AtiIVSk0WhUeWRm6WsJSZEueL1348iuP9mycoHaUTK0oABZvflzhndvQ6+hY6herxFXz54gu0MuChcvhZ6+AW9evWT/to3kylcQYxNTDI2MsbKxZcWcqTheOgdAzQZN6D1sLEbGJvH69XB7y7ljhwD4a+0y8hYswublCwgOCkz116i2PAUKM2DsFK5du6Z2FJEJnTpxnImjjhAZEc7rBzfVjpPqAn29OLx6Flra2pSs3pDiVeuRPV9hTMwt1Y4mhBApSgpYkWxiYmJ4cs+JJdPH8fzRfbXjZHjOTx+Sv0gxnj96oHaUNMnf14e5E0exfvFs/Hy8iYmJ4YcmLcidvyDb160g0N/vk+e279mfjj8PxsQ0/sIIkRERGJuYotFoUBSF43/vSuFXkba5OD8nWlH4a/tfNG3WlP1/71c7kshEwsLCKF+tFmeOHsTl4a3PzrjIyGKio3E6cxCnMwfJki07VZt3xaFwKawd8qCtLR/zhEhpGiC1B0Qz9/irrEIskom353suHD/EqrlTZCpTKilW5nvKVq3N6nnT1Y6S4RibmDJl8Vq+q1iVoIAADI2NcX72GMfL51k5Z2qm/aD8MT2HjEZRFAoWK0Xd+vXVjiMyoR/q1mV0366c2rwk06xI/CX/jMrWxy5/YYzNLNSOJMQnpdfP5x9yl89rjY52Kq9CHB3D9Zee6e49Sy7y1Zz4Joqi8OzhPVbN+Z17N2UaYWqyy5kHj3cf309SfJvgoEAWTPmVMdMXsGLOVAoVL8Xeretk9c+PWLtwJgBdB4zAOls2PD08VE4kMpuTJ07w7OlTFs+fi9ej69y/cFTtSKr796hsVrtc1GjTi1xFy5DF2lbtaEII8c1kBFZ8tQB/Xy6fOsrSGROICA9TO06mUKVOQ2o0bIqWljZP7t9ly8qFakcSAoDc+QtSqHxtpk+fqnYUkYlt3rAe9xtHcHvxWO0oaY65lQ2tf/kDh4Il1I4iRDzp9fP5h9wV8mZTZQT22kuPdPeeJRcZgRVf5eXTh6xfNIvr50+pHSXT0NHTo3HbLiyb/TvPH8o9xiJtiYqMpGSpkmrHEJlc527dOXX0EKdWTycsOPMtrPY50VFRMpVYCJEhyDY6IkkCA/w4dXAPw7u0kOI1lenq6OHn403J7yowc9UWWnftg56evtqxhACgx5DRdOvaRe0YQtC8TXsa9BmT6beZ+K8gP28837z8pj4CfDwJlS8GhIhHS6POIzOTAlYkiqIoOD97zPRfBjLr1yGEhgSrHSnTCQ0J4sGt62iUGCYM6Mrju47MW79D7VhCAHD68D6OHD7MxUtXMDEx+fIJQqSQgIAAxkz+g1odB6gdJc05snYe/l7vefPkLu6vnhISGLsdW0ig/0cXYAwPCyHQxxPf92/x93Rn36JJHFr5B36ebqmcXAgh/iFTiMUXBQcFcPXcSRb9PpawUFnhUU0Hd2yK+/XT+3fw8nBDR1dXFhcSqrt48igXTx6l/+hJBAUFqR1HZHKXL18iaEA/9A2NCQ+VL1w/8H3vyqpRXQjy9QagaotuGJmac/v0Aaq16IaBsQnm1tkxyWLJo6tnuXFsF0G+XoT//0vrqMgIAN69fEyeYmVxKFySQuVrYGhsqtprEkJkPlLAik9SFAXXVy/ZtmYJJw9k7v0u06qd65fTrkc/tqxcpHYUIQDQ0dVTO4IQALi+c0PfSArY//pQvAJc3LMh7td7Fk6I+3X2PIVxc/70Qljeb1/j/fY1jsf3ULFxe2q374u+kXGK5BUirdNoNKl+y0Jmv0VCphCLjwoKDODiycMM7dRMitc07Pmj++TMkw+HPPnUjiIEALr6cl+2SBuyZbMmQmYNfZXPFa//paWtjZ6hUQqmEUKI+KSAFfEoisKr509YPXcKU0f0Jej/98eItGv+xJF06TdU7RhCALF/hwiRFigxMcTERKsdI0PT0tLG3MqWID/vLzcWIoPSaNR5ZGYyhVjECQ4M4OKpoyybMV7udU1HYmJi8PF8T94CRXj57JHacUQm9+EeOSHUFh4RgbaOLhCqdpQMy75AMcrVb/HFWwf8vT0ws7TO9NMehRDJQ0ZgBR5ubzm0cwvDu7Vk3oQRUrymQxsWzaRDH1lxU6gvKkIKWJE2hIaE/b+AFSnF38udYH9fQoMCEjz3YTbG22cP+HP6MLzfuaR2PCFSxYd7YFP7kZlJAZuJeXu+58SBXQzp2JRFU8by6lni73kRaUtMTAyvnj5i0ea96OkbqB1HZGJ+vt5YWlqqHUMIwiMj0NKWiWYpKcDbg/l9GuPyyCnecX8vdy7u2UCQnzf7lvyO+8sn7J7/GxFh8gW5EOLbyd/smYi/nw9m5hbEREfj/OwxF04cYtuaJWrHEsnk6N5tFC39PRHhYWpHEZmYr6cHORwc8PHxUTuKyOTevntHdmMTArzfqx0lQ9MzMMImVwEAAnw88X73mnvnj3HzxF6eOF6IG3l9//o5r+7fokDZKpl+9EgI8W2kgM1EdLR1CPT3Y/PyeRzcsZmYaFncIiMZN2cF4wZ0VzuGyOT0DQ0JCZZRFqE+17dvyetgpnaMDM/Q1AwdPT283r5m17xfcXv5JO65N4/vxv06OiqSt88e4FC4FIYmsm+syDg0/3+k9jUzMylgM4no6GhePn3EjFED8PaUb6MzopiYGEKCg9SOITI5S6tsuLi8VjuGEHi898CkZDm1Y2R4fh5u7Jo/nrdP739xivDZHasJCw2iWovumGSRWw2EEF9HCthMwNvzPacP7WXdwj9k1DWDMjQyIVt2e0xMzQgKTLiYhhCpxcDImAhZyEmobOCAAbRr2oCja2erHSVTcL57PdFtrx74C9cn9/ix9yjs8hWR6cQi3dPSaNBK5d/HqX29tEYK2AwsKDCAN87PWT5zIk/uOakdR6SgweNn8NuAblK8CtXpGxqqHUFkAnp6elhYWPL+vXuC5/Lmy0fLH+uwZ/44FZKJxLAvUBwtLW21Ywgh0ikpYDOgmJgYXj17zJHdf7F/2wa144gUVqp8ZR7dc+L1y+dqRxECPX0jtSOIDC5nzpycOn4Uj9fP0dLVwzckkh8bNwGg/PcVmDVpDIeWT1E5pfgUA2NTqjbvglnWbGpHEUKkU1LAZiAxMTG8fv6Ey6eP8dfqxURGyjS+zKBhiw7MnvCL2jGEwNLKGncPT7VjiAwuq7U1Vw/8xe1TfwNQtFIdTp08ydq16+jaoiEHlkyK24NUpD12+YpgYmGldgwhko1GE/tI7WtmZlLAZgAhwYE4P33Mk/t3WLdghhSumUjhEmUIDg6WxZtEmtBj8CgGjxytdgyRwbVs3hznexfjfn545RS+Hu9oXr0sx+Se1zRJR0+fgmWrYJndgXylKqKlpaV2JCFEOiYFbDoWGODPk3u32bVxJbevXvzyCSJDGTtrOXccrzL/9zFqRxGZXJ4ChenQexCr12/E08ND7Tgig6tZpSJ7L++Kd8ztxSPcXjxSKZH4HFMLKzqMm0/2vIVlwSaRIWk0mlT/vZ3Z/yxJAZsORUSE8/jubVbPncrTB3fUjiNUom+gz96t69SOITIJbW1tKtWqR/7CxTAwNEJRFHT19DA0MeW1qxut2rUnJiZG7ZgiAzMxMWHbn1t5dO4givxeSzc+rDYshBDJRQrYdERRFFxePmP/Xxs5uGOT2nGEijr2G8Zdx2tqxxDpXMUadajTtA2R4eGEhwVz7ugBnK5fTtAui2VWhk2axbIVq1i5ZRJhYWEqpBWZQZOmTVGAE8eO0aZtW3bu2IGJiQn9+vWlVvnSnN26gCA/b7VjikRq0vdX8peppHYMIVKU3AOb+qSATScC/Hy4cOIIq+b8Tljo5zcKFxmblU12vqtYnYEdmqodRaRjRUuVpXTVurRo2TLu2MhfRjH6p7Yc3LmZqMhISpevjLWtPcbmFrRq01YKV5HsSpYqxZJZ04hUNOgbGPDs8nHCQ4MY1mMTLvcd6bNvO6GB/jjfvcHBpb+rHVckQcnqDSlVuzG6unpqRxFCZDBSwKZxMTExPH90n83L53H9/Cm14wiV6OjoMGDcNHT1DHjz6gW/9u+qdiSRjmV3yEWTjj1p06ZNvONzZs9CT0+Pdh06oq+tzfzla3Fze6dSSpEZNKzfgEs7V+Pp6oxGo4lbPfjpjQsA3Lt4TM144hvkLl5WilchRIqQAjYNc3/7hjOH97J1xUJZWTiTa9W9P7euXuLkwb1qRxHpnImZOf1GTaJJs2YffT4iIoJNG9anciqRWTVpUIe9c2KLVNn6JmN55niRYpXrYGBsiqIomX7RGZFxaaFBi9T9/Z3a10trpIBNg0KCg3j+6D5zJ4zA3dVF7ThCRVV/aEij1p15dP+OFK/im+jo6lKjXmOq1mtE2/ay4JJQl56eHgf37ubW4W2yIFMG9ej6WTRLtTEyzYKP+xuqt+pB7uJlpZAVQnwzKWDTEEVRePboHjvWLuPCiUNqxxEqG/DrVN69cWFMv65EhMu9h+LrZbOzZ+CvU1mwcDGzlv6kdhyRydWtV5fJY37h6KoZsiBTBvfwyj+3Pr199oCBi3diljWbiomESAEqLOKUyQdgpYBNCyIjwnn28D5P7juxdv50mS4ssMuZG41Gi23rlqsdRWQAnfsOpUnTZjLqKlQ3bNhQGlWvyK5ZI9WOIlKZnoEh2jq6ascQQmQAUsCqSFEUnj28x8HtGzm2b4facUQa8s7lFV7v3zFmxkJWzZ2Kj5en2pFEOqajZyjFq1Bd27ZtqVrYgcMrp6sdRaQgjZYWP3QaSJ4S5YiMCOfO6YM4nTlIw96/YGxuoXY8IUQGIAWsSt69ec2VM8dYv3CmjLiKj9q2Zgl6BgaMmDyX00cPcv74QbUjiXRKlsYRatPR0WFgzy7snTdW7SgihTXsOZLv67dES1sbAPt8RajQuB3ZHPKqnEyIlKHRaFL93u7Mfi+5ltoBMiPnZ48Z3KExq+ZMkeJVfFZEWBgzRg/APkcOxs5YiH3O3GpHEulQoI8nk6dMxcjISO0oIpOqXbsOz66dUTuGSAXmVrZxxSuArr4BtrkLxDsmhEhd58+fp0mTJtjZ2aHRaNi3b1+85xVFYdKkSdjZ2WFoaEjNmjV58OBBvDbh4eEMGjQIKysrjI2Nadq0Ka6urvHa+Pr60rlzZ8zNzTE3N6dz5874+fnFa+Pi4kKTJk0wNjbGysqKwYMHExGRtHpIClgVWNnYYieFiEiCPZtXs2T6r7To1IPfZi+lS/9hakcS6cjyWZO5feoAO/76EwMDA7XjiExAT0+Pbt17sGHjRs4cP8rIPp15dO202rFEKji+cSFuL5+oHUOIVKPRqPNIiuDgYEqVKsWSJUs++vysWbOYN28eS5Ys4caNG9ja2lK3bl0CAwPj2gwdOpS9e/eybds2Ll68SFBQEI0bNyY6OjquTYcOHXBycuLo0aMcPXoUJycnOnfuHPd8dHQ0jRo1Ijg4mIsXL7Jt2zZ2797NiBEjkvaeK5lo47WAgADMzc3x9/fHzMxM1SyXTx9j8tBeqmYQ6VetH38ie848rF88R+0oIh2xz5WH7+v+xPjfxqkdRWRAWlpajPxlFK2bNSLExwPXp/dwfXoPH7c3RMpK6plK7uJl6TBuPvoGMutDfFla+nyeFB9y1yuRA13t1B0TjIyO4fg91696zzQaDXv37uWnn34CYkdf7ezsGDp0KKNHjwZiR1ttbGyYOXMmP//8M/7+/lhbW7N582batm0LwLt373BwcODw4cPUr1+fR48eUbRoUa5evUqFChUAuHr1KpUqVeLx48cUKlSII0eO0LhxY968eYOdnR0A27Zto1u3bnh4eCT6tcgIrEqKli5LzrwF1I4h0qkzh/fh5+1Bh94D1Y4i0hF3Vxfy5smjdgyRgRQpWpTfxk/kypXLXL94lvz6IWyfNpi/l0zm5vE9vH/1TIrXTMjCxp6YaFk4TmQOWmhUeUBsEf3vR3h4eJLzOzs74+7uTr169eKO6evrU6NGDS5fvgzAzZs3iYyMjNfGzs6O4sWLx7W5cuUK5ubmccUrQMWKFTE3N4/Xpnjx4nHFK0D9+vUJDw/n5s2bSXjPhSqyWFrRZUDShsuF+LfDO7cSHRlBj0G/qB1FpBMWWa1xfftW7RginSpUuDAPnG7ieOUSD+7d5YHTbZbNnExOLV/+njmMP38fyOPrZ4n513QykfmUrtWYhj1HYmhsonYUITI8BweHuPtNzc3NmTFjRpL7cHd3B8DGxibecRsbm7jn3N3d0dPTw8LC4rNtsmVLuM9ztmzZ4rX573UsLCzQ09OLa5MYsgqxigoVL42BoRFhoSFqRxHp1L6ta5m7cQ+nj/zNG+cX8e5DEOK/ipb6jmNHj6odQ6RT3l5evHC6ytltK9WOItIwLS1t9A1l6rAQqeHNmzfxpt3q6+t/dV//XdlYUZQvrnb83zYfa/81bb5ERmBVZG1rR7teMgVUfJuZYwbTa8ho1u47Rcc+gzAxTT/3j4jUVbhkGU6fPqV2DJFOFS1WjJBAP7VjiDTuwZWTeL1zUTuGEKlGzUWczMzM4j2+poC1tbUFSDAC6uHhETdaamtrS0REBL6+vp9t8/79+wT9e3p6xmvz3+v4+voSGRmZYGT2c6SAVZFGo8Ha1u7LDYX4DA83V6YM78PPLerw8PZ1pi/byPg5S1P8ujq6uvQZMY6tRy+x8eA51u8/TYPmbb+6vwY/tSFH7o/vEzhz5Raad+ie4PiavSeo+kMDGvzUhskLVn31tZNqzPT5H82T1unq6qkdQaRjfXv34vaJfWrHEGlM9VY96PjbQio0iv37PzwkmADvhB9ihRBpU548ebC1teXEiRNxxyIiIjh37hyVK1cGoGzZsujq6sZr4+bmxv379+PaVKpUCX9/f65fvx7X5tq1a/j7+8drc//+fdzc3OLaHD9+HH19fcqWLZvozDKFWGUyfVgkp4dOjvzSoxWz1+9K8WuNmb4AXT09ejb/gbDQUGztcjBz1VZ0dHQ4uHNrkvtr0LwN/n4+uL56meC5w7v/okOfQez9c33csULFSmJplY0rZ09St3GLb3otqUFbW1v1Kd5Xzp1k259bQaNNl65dkrzvmsi8dHR0yG5jg2NE0hcIERlb/jKVyFW0DHlKfE+h76sTEuCHbe6CascSItVoNJokTX9NrmsmRVBQEM+fP4/72dnZGScnJywtLcmZMydDhw5l+vTpFChQgAIFCjB9+nSMjIzo0KEDAObm5vTs2ZMRI0aQNWtWLC0tGTlyJCVKlOCHH34AoEiRIjRo0IDevXuzcmXsrSZ9+vShcePGFCpUCIB69epRtGhROnfuzOzZs/Hx8WHkyJH07t07SaspSwGrMrMsFl9uJEQSxURH023ACKxss7N15SLcXJN3Opd9ztxUrdOANrXLERYaCoD7O1eWzZrMiEmzOLhzK+169qf+T61RYmJ48eQRC34fS3BQIJVq1qXX0NEoMQraOtqsWTCTLJZZKVSsFIN+nULPwaNZvWAG187/s2fkpTPHGTphBvkKFeXFk4cANGzZjuN/7yI6KipeNksra8bPWYaRiSl6+vrcunKRxdPHA/Bdxar0HDIKPT0DdHR12L5+JUf3bgdgwcZdPLx7m+Kly5E1mw03L59n3uQxAFhls2XsHwvJYpkVN9c3aP9ruXxDI2MGjJlEvkJF0dPX58FtRxZO+43oqCgWbNzFvVs3KFrqOwBG9GhL2+59qdmgCdo6Ovh4eTB34mg83d/RbcAIcuTOi5GxCXYOufDx8mDi0D4E+vsl2/+3W1cucOvKBeo3a02VKtU4c0amE4sv27JxI1n1onl8dp/aUUQaFB0d+3ewrp4e+UpV+EJrIYQaHB0dqVWrVtzPw4cPB6Br165s2LCBUaNGERoaSv/+/fH19aVChQocP34cU1PTuHPmz5+Pjo4Obdq0ITQ0lDp16rBhwwa0tbXj2mzdupXBgwfHrVbctGnTeHvPamtrc+jQIfr370+VKlUwNDSkQ4cOzJmTtG0hpYBVWbbs9mpHEBnQ6F5tye6Qi4iwMIZOnMns8b/g5ZH41d2+pEDREri+fkmAX/x7IR443SRbdjvqNm1Jw+ZtGdC+CUGBAYyYPItew8aycMqv9BwyinmTxvDAyRGNRoOxiSlBgQHUbdKC7etXcOXsyQTXi4qM5MSB3TRs0ZYlMyaip6dP7YbNGNixWYK2QQEB/Nq/K6EhIWhpaTFt6Xpq1GvEueOHePrwHoM6/kRMTAym5llYvfsY1y+ewcfTAwB7h1wM7doSHV09Nh48S9HSZXnodJNB46Zw1/EaG5fNI3uOnKzdd5LrF84C0H/0RO44XmXOhNjVoH+ZMofmHbuza+NqAPIXKcaoPh2JjoqiTqPm5MidlwHtmxATE0Pdpi0Z8ts0fhsYOx25SMky9G3zI4H+fkyYu5wmbTrx5+qPbzr+tUzNs1ChZj2mL1yerP2KjMs+mwUHFv721ecbGJkQFhIU75hGSwslRrZZyQgMjWXdBSHSupo1a6Ioyief12g0TJo0iUmTJn2yjYGBAYsXL2bx4sWfbGNpacmWLVs+myVnzpwcPHjwi5k/RwpYlWW1tsHQyJjQkGC1o4gMxu3NawDmTxrFyl1HGNjxp7hjyeLTfw9SunxlTh7cQ1BgAAB/b9vEhLmxBdOtqxcZOHYy544fwvHSOZ4/fpCoyx3e/RcLNu5mxZypVKv7I69fPsfl5fME7TRaWvQZ8RslvvsejUaDhaUVzx8/4NzxQ5hnsWDU1Lk45M5LdFQ05lksyZO/UFwBe/rw38TExBARHsbzxw+wd8jFQ6eblClfmcXTYkdx3VxduHXlYtz1qtZpQNFS39G2W18A9AwMiIz8Z2ruif2740aJq9apT6HipVi16xgAWtpa8fZKvH7hTNyI6wMnR/IWLJKo9yaxLLJaMWzyHNq2a5es/YqMw8TEhKCgf4rNCeN/487x3V/Vl6GpOfW6jyAkGnQ0GnS0FJToKGKio9E2NEEJC+Lg8mnJFV2ooGilOlg5yN7SInP796JKqXnNzEwKWJVZWmWjSKnvuHXlgtpRRAbl7+PFq2ePCUvGL0mePbpPjtx5MctiEW8Utljpsni4vSM4MCDhN33//3nZzMnkzl+QMuWrMGbGAk4e3Mu2tcsSXGPyglXY54z9YDS8RxtePX/KuzevqFyzLj+2bMfh3X99NFubbn0wz2JB/7aNiYgIp//oiejpGcT2M2kml88cZ8LgXgCs2n0MvX+t2Bfxr/v7YqKj0db+8l+RGo2G3wb2+OQ07X9/OaXRaNi8YiFH9mz7aNuI8H9fPybetJzkUPy78ixasjRegfJvpUqX4tnTZ4SEJLw3P3t2O7S0NBQpWoyTJ44nay6hvhw5crBo4SLMLbJQp3ZtALS0tKhV4TsOLNn/VX3mK1me1WtWc/PqpY8+/8OPTanXvh9n/pLZAOlVkYq1ZHE4IUSqk1WIVaato8N3laqrHUNkMFpaWoyesZh5G/cwb9M+1i2eg6+3V7L1//a1M5fPnmDE5FnoGxgCYGuXg/6jJrJl5UIcL5+n9o/NMDQyBqBJm47c/P+XNDnz5OfV86fs/XM9+7dtirs/NDgoCGOTf+61mDi0D71a1KVXi7pxRfKh3X/R8efBFCpeirNHP/6h2sTMHB8vDyIiwrHIakXN+k3iPff+3VsASparQL5CRRP1em9fu0TDlu3iXud3larGPXfpzHE69B4YV2yamJljnzP3R/u5dOY4P7Xviql5FiD2z3/+IsUTlSE5XD17kqlTpjBr1uwEz9WoWZNZM2awddMGGjRsGO+5ocOGs2ThfIYN7MvcuXPZtm07f/65jVq1aqdW9EzF0tIyVa9XpGgRtmzZyvSxg3nodBMTExPs7e1ZvHAhV/ZtjGunlcQvVBQFNJpPf8w4eXg/567dpHbHAV+dXagnZ+FS5C72ndoxhFCdlkajyiMzkxHYNMDWPqfaET6pU79hWGWzZcHk0QCULFeR2et2MqxLcx46OQIwbNJsPNxc2bpyYZL73rZ6CVFRkfGO6+rp89cpR0Z0b8Xr50/ijptbZmXTkct0bViFnsN+5dmDO+zftvG/3aaIjUcuM2FQ93h50rKceQvy5tVL/hg3nKKlvuOB081kv8aM0YPpOWQ06/4+RVRkJDEx0ezYsJJDu/4EIG/BIizbdgBFUeIWcQLoPXwsOXLnJSoikrCwUOb/f6Gkgzu30G/URNr16J9gEacPTh/6m4GjJ3P66H5CPzJKCLBny1omzV/Fmj0n8PRwiyucAVbNm86wCdPp0HsAr54/49Hd24l6rYunT2DsHwupWb8xrq9exutzyfQJ/DxyHGv2niAmJoaoqChWzZ3GW5dXCfo5sX835lksWLBxF4qioK2jw+Fdf/H80f1E5fhWkZERDOzQhGKly7Fx40a6du0KQK5cuRj/61jGDeiGlkaLuRt24ez8kqrValK9ejUszUwZ3b8biqKwZdVSwsPD0NHVpVnbTvT9uQ/Xbtxg3ty5qfIaMipLS0v+mDkTY309smTNSqNGjZO1f3t7e5q3aEn1alXR09VFURR09fQIDgrE491bRvbpRHBQEHv+3Mj27duwsrYh0O0lhw85A5Almx3dpqxg9ahuBPv7JOqa3m4uFCleEsfPzDA6tG8XWtpa1Os2jOMb5ifLaxUpT0tLm/rdh2GWNZvaUYQQmZBG+dwdvRlMQEAA5ubm+Pv7J2mp5pT2+N5thnRsqnaMjypRtiLDJ8+me+NqQGzRWa5KTa6dO8VfqxcBsP7QReaOH879W9c/11UCx+6+oVmFQh/dSmjA2ClERkSwau6UuGOtuv5MkVJlmTK8DyOmzEvzBayWtjYxKm6b0mPorwQGBrBlRdK+WBCZQ6nvK9GiS2+MTc3xdn/LoqnjCA4KpGS5CuTKXwR9w9iR9aP7d+Pp7vbZxR96DhrBhj93cP/evdSKn6FYWVmxetVKZk8cja+3FzXr/chrD38OHz6ULP2XLVuOiRPGs27JHJ4/fpio7Zzmr9zA9Z0rsMmVn/zlqmOU1YY/Jo2jT7cunNqSuIXFtLS0qdtvAkN//vKeydXr1Kdp/TqJ7luoK0ehEvSYtjpRt1kI8SVp9fP5l3zI3bRMLnS1U3dSa2R0DPtvv05371lykb950gArm+wYmZgSEhSodpQEHt+9haW1DVY2tni9d6dkuUpsXbGAll1689fqRVjbZMfSKhsvnz5i6MSZ5C1YFF19fR45ObL0jwlER0XRvvdgajf6icj/7zk5aUhP2vWMnTI2f/M+lJgYxvbtiL+Pd9x1j+7dxrTlm1m7cEbcAjj1mrVmzfzpCTKWrlCFrgN/QU9PHx1dXXZvXMXxv3cA0KJzb2o2bBa7B2dUFEv/GM+Te05AbAG9dv50qvzQkCyWWdm6YmHcecW/K8/AcdOICAvjyX2nePtt2eXMTd9Rk8hiaYWuri6Hdm3l4PZNcX2umjOFCjV+4OmDO2xdsYCff5nw0fdl1todPLl3m6Kly2FpbcPtK+dZNPXXZPt/t27BdMbPX51s/YmM5c6NK9y5cQUbO/u4adUA5avWYsmc6cQkYYXYjSsWMXPZBpo1a0bUf7Y1+q8zZ88SHBxMt65d8fJKvmnt6ZWRkRHr161j4vB+cfdLXz57ihnLN+D61pW7d+588zXGjBrJxOH9krTv+MLZ0xk+5jcO79/Hgn594o6/8wvFvkAx3j5LxOJrmtiFChPj/KljFCtRkpI1fuTuucOJzinU4enyklf3b2JhY4+FjX2q74EphMjc5B7YNMAiqzXFSpdTO8ZHRUZG8OjuTUp9XxldXT2sbbJz4+IZsmXPgY6OLqXKV+ah0w16Dx/HvZvXGNyxCf1a1UNLR4em7bphYmpOq659GND2R/q3acCwLj/h6+0VV6gN6/wT/ds0iFe8Arx4/AAvD3fKV6sDQOGSZTA2Ncfx0tkEGZ8/vM+Iri0Y0LYhI7u1omPfoVhaxU5rOnVwN4M7NGZA24YsmzmB4ZPj7zMVERHOkI5N+a1/V/qNmYyWtja6unqMnbmUZTPGM7hjE+7dvIaNXQ4g9t7SMX8sYfWcKQzu0JihnZvRqHWnePcx6urpMapnG9bMm0afkeM/+r58kN0hF7/0aM3PLX6gbJUaFCmZvPcThYWG8EPj5snap8hY/l28Aigo6BkYJKmPqMhIZo0fybo1q9i6eTN//rmV3Tt3cvLkSVq3aQPE/tlZtnwFMVFRaAF+fn7J9ArSBy0tLebOm8++vXtZu2499eo1QE9Pj+3btzNtzJB4i31FRIQzZ8IoBvXtTefOXb7pus2aN0ej0SSpeAV49fwpg3t14ej+PfGOz5s+kZK1msQ7pqOrh5ZWwvtjNRqteHsIfkxW63+moC5fMBtvxZAGvX5BRxYGStPCQ4PZNGkASwe34c65w5+doSGEEMlNRmDTAG1tbcpUrMqNi2fUjvJRd65foWS5Sni6v+Pxvdh7Bp8+uEPhkmUoWa4Sd25coXmnnhQu+R0tu8R+U69nYEBUZCQhwYG8dXnF6BkLuXn5PNcvnMLrfeL2Iz22Zzv1m7flyplj1P+pLSf27/zoqJBZFguGTZ5Njtx5iY6KwtzCklz5CuLj5UG+wsVp33sQZlksiI6KImfeAujo6Mbdd3v60F4A3jg/Jzo6Cksra0zNshAeFspdx6sAnD9+kCEBfwCQI3c+cuUryNhZS+Oub2RsTM68BeLuYzy2d3vcc5Vr1//o+/LB2aP747ZtefH4IdkdcvHo7q1EvT+JMfvXIfw2b1Xc9jBCfMn7t64UK1nmkyvHfoqHuxszfh0e71jLjt2wzW4HwJYtW9mwZBZd+w1lzvyFXxypTS/MzMyYNWs2FuYmaHT0adO61Ufbla9QEW9XZ9bMmYyRsTHlq9Sgw7KlzJs8Fv//7KcM4Pb2DfOm/MacNX+xefOmz2YwMjJi9uw5ZLUwR9/AgF9/+43x4ydgZKCPm6sLf/w2Ille6wfahqboGRiSPW8R8paqgIV9HkLCwtCODufMliWEBPpjZGpOpaad0NbRRUtLK8HfPyYmZixavZFs2e1oXLMCADo6OjjkzIWJhTUWNvZ4ujona26R/KIiIzi5aTEFylTG2NxC7ThCqEKj0aT6LITMPutBCtg0Imu27GpH+KQ7Ny5Tv/kCPN+/iyvq7jpepdT3lShVvhJHdv9J8069mDykF+5vE24lMrRTU4qWLkfJcpVYsGU/f4wemOB+WWNTM2avjZ2+6/72Db8P683pw3vpPmQ0NvYOVK/XmEHtP76oyeDx07l67iRThscWiUu2H0ZPXx8dHV3Gz1vJLz3a8PzRPYyMTdh75RE6uv8UsAm3LdH57F8KGo2GAD8f+rdp8Mk28ff01XzyfQGI/Pf1YxK3bUtS/bV6IQPHTmbR//cxFeJjNBoNufMXpHnH7nRs/O2rCzvkzkPTtp25fPEiZmZm6Ovq8OaVM8ZmWbh9K/m+pEktP/frT/VqVVGiIogID8fAyBglJgYfLw+2LJ+Lt6cHA375jWrVq3Ph/Pl45xYtXoxfx45l+ezYe/pDgoM5e/wwZ49/eaqsj4cbnbt0YfOmjxexBQsW5I+ZM1k+azKur1+ho6vLkF9+Y8WsyXgm8svCpJr7xzSGjhrHyeNH2TBlCmH/X1Atq3U2hg/sx9MbF6jVaRDr1qzg6sSJH/3ybPHq9dw5tRuj3KUAqFCtBr169+Xcn8u4+i4Z96v+gqEr9/PntGF4uLyIO9bxt4UcXjMLX/e3nzkzocl7HZnWvhoRYaHJHTNNq92hH0ZmWdSOIYTIRKSATSM+te1GWvDkvhNZLK2o1fAnJgzqBsBdxytMWrQOc4usPH14l6tnT9C2Z38WTxtHTHQ0JqbmmGWxwNfbE0NjE+7fus79W9fJla8g+QoX4/6t6wQHBWJsakZYaAjBgQEJisLgwACunTvJuNnLefH4Ae/evPpovn9vjVK8bAXyFozdGiW2iNXB8/07AJp1+PJCIgBvnF+gZ2BA8bIVuH/zGlXr/oiJmXnsc69eEB4Wyg9NWnLywG4A7BxyE+jvR2CAX4K+PvW+fOq1pIQXjx5QrPT3NO/Yg71b16XadUX64ZAnHwPGTMLxyiUGd2+XLKP1Pl6erFk4C28vD+bPmcnyuVMpULgYXl7eXz45jVm1eg33rl9gxpjBcffkf8yRv3cxa+Z8nj56gKGJGUuWLKV3nz54ur5i3KAe8WZfJJbTjavo6eknOG5iYsKBQ4e5cOIwB7dvxvX1KyB2OvfC6ROTfJ2kePnsMYN7J5za7O3pgUOJCvjH6NOrU+vPjrIHBAby6t5N6n1fg6Ur1/L28W32zhuLkgZmimydOkS1a2tpaRMTo97if0mVu3g5CleomelHg0TmptHEPlL7mplZkgrYSZMmMXny5HjHbGxscHeP/ZZ3z549rFy5kps3b+Lt7c3t27cpXbr0F/vdvXs348eP58WLF+TLl49p06bRvHn8+/aWLVvG7NmzcXNzo1ixYixYsIBq1aolJX6aFR4WyuGdW9WO8UnRUVE8uO1InoKFefs6dkqX66uXGBmb8OD2DaKjolgxaxI9h/3K8p3HiImJIToqkrXzZxAREcZvc1diYGiEoii8c3HmxP5dAOzetIqZa7YRERaWYBGnD47u3casNduZ9eunP1CsW/AHA8dNo23P/ri8eMaT/09zDgkOYtOyuSzaegBP93dcPXsiUa83MjKCP0YPjFvE6Y7jFd6/cwUgJjqaCYO60/eXibTs+jPaWlr4+fowc+xgCEjY16fel9QsYAH2/7WBgeMSLoAlBICvtxfRUVHcuHwh2UbtgoOCuHDqGAAP78T+mcxqlQ1Lc1M2rluDaRZL7t1/wMQJaWtmgImJCYeOHENbS0NwcDAub1yoVLES8yeO/OK5L58+pkfL2D10y3xfka3bttOqTkUC/P2+Ok+e/IWwts9JkyaNiYmMIDg4GC0tDRo0TB7RL8E9zGrr0uLHRLWbOn4MY0f9woGlU77cOJX9e1S225SVvHv+APsCxbGwsePaoe34e72nQqO2mFlm48Tmxdy/eDzu3MrNOpOvVAWMzLNw5q9V3L8Y+2fgv6OzozaeZNXIzvh5ujF05X5undhH3pLlCfTx5OCqP/hp4ESsHfIS6OtJoLcnQX7eHN+Y9laUr9ayK0am5mrHEEJkMkkegS1WrBgnT56M+1n7XxubBwcHU6VKFVq3bk3v3r0T1d+VK1do27YtU6ZMoXnz5uzdu5c2bdpw8eJFKlSIvS9m+/btDB06lGXLllGlShVWrlxJw4YNefjwITlzpt09VBNLo9GglcrLbyfVuH6dEhzrUOefhadCQ4JZMm3cR88d2qnZR49vXbGArSsWfPa6d65fpn5JhwTH547/5167W1cv0KNJ9Y+ev3P9CnauXxH3866NK+N+/d9+29QoFffr+7eu07dl3bif1/5r9eN3Lq+YMOjjo7n/7fNz78uonm3i/Tx1RN+PtksutvYOFChagmcPZasTEV9QgD8TBvdi0oLVbFy5mLu3bqTIdby9PBg3OPbfBn0DQybOXfbNfc5fsIBCBQowdtyv3HH69hV7y5b7nhP7d7Jv+xa0tbTR09dnZRIXqNFoNHQbMIwNyxZ8U/EKsHzuNLR1dNDS0iY8A01N9XzvjlWOfGrHSBRzK1s2jP8ZkyxZGbJ8H5f3b2Xt2J7YFyhGuzFz4hWwKAprf+2JhY09vWdtxOWREwHe7xN3jQmx/wbU7zaU0KAAlgxqhYGxKX3nbuHhlYT7YqcFRqZZ1I4ghMiEklw16ejoYGtrG/ewtraOe65z585MmDCBH374IdH9LViwgLp16zJ27FgKFy7M2LFjqVOnDgsWLIhrM2/ePHr27EmvXr0oUqQICxYswMHBgeXLlyc1fpqkp29AjQZNvtxQiG+wY91SSpevrHYMkUZFR0ezaNpvdO49IFWuFx4Wirl5FqysrD7brmWrNuzYsZMrV6+ho5PwO9dslhaM6tuFPt26MGny75/sp2SpUowe8ysODgm/EPs32+y2PH10n+ioKCIiwgkKDCA4iVucte7ck6CQsETd4/olMTExREZEZKji9YOo6KRPqVbDg8unUBSFQF8vQgL9eHztLADvXjzCzNI63orJN0/uA8D3/VtcHjmRq2jpRF3j9un9cb/OXbwct08fACAsOJDH184ly+tICQHeHmpHEEJ1GjRxCzml2oPMPYc4yQXss2fPsLOzI0+ePLRr146XL19+U4ArV65Qr169eMfq16/P5cuXAYiIiODmzZsJ2tSrVy+uzaeEh4cTEBAQ75FW2dg5kOf/924KkdwsrbLxU6de7Nq4Su0oIg3rMXgUG1cuTrXrHdr9F506d6FqlWqULVeOuXPnU7JUKXLlysWatWtZv3Y1lgYKv4/oy+h+Xdm5Y0eCPhQUoqOjWTJrCq8e3GTvnr3ximI9PT3q12/Ab2NG8+j6OYYN6MuhgwcZ8cuoj2Zq2bIV3p6eX/2aslpno1m7zmiiI3nn+vHF20Tsl+E6+kbofOT+3rQmKvLfi+3FEBUZu6f5h/t1tbQTbiH0wYfB++joKDRa/3zk+u82Qf9e+Emj0fxzYhqX2RasEkKkDUkqYCtUqMCmTZs4duwYq1evxt3dncqVK+Pt/fWLcri7u2NjE3+j83/fV+vl5UV0dPRn23zKjBkzMDc3j3t86Zt3NdnY5WDC/FXUadxC7SgiA8rukJu3r1/JXn3ik+o2acHL50+573Qz1a5plc2G6tWqUb92Vbq2b8PRXZtYs3Y9s2fOYNe65cwa/wsXT58gOjoaz/fu3Lp2kR/q1o3Xh0XWf/YRvXbxHFNHD2TR/Hl06NiB0t99x9mz52jWsB4zJ/zCs8cPWL1oNmGhwbRp05bA0Ahc3f4ZQerZqxcXjx/g3ZuvXwVXV1ePuZPHMn5Yyt4SkF7lLVCYtX/uZsHCxYQH+mCdI4/akZLVd3WaApDFOjs5i5TG5ZETAL7ub8lRIHa/8CIVa6FvaPTJPpzvO1K6Vuyq+wZGJhQq//FbZNRmkiUrtrkLqh1DCNVpqfTIzJJ0D2zDhg3jfl2iRAkqVapEvnz52LhxI8OHD//MmZ/339XrFEVJcCwxbf5r7Nix8XIFBASk6SLWziEXA8dNo0qdhmxYPAuv926EBAepHUukc0YmppSuUJkipcrEbiH0FSuhiozNPlce6jVrw4AuH9/DNKVsWrkYi6xW+Hp7xR2bNWEkj+/f/ehqv7s2r+P3+csZMWwYR0+c5IfatTi8+694bUKCg5kyejDNO3SlT5++bFi+IG4xqQ+mjBpCj4HDuXDyMN36DqFv//40+fFHTMzMcLwcfwucpHJ/54r7/xd9E/E1bNaKn5o2Zu+cXz67mnNq6zJpKTHR/6z8a2KR9av7ioqMpOf0tRiZZ+Hw6tlx978eWTeXRn1GE+zvi/N9R4I/smr9B+e2r+anQRMZsGgHfh5uvHl8l/CQtPVZwMI2B21/+YNsOfOqHUUIkQlplG8ckqlbty758+ePdz/qq1evyJMnT6JWIc6ZMyfDhg1j2LBhccfmz5/PggULeP36NRERERgZGbFz5854KxMPGTIEJycnzp1L/L0hAQEBmJub4+/vj5mZWeJfpApCgoMICQ7iwPZNbFudelP6RMaSr2hxug0czZaVC7nreE3tOCIVmZia0bxjdx7evc3ju7c/eh+nnp4+jdp0pE23n5k4YiBON66okDTpNBoN1erUJyw0lOuXPv1vgL6+AeHhYZ/tq0mr9hQpWYZZEz4+pVh8Oz0DA36bMhvDmBBOb12qdpw0T0tbGy0tbaIiI9A3NKbH9DUcWz+fl3evf/nkVNJl0lLylaqgdgyRQaSnz+f/9iF3q3J50dVJ3THRyKgYdjm+THfvWXL5pn1gw8PDefTo0TdtZ1OpUiVOnDgRr4A9fvw4lSvHLjajp6dH2bJlOXHiRLwC9sSJEzRr9vHVbTMCI2MTjIxNKFm2ghSw4qvVbdKKuRN/SXNbbYiUN3r6fE4c3k+eQsXpNmAEpw7t5cie7XGLAeUtWIQeg0exbcNqmlUvq3LapFEUhfMnj36x3ZeKV4ADu/7iwK6/vthOfJ1p85ZibqDNw0sncL6XMqtbZzSGJmZ0Gr8IjZYWunoG3D1/JE0Vr9nzFsIuXxG1YwghMrEkFbAjR46kSZMm5MyZEw8PD6ZOnUpAQABdu3YFwMfHBxcXF969ewfAkydPAOJWLAbo0qUL9vb2zJgxA4gdSa1evTozZ86kWbNm/P3335w8eZKLFy/GXXf48OF07tyZcuXKUalSJVatWoWLiwt9+2b8e4z+Pa1JiKSo06QleQsWw/cb7lEX6Ze2tg5H/94NwKaVi6haux6TF61GX9+A6KhoIiMjGNGnM1FpaCqnyFgKFi1OpRq1mdvrR/m3LAmC/X1ZObKz2jE+SltHhzodB2BokvlGfIQQaUeSClhXV1fat2+Pl5cX1tbWVKxYkatXr5IrVy4A9u/fT/fu/+yP2a5dOwAmTpzIpEmTAHBxcUHrXyvxVa5cmW3btvHbb78xfvx48uXLx/bt2+P2gAVo27Yt3t7e/P7777i5uVG8eHEOHz4cd92MzMzCUu0IIp1q0Lwdw7q3SVP3monUo6sXf5XTi6ePc/H08U+0FiL5vXNx4d7FE1K8ZgBaWtq0HT2LrHY5yWqX8T97CZEUGk3sI7WvmZklqYDdtm3bZ5/v1q0b3bp1+2ybs2fPJjjWqlUrWrX6/OIh/fv3p3///l+KmOHY2DngkCc/b5yfqx1FpDNuri5ks7XDTbbyyHTGzVrMo/v31I4hMrmgoAC09Q3VjiGSQbaceclbqgJ6+gZqRxFCiEy/CnOaZ2RiQpvu/dSOIdKhRb+Ppt+oCeQvUlztKCIVWdvaYZYlK0tm/a52FCGI1jH4plV9hfqMTM2p32OEFK9CfELsCKwmlR9qv2p1SQGbxunp6VO9fhMatmivdhSRzkRFRfHnigV0/nkQ89ZtVzuOSCU/jxjHjN9Gqh1DCAD0DQwxNDFXO4b4ShotLZoPnkzeEuXUjiKEEHGkgE0HDAwNqd24hdoxRDpkY58DQ2MT3rx+qXYUkQr09PSxscuBh/s7taMIQa68+Ql974LnG/n7J72q320Y+UpXVDuGEELE803b6IjUY2OXA3PLrPj7yIqy4vPMLCzp0m8Etg45OX/iCL8N7ElEIrYTEelfREQ4U3/pz+S5Sxk35Ge144hM7pdfJ3B8xRS1Y4hvUOC7SmjrxH5UjI6K4tWDm+jpG2JfsHi8BTmFyMw0GtCSRZxSlRSw6YSNXQ5+/mUCs8YOUTuKSONGTVvIzHHD8fJwVzuKUMH7d2+5c+MK9Zq24Pj+PWrHEZmMlpYWE6bPwcrchMfnDxEZEa52JPENPFxeYpk9JygKLo+c2Dx5IBotLTr8Op8C31VWO54QIpOSAjYdyVOgCFpaWsTExKgdRaRhkRERmFtYxCtgjU1MCQ4KVDGVSE0Hd2xh9pptUsCKVLdh2x6Or5/Ltbev1Y4iksGueeMoV78lWlpaXDu0HUVRUKKjObJ2DjkKbsTQxFTtiEKoTvP//1L7mpmZFLDpiJ1Dbhq16cyBbRvVjiLSsMlDezJtxVYC/f3YtWkNLTv3RFdXBx1dfY7v38WZI/vVjihSQaC/Lz0HDmftknlqRxGZRNuuvbh5dCfeUrxmGNFRkVw7FH8LxaIVa1OqdmP0DGSLJCGEOqSATUcMDA2p2aCpFLDiiyYO7g7AiN/nMvvXwcTExGBla8eoaQvw8fLkzo0rKicUKW3tollMmLtcCliRKqrUqkPjRo35a5rc5pKRlajegKZ9x6FnKMWrEB/EbqOT+tfMzKSATScC/Hxxf+vC2aMyeia+LCoiAoCZYwZRv3k7SpWvTGREBHcdLzNw7CR6t6ivckKR0gL9/QgNCVY7hsgE5i9fx/vHjuyYORJFUdSOI1JQjvzFpHgVQqhOCth0ICYmhr//Ws+W5fPVjiLSoVLfV2bdotlkd8hJvoJFGd69rdqRRAqztM7GlEVrGNKzo9pRRCagq6vD3bOHpHjNBGxyF1A7ghBCyD6w6YESE4Oft5faMUQ6ZGJmzpLp42jdtTfW1tmoUL2WrAqaCfh4evD88UNs7ezVjiIygcePH8euVCsytOJV62OXr4jaMYRIczQajSqPzEwK2DTO670bx//eyaGdW9SOItKZfqMn07rHAH6ZtpC9W9Zw+tBeoiIjCQsNVTua+Eo/te9Gr6Fj0NPT/2Lb1fOmM2TspJQPJTK9nX9upET1BmrHECmobN3mNOg+DH0jY7WjCCGETCFOy944v2D9wj+4dPqo2lFEOhQVE8OK2VMwMDSkU5/BmFlYcu74YbVjia+UM09+ylauzvwZkxg3eynnjx/k7NEDxMTEJJi6WfWHhnTsM4hhMoVYpIL3795ibptL7RgihZhkyUqVnzpjammldhQh0iQtTewjta+ZmUkBm0Z5ur9j6fTfuH3totpRRDpllyMXurp6hIWGsmbhTLXjiG9UvV4jls6Zjuurl/zSrxvN2nZi6rKNOF29yPb1KwDQNzDk90WrMTI2YeWCmfh4e6qcWmQWp8+cIm/J8ry8e13tKCKZ1e8+lKx2MkVcCJF2yBTiNCjAz5fDu/+U4lV8k81L5zBw7ORMf59ERnHH8Qr5C/9z/9nf27cwpHs7tHT1mTBvOb9MnUv7XgMIDAhkxm+/cPX8GRXTisxmx+b1VG7RA9s8hQAwtbSm88Sl5C1V/rPn5S1Vng7jFqRCQvG1ssr9zUKINEZGYNOgezevsXvTKhq17iT3voqvpqurS8HiJTHLYoG/r4/accQ3cnvjQtN2XTl+YG+842uXzI379e5TV2lZp2JqRxMCgI4tfmTZ+q1ky2ZDlKKhf9d2zJq/kJd3/hmVNbe2pWzd5hhZZMPAxJxr167h6euPto4u0VGRKqYXnxISFKB2BCHSNM3//0vta2ZmUsCmQcW/+55Vu0+ib2iI6ytn7ty4pHYkkQ79Nm8lE4b2keI1g/DycMfrvRs/DxvNyvkfnxKeHovXvAUL8/PgkTg/f8qebZvxcHdTO5L4Bv27d0RHR4eoqCgAtm7ZQo1G7bhxdCf1ug4lVEufOX9M4f27t3HntO7YlZ8GT+b962cAPL52Bl09AwpVqEGQjxe3T/1N9P/7EynPLGs2wkOCCQ+N3UdaS0sm6wkh0hYpYNMgc4usmFtkBaDqDw2kgBVJNn3FVvb9tZHHd2+rHUUko5VzpjJz1Va1YySLXPkKMHriNEx1FcJOrsLawIjv5i6hT8eWakcT3yjqX8XmmeOHqV67Dt2nrWHBnD+4ePpEgvY7t25k59aNZLd3AKBJy7b4+vqwaNkqslpnY9gvszm+bg5+798mOFckH41GQ5tRs8hVpDShQQEcXj0bM6tssnWOEF+g0cQ+UvuamZkUsGmY13s3Du/+S+0YIp1p3KYzOzeu5ur5U/GO1/6xGfV/aoOZeRYmDO6F53sZ6UpPzLNYMmDsZPbvyhh/J/zYrBUG1zYTFhI7PTE6JAAtYihRphz3bjuqnE4kp8ljRqCnp0dERMRn27m9fQPAqkVz4o69ffOanh1bs2LjNg4vmRg3KiiSn0mWrOQqUhpjcwuMzS1oO3oWCgoGhrJ1jhAibZECNg3T1TdAg/LlhkL8i5mFJYom/pQvQyMjatRrxIQBXTCzsGTE7/P4bVAPoiLlnrO0ztomO627/UzBosUZ3LMDYSEhakf6LG0dHSrXqMN331cA4NrlC0SEhxPg54fz8ydER0dja5eD8mVKEXX6crxzlZNLGDP2V06eOcf65QvViC9SyJeK18+JiYlhy6Z1lC35PY+vnU2+UCKeQF8vwkKCMDa3AEDf0EjlREII8XFSwKZhRkZG1GnSkpdzp6odRaQjf65cyOAJf9Dp5yHcunqBmg2aYGvvwPIZ4wEI8PVh+YzxTF+2kVG9O6icVnyOto4O05ZtoF/HFgQG+Ksd54vKVapKn779MX17E+tyVQl44UQls+/Q0tZBY5IVX2N7chYpTVhwANH3T2LacgSvd8+N10fIkYU0az2eQ3t3pPr9sBNmLeL7ytXx9/VBo6VFUIA/08eN4PXL50nua/nWvWxds4yLZxJOmf1a7br14diBPfh6eyVbn+lFsWIl8Xx8+csNxVczMjVHT99A7RhCpDsajSbVd3zI7DtMyJ35aZiunj5FS5VVO4ZIhxb9PoYzh3ZTrU59Ni6ZxbQRP+Pj5RH3vPu7Nzx2cqRFpx4qphRfEh0Vxf3bjkSmg9VZa9RtwOB+P6M5u5KgZ4743D6FZYnqBD5zxP/xVfwcD2H09CRmRvoEXdmDEv3pRXl8ji7jj0UrVPkHetPKRXRqUpuOjWpy8cwJ+g4b89F22traqZwM2nXvg0VWq1S/blpgYmYm04dTWLVWPTCxyJy/v4QQ6YuMwKZhMTExPH90X+0YIp3yeu/GhsWzPvm8TY5cHNm/OxUTia+xYckc5qzYyO1rV1i7dJ7aceLJV7AIZStUplr16mT1e0bwmTVxzwU8dcS+YS8MsuUizOM1AJalauNz5yyhz69jULJmXFsd4yzkaj4ELX0jtHR0CfV259D5qyiKwveVq9F32Fj09PXR0dVh65rlHNy9DYgd5Xx4z4nipb7DziEn2zeu4b3bW9p27Y21jS1LZk3hxMF96OsbMGH2IvIVLEJ0VBTeXp4M7tbmi6/PxNSMgAA/ALLbO7Bx33G2b1xDhao1OHPsEM+fPPxkNoDvq1SnY6/+WNtm59yJIyz+YzIAHXr0pV6T5mhr6xAVFcmcyb/y4M4tAK6/8GDJzCnUrP8jllmtWLN4Lgd3b6PnwBFYZ7PljyVriQgPZ/KowTzLRP8+WFpY8jQ0bU+fT680Wlo0/nkMRSrWzvSjOkJ8DS1N7CO1r5mZSQGbhgUG+HN033a1Y4gMytjUBLc3r9WOIb4gwM+XMX06MmHeCrWjxDNp1kKKmkUT9tyR8Mvr+O/YmBIThd+9C1iWqsW7ExvQaOuSpVgVnm/4LUFf0WHBOG+fSUxkGGi0yNdtGsam5gA8vn+X3m0bExMTg5l5FjbtP8mV86fx9oydUWBrZ0/fDj+R1Tobe85c58+1y+nVuhFFS5Zh9oqNnDi4j0o1amNqloV2DaoBYGae5ZOvq8vPg2nWphNZLLMSExPNz+2axT2XxfJ/7N11eJPXAsfxb9IkdYcalFIcWtzd3d19yNhguI4N9+E+3GU4w93d3b0GdW/k/tGRrbeFttDmrZzPnjyX5j3vOb/0QpuTY/a8e/1Sf/aupZX1V7O558nPz11bo1AoWb5lD7UaNOHYgb0c2L2dTati///0LFaSX6fNoX39qvp2oqIj6dGyPjlz52X1zsMc3L2dlQv/oHHr9oz8uScvnjxK3v9Z6Zxbrjw42NsQHRkhdZQMqUb7HyleswlGRuItoSAI6YP4aZWGGRsbU6xMRZ5nok/ZBcO5dek8nsVLc+/mVamjCInQarXYZ3WQOkYcF86cJF+jakR9+vLRJp9uHSdP5/F4Hd+AdYGyRH18l3B5mQznmh0xdy0AyFCYW1OpchVUKmOsbe34ddpccrjnQqPWYGNrT668BfSdxOMH9qLT6fjo60NQgD+njx4E4NG922R1dEKlMubJw/vkzJ2H4eOnc+PKBS6cOvbFzOuWzWf7+lUANG7VnmmLVtK1WR0AIiMjOLxvp75sYtn+3rkVjVqNRq3m4O6/KF2xCscO7CV/ocJ07zcQa1tbNGoN7nnyo1Aq9ZuqHdoTOzPi1fOnaDRq7LM6ZOrzcX8dN4ldc8dIHSNDMlIoKVCmiui8CsJ3EGtgDU+sgU3DTEzNaNfzJ6ljCBlUgSLFef/mpdQxhCSo0aApXu/fSR0jjiP7dxNm/PX1clEf3xEV4I1VvpLYFauO/60TCZbLWq4RRqaWPF01mid/DiXw3jnkH1/Qq/9gRk6cyY0rF2hfvyqdGtfgzcvnGBsb6++NjorS/1mj0RD1z9darRaI3Qjrw9vXtK1bmYtnTlC0ZBk2HzyDpZV1kl5jwcLFsLGLPZf7/3eATizb/9PpQKFUMm3RKuZO+Y329avSp30T5HI5SqUqwdek1WgyXefCs1jcvR9iYqLRpIN14OmJS64CdB2/mDbDpmNpl7Y+HBMEQUiM6MCmcc8fP5A6gpCB2GZxoHLthhQsWpLQ0JBMuZtpetSodUc2rV4mdYw4Rk2aiWnQq0TL+d8+gUPFFpg55yHwwcUEyxiZWKAODUSniUFhbo1NkSrEZMlDQGAAltbWeP/TeS9euhx5C3okO6uDkzM6nY6zxw8zb+o4ZDIZjs7ZEr2vdIXKBPp/IijAP8HriWVr0Lw1RkZGGBubULdJC66eP43xP+tlfbw+ANCmyw9Jfh1hoaFYWFoluXx6NWH6H6zfFTuSbmefFXV4iMSJMg6ViSntRsyk8/jF5CpShgJlqmBqYSl1LEEQhGTJXB/rpjM6nY77YnqnkII69vmFx/fuUKR0BeZPir8WUUibPvr68Ozhfalj6A0aPZ7SuZz4dHRFomUD75/HpXY3Ah9ciF3jmoCPVw+Qs8UQ8v0wk5gQfyJCgrlw5iSbVi7l2aOHDJ8wnS59+vPy2RP9ZkfJkTt/QX4eNhZkMuRyGQd3b+fZFz4c/LwGViaTER0dxYifeqDTJXwe96IZk76a7dG9Oyxc95d+E6fjB/cBsHzuDFbvPITPh/ecOX44ya9j29o/+W36PCIjIjL0Jk6v7t3g+e1LrN/xN1p1FDtmJbwTtJA8jfqMJHfRctg5Z5c6iiBkKLJ/HoZuMzOT6b70mzkDCg4OxtramqCgIKys0sen2C+fPKRf2/poNRqpowgZwLgFq1g45Xfev3kldRQhEWbmFkyYvwIrG1s2rFisXxcptXKVqzO4c3OCLqZOHiNzG167Vmf8iIGpUr+Q9s1bsIhDf05HZWKGVqNGHRMtdaR0z8TMgp7TVuHgmkvqKIIQT3p8fw7/5u5ZJT8qhWGPVotWa1h55nG6+56lFDGFOI1zzZWXZh26Sx1DyACcs+XA2MQMH68vb7ojpB01GjTjxOG/6dS4ZprpvDo4OTN81JhU67wCmOYuwcWzp1OtfiHt0/5zRnB0ZLjovKYQlYmpOEdXEFLJ502cDP3IzEQHNo0LCQrk7vXLUscQMgCv9294dOsa4+Ysw6N4KanjCIkoWaEyf21YLXUMAHafvsa2I+eZv2Ybjq65yNHsF+TKL29W9D1C75ygY6tm/DLy9y+WKVG2Amt3H0mV9gVp1W/WGr/XT6WOkeHU6jIA13yFpY4hCIKQIkQHNg0LDgxg/9a1PH1wV+ooQgaxdtEsVs+bRpcfBwFgamZGNjd3iVMJ/8/YxJS0trZj5M89aVevMgHBwahsnbAtUi1+IVnK/EqJPr2KMrkcWLZhB/NXbsTa1i5F6hXSvsEjx3LrxD6pY2Q4Ftbi35AgCBmH2MQpjdLpdDy+d4sNS+dKHUXIYN69ek54SDCd+w4kv2cR5DIZ1y+dY8f6lVJHE/4xcOwUZo0fLXWMBA3s0YE1uw+jiYrAtkg1bDwqog4LwiRLdt4fXoVzjQ74XtxLyLPYDY3cWg4h+Ol1Au6cwq5YDbKWbYxOowa5nHf7lxD+4TnZ6vbAwr0wOk0MOq2WZ2t+JfziNqxzFcWpegd2HL/EuzevmDf5N25evSTxd0BILcXLlOfGib1f3DRL+HZqdVTihQRB+CYyWezD0G1mZqIDm0b5en1g4pA+mJlbEBkRrj/TUBBSwqp503B2zcG2lQsAmL5ym+jApiHWdvZ89PWROkYc0xauJDoqihzuuVGHBhB4/xy2hatg7lqAJ38OIzrAO9E6XGp15dHSgahDA0BuhNxIiamjGxbunjxeOgjQITc2Q6dRo7JxwLFya56vH4fKOQ/mntVZsHY7tUrlT/0XKxhcngKFGDtpBpf3bZI6SoYkl4u3e4IgZBziJ1oaZWxiwsyV27DL6sj71y8Z1bu96MQKKcbX6x2+Xu/0Xz++e4uipctz+2rC53QKhpMzT34iIsKljhHPyJ978uLJI+o1acnQsRNwrtmJSN83hL19lKTOK0Doq3vkaPozwU+uE/z8JtH+XkQF+iKTK3Bt3I/Q1/cIfnoD0GGZuxgqOyfydJmgv1+ujaF9117cviGOF8tops9eyMoRXcSO+6nE0jaL1BEEIcOSy2TIDTwkauj20hrRgU2jbOzssbGzByAyPEx0XoVUtWruFMYtWM0nX2/evX4pdZxM7YeBIxncu7PUMb4oh3tuQm8ewq5INSJ936CNjnu2q06rQSb/dy2sXKHU//nVXzMxdc6FhZsHudqNxvvUZgIfXODxskGYuxXCws2T/NU78Gzd74CMkOe3eLt3YZz6azUdzeM0dCaukDJOHjtMo76j2btootRRMhy53EjMNxQEIUMRmzilA1Y2tjhmc5U6hpDBTRrUi9mrt4lNnSSSzc2dEVPmcvr4YamjfJGRQkEBD08UZtZEfvqQYJnoAB/MsuUFQGXjgLlrgdgLMjkqWycivF7gd2kfQQ8vYeaSFyMzK+RKE0Jf3MH75CaiA/0wyZKdkBe3scxdDJOs//7sM3XJg1HQe4yMDHvenpD6fH19eX3/htQxMiStVsMnrzdidFsQUovs33WwhnqQyT+TEiOw6YC5hRXTlm1iw7K5HN+XNs6DFDIetVrNu9cvyZWvIB/evBIbqRjYvHU76N2uaZobAXdxdcPY2JiV2w9gJAOZXE7Uu0e8O7gci5zxj+XwvbAbtxaDsMxVjKhPHwh/H3skikwux7VxP4xMzEGrRR0ezNt9i1BZ2ZO9YV9k/4wShb97QvDzm6DV8GbPfLI37ItcqUJmpCDC+yXBfh/I4uBo6G+DkIpUJiZUq1KJfQvHSx0lwzq2bgGu+QpjZe8gdRRBEITvJtNlonepwcHBWFtbExQUhJWVldRxku3a+VOM+THtTi0UMobG7btRsWZ9fv+lF8GBAVLHyTSyOjqzZNvfPLxzC0sra4IDAwgODmLCiF8ky/TTsDFUK5IHXbAvEc+uEx0o/cZSFjV68vOgoXz66Ct1FCGFDBo9jk+3TuL3Lm19eJPRNOg1nKLVGmBiZiF1FEGII72+P/+cu0+NghgrDDszKEqtYdmJh+nue5ZSxAhsOmJpbSt1BCET+HvrOspWqYlCqUy8sJBi/Hy86Fy/MpER4frR70WbpT0P08TUjOBzW+Ktc5VS+LnN9Px5IDPGpc1jhoTkc3Z24fmRhKekCynn1NblFCpXQ3RgBSGFyf75z9BtZmZiDWw6YmVji7GJidQxhAxs5d7TDJ+6gLkTxuDvJ0a4DC0iPEzfeTUxNcX/00dJ89ja2KSpziuANjocj9xumJmbSx1FSCEXzp6hdIM2UsfI8LLn9SQyPETqGIIgCN9NdGDTEQfnbBQtXSHBay45clKpdkMDJxIymhsXzlCwSHHevxFT+aQWGRGBSqVCpVJJ0v7oSTPJGf1GkrYTo722ky69f5Y6hpBC8ubLj+/rZ1LHyPCeXD/H4dVziYmOkjqKIGQoht7ASb+RUyYmOrDpiJGREeWq1Yn3vEKhpM+w3/h59CQKFi0pQTIho1g0bSzvXr1Altl/MqYR8yaOZvzsxQZvt0HzNtSo3xglWpCnjZUm5oVrYFS9N2GlO/HGpRLR0dFSRxJSgEKhILuDDc9uijOoDcHCxo5A3w9ERYaLjfoEQUi30sY7EyHJChQuhkKhRK2OQSaTYWZhychpCyhVsRpyuZzu/YczflAvjI1NsLSxJSQokMjwMFp168P+bRvw95N+ExYhbTt37AADfp3MvIlijaHUgoMCCQ0JNni7x/7ew61rlylbsQotGnQl8uRKg2f4f0pXTxYsWMTFMyekjiKkoGKly4vRVwO6eWIft07up0Stpji55ydLNjey5y+CylgsTxIEIf0QuxCnM1qtlvevXyI3MkKhUKBQKLB3cNJfj4wIJzw0FCOFEaam5kREhKNWx2BuYUlwYADrl8zhyO6tEr6C71OwWCl8P7zjk6+31FEytBkrtzF34hhePn0kdZRMbcCYSRz6ew+3rkg3OjVn+XrsrcwIDg3DOsKLyBsH/rkix67DRMJDgoncNz1VM5jX/ZmN2/7ixuULeL1/m6ptCYY3a9GfvL91lg/PH1GsWgPO/LVK6kiZSuffF2JiaYNOZY6rqzhzXjC89Pr+/HPun2p5SLIL8aJj99Pd9yyliCnE6YxcLsfVPTfZcuTE0SV7nM4rxO4aapfVAWtbe1QmJljb2mGf1RETUzMcnLPRvf9wzC3T3190hUrFz7/NwCl/SfqMnsbAKQvJ7pZL6lgZ1she7RgyfjqlK1WTOkqmZmZhwYNb1yXNMPTHbnRp15Kff+jCs3BjrOv+iLZqH4waDGH0wH5EhYemeoYsOfMzYsJ0TDPIxk0OTs70GTCE8lVrYp9VnMs59KdeeKtV1Ov7K64eJZDJxVsTQ8hdrCx2zjnYPHUI7549YuDAgTx8+FDqWIIgCIkSU4gzGT8fL8IkmJL4LSysrClWpiJlqtXFLyCI0b/+zts3rwFQKpVs2LSR2aPERi6pQavVMqRrC379YxlXz52SOk6mZGRkRFYnF8nXemo0Gv2fx48YiI2dPUEB/uh0OrK7uWMV9ZGgVM7wdu1IFBU6UbJsBV48SZ+zAjyLleTBnZvMXrKS3E72fDq/nap1iqAaNoKHDx8wf9Y0/Hwy78ySXVs3UadmHbbMHolOq5U6TobVdMB4TGwc8Pd+h4WdA9a2dvh6fcDG2oqdO3fSuHFjChYsKHVMQUhXZBh+U6XMvlOJ6MBmMr5e76SOkCQ/j53BkxevOXvmNKu2/USAv3+c6znd3ZFlntnvksjnUZRLZ05KHSPTKlamAnu3b5Y6RjyB/p/0f/bz8SZCZZPqbWojw4g+sYym+UpSfskqpo4bLUlnzzmb6zdNYW7ZoSv9evVAo5OhMjbh4fIhAET4vMIiMhznQB+WTR9HiMKa46fP8vfuv/iUyY6xGj/1Dw4sn4pGrZY6SoZl75KDNwERNK9RJsHr1apVo3LlygZOJQiCkHyiA5vJZHFwljrCV/UdMxUTM0s2btzI/r17vlhuyNDh/DG6vwGTZT5tev7EtFEDpY6RaTXv2IOhfbtKHeOroiIj2H/kGJUq98BFFUXg6Y2p2l7Ei+tYvrrNnD/+YMe+g+zauiFV2/t/G3b+TeTH9xw/d5HZUyfon1eZmBAdGf+83Kq16nH62CGePX5IdPAnXu2cE69M6JsHAPic3AhyI2o65aTFnGnsOnWFtSuWpt6LSUOyOjqhUIcTGvgp8cLCN8vqmovLl6988fqcOXPInTu3ARMJQsYg++c/Q7eZmYkObCaTzc2dUpWqc+1c2hlZc89bkGHTF3HuzBnmLVjMrRuJr/mLio7CytaO4AD/RMt+iVwuZ9Li9Vw7f4qd6//85noyCrlczs+/TkWpVBITE8PWVUsJCxWH3kuhU58BHNjzF9p0MJVy+/pVbF+/irFTZ5NTYYxWncpnTGrVRBxfTrvKDfAoNodJowalbnv/cWjfLgpFPKJUluzs3HeAu/cfkit/IdxyuPHJ+x3Rag0dWzZGrVZTvnI1psxZSM92LZg6YRyvd8xMvAGthvAPzwn/8JzG5Zvx8WNL/t69I9VflxRKlquAZ9FS+Pl60bRFaw4u/F3qSBmaTC7Hs3pTOpSr8sUyvr6Za9RfEIT0S+xCnAk9e3SPn9rUlzpGHGWq1KBu62706tEDL68PiZa3sLBg+86djOvX6ZvbrFy7ISOmLSA6MoITB3azcPIY5EZGFClZlip1m/Dh7Sv+WpM5RkAAfp+7kkUzxvP+9Uupo2RqJqamTFq4moG9OiU4qpdWNWvXmQ6l3Qi6dzZV2zHJUZjo3OW5ff8R6/5cHGdKc2ozMTNj85+L8D4Su0uusZ0zMiMF0UEf0UZH4Fi5Fdmrt+fD41vofF8Q8uwGdtU6EXJtH4EPLyW7PadWI2neuGFKv4w0YfnqdZzfsRqlsQlREeF8fCd+7qSmBn3H8NPoSVy/ceOLZUqVKsXZs2cxMRFH6giGlV7fn3/O3b+WJ8ZKA+9CHKNhwbF76e57llLECGwm5OSSg1qNW3Fs319SR9G7cuYENy6dY/qsP+jSsX2i5UNDQ4n6zjf3OfMWQKlUolQqqVSrAU4urji4ZMM5ew5Uxia8fPoo03RgR01fxJKZE0TnVUJGRkbUb9ke9zz5+G3IT+mq8wpw6+olOrVoBKnUgZWrTFBU7s6OffvZN6lLnM2lDEWpUCL/zw65Uf5eca77nP2LSL+3BD2+CrrY0fPwTePQaWK+qb3AM5tYv2kLnTu0+/bQadDMRX9yZf9mfN88lzpKhudaoCgl6rZi2sIVX+28Aly/fp3Lly9TtWpVA6UThIxBJpNgE6fMPYNYHKOTGVlYWdH156GUrJC2fkmpo6O5eeYQs+bMS1L5qBgN09fsok7z+G/uZDIZCoXyi/caKRQUKFxM/7WtfRZKV66OW+58+gPdQ4NTe2/VtKF4+cpcOX+at69eSB0lHrlcTo0GzaSOkWoKFCmOkUKBUqli1sot6GRG+Pr58dHXR+poyfbq+VPeB0WBPOU/FzXzrMYnz5YM6N+P3Vs3SNJ5BRgwZAQBt45/tUzQo8v6zivwzZ1XgEjfN1how7/5/rTIwsIKY00U75/elzpKhiSTyaj3wzB6ztxA+zHzyF6hMSWrN2D7jp2J3qvT6diwIXnryn3fPOfZrUuEBQd+Y2JBEITkEx3YTMrBORtjZi1h1uq/qNmohdRx9C4cP0jObI54eHomWrZty+bUqFKZrj8Pp+fgsUDsObhN2ndj6V9HWLHvFIPHz8LSyibOfeWr12Xqsk2UKP/ltUAAbnnykadg4jnSMxu7LDRt353Du7dJHSUehULBmDl/UqdVJ0xMzRIsU7pSdTYcuUx+z6IGTheflY0tg36fTv2WCc8gqFK7AT1/GaH/ul6zNnTs/QsT5q2g60+DeXDvNtvXr2T1ovgb/aQXU34biUX9lNlczdglL2Y5PNFV68OqYzcY3r83Qd+x5v172dpnoWq1akR4G3aWQujjy/QbOBSIncKsUqkM2n5Kq92oGf5eb6SOkWG1GTGTOau345a3IAVLV6J+k+bJut/d3T3JZT88f8iKkT1YP/5nfN+kvQ9ABcFQ5DKZJI/MTEwhzsTMLSwpXLIs2XPmxvv9W+7fvCp1JACyODqjUCT+VzNbtuzMX7yErSsWsHfzaoqULs/PoyeRPWdujIxi1yI4N89BoeKl2bd5DXs2r6Zj34E0atMFuyxZE63fytqWH0dMYMQPbVGrv30UJa2q37IDOfLkZ/Lw/pKNaCWkXst25C1QGBsHZwYNGMD6zZuJjIg7ClW+am1qNWtNQFAoDo6OvH0h7VTEzn1/waN4aUb+/ANjp82hat2G7Fi7gqvnTwFQuEQZqtRtzP3bN6jTtBXnjh2iTJWaDOkdu4a7au36nD56UMJXkDJ8vD4wfdpURo4ajfzNDbTuZZF5PSL0znG0kaFJqsMsX1nCnYty4tJlZHI56yZ1ThN/P//cuJ0PBwy/pCD0zQPq1fuBGpvWYaSJxtzNg5DgEFo2qpOk+2UyGWlpq4tdW9ZRY9ESqWNkKAqlCjfPkpRq0J6cBQqTJWuWb6pHLpdTq1atJJX1ffuCzVOHEhURBkCgzzvwLPFN7QqCICSX6MAK2NpnYcTU+cwYM5B71y9LkqFx+x645CmE/6dPnD53nhfPE++Q/LlmLa7OTkQE+JDNzZ3W3friljtfvHKuOXPRtf8wqjdohm2WrEnqvH5WqFhJ+o4Yx8LJY5L1etKqlt37cXT3FgqXKItjdjfmT/pV6kh6QyfNIVf+gty6dZu5Cxfw0c8PL68P3L51mzpNW3P13Ena9OiHRq2mVuOWlC5WmOYtWxHu7014eNI6R6mhfc9+WNs7MKB77FT2Uf17UcCjCJ5F/h0VrlK3IZNGDSI8LJRh46bRsvMPDO7VWX89I3ReP7t17TLdO3egZLkKXD43lUJFilGhSg1a9+7J3avncTDWEnltL+rQgH9vkhthUaEdr0M1bNy/j9PHZqapTheAykiOOlyaXbnfH1qh/7NNwXLYl22KpZU1IYkscyhcvDSL126mcpE8qR0xWUyts6S5jnV6U7BcDfJXqIO5hQU5CxZl3779eJSu+F11Dho0iBIlEu+Evn/2gA0T+hMe8u/fv0dXz+BRqTYqY9PvyiAIgpAUogMrAGBhbY25haXB263boj0FS1Vi7Zo1HJo4LUn3yOVyxk+aQv4CBbG3t8c1Vx6q1GmEqbn5F+8xt7CkYNHkfzosl8spVqYiJqZm8UYB06MGrTpholKhNDZh2axJUseJQ2FqQYUypeM9f/H8eZo1b4bKxolpM+egUCqZOXchISEhbFi3lvpbt0uQ9l/5CxdjeL8ecZ7rNWAYx//eSc48+cjq6IJTNlfCw2I72TPHjZQipkFFhIdx7sRRAG5fu8Lta1dYMjv237d9Fgd+GjaGgsbBRDy9gnHZ1jz1+sSqidN4kwbXYX/WqnFd9u7cycutUyXNYZKtAHWqV0JlYsIfi/9k8/p1XLv478ZZztlc8Xr/FoDJE37H99I+Dp88x+o1a9iydsWXqtVr1qotVavVwMU1B2ZRAYTplCxYvITzp0+k2Gs4c+YUxWs25cax3SlWZ2YiNzKiUusfcM2dH4C6tWtz8fL3ffhsa2tLjx49Ep395PfuJevG/URkWNwPcx5dPoX3y6fEREZgZm2Ds3v+b8rh9/4VmphonHLG/zBaENIqsYmT4SWrAztu3DjGjx8f5zlHR0e8vb2B2A0Axo8fz/LlywkICKBs2bIsWrQIDw+PL9ZZrVo1Tp8+He/5Bg0a8PfffyepXeH7vXr6mBePDLepRp0W7cnlWZJNGzcxYUbSNm0CcHZ2YcXadZQtVz7OL1orG9vUiAlA9py5GDltAeN+6fnFMg3bdKFQmcoYGRlxYtcmrpw5lmp5vsfzJ48oWaU2H328cHF1w/+j31c75nkLetK8a1+iY9SEBX3iz1kTUyXX5KUbWb5sWYLXNm/awOZNCW8sotVqWbFsKQ1adeDAX5tSJdvX1G/Rjr3bN8d7fufmNZiYmVO8QnXccrozpHcXg2dLqz599GXxH1NYun47V3y1rB44yKBH4XzNsN8mM3NCwrMtoiMjufnoBdmy5SPs/RMDJ/tX2IubjPh9MuWKeRJ0aQe/D+iJeuRwtFFhKBUKTCxt8PYPxsTUnPCn5wm4fRKlpR2XLyRtd+gGjRojv7ELoj15d/sEyOT0b1KZ0YP789IvmJ9/6Prdr2Hz6uX8uXaj6MAmg6mFFXW7D0ajUWOdxZHla9brrx0+evS76pbL5axbt45ChQrFuxYeEoSZpTUAGo2aa4d3xOu8frZmbG80ajV5S1Sk5aAJmFpYxyuj0+nwefMccysbLG1jpzqHBn7C981zgj76cHTdfLLl9aT9qD/i7PgtCILwX8kegfXw8ODYsX/fnH9eawgwY8YMZs+ezZo1a8iXLx+TJk2idu3aPH78GEvLhEf3du7cSXR0tP7rT58+UbRoUVq3bp3kdoXvlz1nbn6dvYxfOjb57ro8ipclPDyEQRNm89uPnQj0/xivTOkqtWnbujURERFJrrdJ8xaMGfsb+QsU/O6MySGTyShVsRp5Chbm2cO7ca616/ULWbLn5OTJ0/zWrCkymYyhI0bStFMv9mz406A5k0KpVHL86FGWLF7IoCFDqV23Hif272T9ktiNg0xMzZDL5JSvUYfSVWpx5+59unfrRlRUFBu3bEm1XFkdnTh44O9vuvfihfMMHjqMUwf2GnQqsZGREeWq1WJY327xrp0/9fWdajO7j74+tK5XNc1MIZ2zdA35c2bDxMSYE0cqcv3S+QTL/T5qCHu2byPm2Fqig/wMnDJWyIvbFM2rxGffPHSaGN4dWhmvjMLcGo2ZJZF+70AmR23hwMunjxOte+ivE8huY8brID/8b/8z4qrTEnDnNAF3TuNQojYt2nZg59bv+7CoVIXKeL+U7kOA9ECpMkajVqPVxq7/rt9rOD8MGcu1a9dQKBSo1eoUa2v48OHUrx/3bPiw4EBiIiO4e/YQpeu3wcTMHK1aw/tnD79Yj+afTE9vnOfxtXMUqxb3DGOtVsujy6f4a/YYuk5YgqVtFrxePGbPool4vXikL+fz+imR4aGYWXz9bEutVouPjw/e3t54e3tjZ2dH/vz5sbGxSeZ3QBC+j0wmQ2bgIVFDt5fWJLsDq1AocHJyive8Tqdj7ty5jBkzhhYtYne1Xbt2LY6OjmzatIk+ffokWJ+dnV2cr7ds2YKZmVm8DuyX2hVShrWNLU/u3fquOgZOnEtwWASXL12iRauOvH39mq5Dx7N21u9xOrHZc+YmMiyEydNnMHhA4juWduzchVZt21GmbDnMvzJNODXJ5XK6/jyU8ycO0axTb25cOI2pTRbmz5vHpQv/vtnV6XTMnDaVfv0HMG7hej76erFwwnBJMgO0/aE/RctVJTAwkLCwUM5fuMDkCbGzGYYPGUyxDRuoWbsO7fuPxt7OjpCQUPw++nH/3l1mt2un72AYGRmh+sqxRN9DoVDg5+v7zW/IwsPD6dyxPWs3bGTyoF4Gm+ptbWePVqNNvKCQoJTsvA79dTxL5/5BaGhwsu89duk2/hd28nrzSqwLlCV3nnxf7MBGR0Vx5OJ1qjf+hQ9bJqBTRydYLrUFPb321evqsCDUYf+sT9RpUb+8waARvzJn+peXDVSqVpPKHjl5vevLu2B/unGUri36cvHcWf005eRSqVT8+ONPbJ4y6Jvuzwwa9B6FdbZcODg68fzZE3QaNfNWrePatdj/31Oy8wpQvUolArzfkiVbTtQxMbx5eIvLf2/hxZ0rREdGEPjRm+I1moBOx/sn95JU56FVs3HNVxjrLE54vXzEiztXkclknNyyDK1Gg7/XG5RKYzZOHkhoYNwZGLYOLhibJLzzvE6n4927d/j4+HDz5k1GjhxJcHCw/nsya9YshgwZ8n3fEEEQ0rxkd2CfPn2Ki4sLxsbGlC1blilTppArVy5evnyJt7c3der8uzOisbExVatW5cKFC1/swP6/lStX0q5du3gdlS+1K6Qcz5JlWbD5byIjwhnZu73+09TElK1Wh+qNW7NhwyZ2bN8KQLESJbCxsWHksKFs3LwVTUw0oeHhPH36lJCQUEaOHsuL58/i1eXhWZjBw4azfu1qTp04gbOzC/0HDqZAQcOOuv4/I4WCMpVr4Ja3ECWLeOCeOzd3b9/+YvnFC+azbPEiypQtx9DpS9kwbzLeH/59w5c9Z24C/T9in9WR1r1+wdTMkjm/9k/xs2cr1WnEhw9edGrfNsHR7ls3b3Dr5tcPtwfQaDTcuHmLHLny8OZF/P/fvtW4BWvw9fOjzw890Wq/vTPo/+kTgwb0Z87cpYztZ5jpuv5+vhgpxEwQQ1q8fBW53d04ePw0H969pV2nrni9e42LLIgaf/1Fq5Yt9GuNkyrkkw+fbp8EYs9wbVS/H9s2rP5i+efPntO6U3fea1K2E5GaPt08SvnGg/lS17RMxSqM7Nedt38nPI3/v3yOr2P0b+Po3+fLSyq+pkOPPtw4uuub7s0srByzfdOeDd9q8ZJlzJzwK89vXSbQ14sLe+Mu2Qjy9SJ7Xg8unztFyyFT2TlnDJpEduaPCAli9dg+mFla4/v2Bbr/+/ke5OfDrRP743VeAT6+f83Th/ewyerEq1ev+PDhA0WKFMHd3Z2DBw/Stm1bwsMT/qBy165d5M6dG09PT5RKJWFhYajVat6/f8/bt28xMzOjYcOG2Nqm3rIjIfOR/fMwdJuZWbI6sGXLlmXdunXky5cPHx8fJk2aRIUKFbh//75+Paqjo2OcexwdHXn9+nWS6r9y5Qr37t1j5cq4U6K+1q69vf0X64uKiiIqKkr/dXBw8j+dz0xMTc3I51EEjVrNij2nGPdLT14/S3zaWfUm7WjepFGc5wb0+/Hf61Uq4ezigreX11dHXSpUrMTq9RtxdHKiZKnSnD97hhKlSkneef0vMzMzatWty+4dOxItq9FouHjhPJ2uX6P/LwOplzs3Wp0OrVbLvXv3+LFtO8JDQ2nepBEWFhasWLmKWSN/TLTepLKwsibI/xPTp0xK1lTtL/lj5nTWbdjItGF9UyBdrKDgIHr37JF4wSR49vQpYeEReJYog7GJCdncclGgaEli1Bq0Wi3O2bIz59dB+Hi9j3OfQqGg24BhdOrVny2rlxMaHEjuQkUJCAzk/tWzHN+384ttqmPUFC1Zhkat2jN5lBhRSi1m5hasXrOO8Mt/8eL8W0rnKYHWXUnYxW2YhHzC29+bLI36J6nzmjNPPt69ekEBz6LUrFWbiNuHgdifS0pLO7x8v7weN7ubOz/36saDpYNBl35G3+08K2OkUjF2wlQm/jZK/7yllTXjp0wnh4sjAbcOJ6kuTVQ4tlkc+GnUOBZNHZfsLGVLFmfvguTfl5kYmxt2Q8U9+/YRFh7O4vlzUFnZ0WXCMs7vWsPzmxcBqNy2D40bNWT/3wd4/vgBRgolGnUMOT1K4lmzGUYyOL1lKYE+cX+2hvj7EeKf8FT7k1u+/GFJeEggn3y96fpDH6Kiorh9+zZLly7F19eX8ePHf/VYrfPnz3P+/HlkMpl+qdn/j1g3atSINWvWfPX9oyBkNGq1mnHjxrFx40a8vb1xdnamW7du/Prrr/r15knZyygqKoqhQ4eyefNmIiIiqFmzJosXLyZ79uz6MgEBAQwYMIC9e/cC0KRJExYsWJCi0/uT1YH97xqJwoULU758eXLnzs3atWspV64cEH9Otk6nS/I87ZUrV+Lp6UmZMmWS3O7gwYO/WN/UqVPjbf4kJM5IoSCrozNKpSpJ5S8c2cPAwUOYO/uPL5bx+vDhq3UMHjacrt164PjPNPGc7u7kTMaB6oZiaWVFj569k9SB/SwqKopZM6bHe37Z4kX6PwcFBbFqzWoatu3G31vXfFO2Ws3a4F6oJEYKIyxMTVGZWTB5yhSufOfulJ9FR0cTGRWdYjsylyhfmadPU/b81rlz51C2bDn8P31i/9HTTP1jPjExsSMFHoULM2LwQBZO+43oyEgA6jZvS/WGLQkICqJHl05EhIcTFRXFydG/odPp+HPVGs4ePaAv//+srG2oVLUGWbJkRS6Xf9cospCwbK5uLJo/D99Dy9D8c5Zs8LO4swYcKrfi13Ff32BMZWLCvEXLyOloi84mG9r3D1BY2fNy2wx9GVPHnDx9nvBOyCXKlGPUbxPwvbSPmOD46/rTMv87p+DOKXI75WTT1r/w8vtELmsF6LT4XdiJ39XkjVq/9/VnyYp1TFiwmpVzJvM6ibMysrm64ff66Te8AsOTyWRUbdcXpbkVyOQYGSnwfX6PW8f3Urn1D2TLV5hNE39Olbb/f7TSEI4dP04+jyL6r+fMmkG737vilC0b9+49YP/fBwA4e+48Vdv0QmVtz8FTF+lRowEWFhYsmDOLss62nFg3j5joqC81kyRajQb/Z7cpW6YMy5YvB6Bv3+R9cKrT6b441frAgQP06NGDZs2a0bhxY7Jk+bZzcwUhPZk+fTpLly5l7dq1eHh4cO3aNbp37461tTW//PILkLS9jAYOHMi+ffvYsmUL9vb2DBkyhEaNGnH9+nX9h0YdOnTg3bt3HDp0CIDevXvTuXNn9u3bl2KvR6b7zoVItWvXJk+ePAwbNozcuXNz48YNihcvrr/etGlTbGxsWLt27VfrCQ8Px9nZmQkTJui/kUlpd8mSLx+IntAIrKurK0FBQVhZfX1zgMwu0P8jv3RsgncS1zkNnDiXH/v9RGBAQOKF/4+HpydHT53FzCzhNS9pzeVLF6lbo1qq1L1o6TIObFjCR++vd/gTMnDyAtq3bZsKqf41Z/4C1v4x7rvradvzJ8I1Rkwc//v3h0qGmrXr0KhxE9xyuGJkJOfJ0+cMGzzwi+UbNWlK00b1WZTIOcA/j5rA61cv2bo27W3clZ6Vq1yVUQN+xOvgMnRfmbLr0GIkWbLlZNG8WWxbH3/6b6v2nejarjU+x1ajDg/BoUxDfC7En8YqVxqTvcUQHr58j4utGebGSuQ6HWqlKUo0fDi4HE2ENGfBphSLnJ7YeFbh3f4lfB55Tg6FhR07A52YMHES9vb2rFm9Gn+vtyycPi7Re5u0ak9Rd0dunfwb9Xd2clJb/d6jGDppNucvXNA/t2ndajzz5aJLnwHUr1+XbOGv8H2Tsh/CmZhZ0HLwZIZPnMmePXtStO6U4u7uzsuXL+M97+LiwuGdm9k+7csDC0klk8spWas5OUtWpmWnHjx9mjoffNy7d++rJ2UIhhEcHIy1tXW6e3/+Ofew+kUxVhp2SVFUjIaZB28n+XvWqFEjHB0d48xybdmyJWZmZqxfvx6dToeLiwsDBw5kxIgRsW1EReHo6Mj06dPp06cPQUFBZM2alfXr19P2n/ebHz58wNXVlQMHDlC3bl0ePnxIoUKFuHTpEmXLlgXg0qVLlC9fnkePHpE//7cdsfX/vmuP8qioKB4+fIizszPu7u44OTlx9D/buUdHR3P69GkqVKiQaF3btm0jKiqKTp06JavdrzE2NsbKyirOQ0gaSysbChRJ2hocK1s7zK1scHV1/aa2fH19CQtNP28KCxYsxPZde8jq4JDidQ8dNJDBk+Z/072OztlSOE1cMpkszhSRb/XjiPHcffLS4J1XgONHjzBowM+0aNaUHt27M3zI16f97t+7hxdv3lOnWZuvltuzZS21GzbFIpFdM4WkUalULFy6kqEdG/Nh/6Kvdl4BIu8dJ+ztQ169+LczYZ/VgQMHD7P/74O0KOzIu52ziAn+hE4dnWDnFUAbE8X7PfPI8vo0QYeX8GHvfN7tW4D3zhm83flHuu+8AoS+use7/Yv5ls4rgJlLbt68fQfEnhrQuEkT1mz5i2lL1ydyJ5w6dggnz/J0GreEnIVLfVP7hlCnxxB+n7M0TucVoEOX7hQpV5Vbt29z994DbBxcklynkUJB45/GYpXF8YtlrLM4Ua/f7+w8cibNdl6BBDuvEPtGdsbCZVRp9f3LQnRaLdeO7ODEmtksmJW0M+K/RWio4XauFwQpVapUiePHj/PkSewO8Ldv3+bcuXM0aNAAING9jACuX79OTExMnDIuLi54enrqy1y8eBFra2t95xWgXLlyWFtb68ukhGRNIR46dCiNGzcmR44c+Pr6MmnSJIKDg+natSsymYyBAwcyZcoU8ubNS968eZkyZQpmZmZ06NBBX0eXLl3Ili0bU6fGPQx+5cqVNGvWLME1CV9rV0gdRgoF1es35dTBxH+J/jJ+Dl06d8L/07ed5ejn68v+vXvp2KUrKlXSpi1Lycramtp16/H34aPUrVmdAH//FKs7IiICYxOTZN/X6adhTJ385R1GU8IPvftw9uBuSpSrhEeJMmxdtfiLU2u/RmlmyaYNib/ZTW2fPiZtGqijgyNaq6/PDnj78jmHdm2lUJFiXLlwJiXipWvFSpXDz8eL92+/vv+Bg5MzP/4yjBfPnlCoUEGy2ttjbCTDQinj07lt+IUk7WdK8JOrhL9/yqRxv3H78QuG/dybgE8fCQkLI+TUWmJCkv5vVBMZRkRkWJLLZzZa5Bgbx/05HR0dnaQR1eDAAH7q2hYLCys27DnEu0e3+XvZ1ETvMxSViSm1ug1i6uI1HDn69bO8r1y5woLpE8ni6s6FXesSrbtA2erceuFNvZ7DOb1lKT7/N5W6RK1mmLl5UKZanRTfZdiQ1m/YRL68+egzexN/Du2sPwboW/l7vSGLZfJ/JybF6NGjEzz7VhCSSyaLfRi6TYi/v4+xsTHGxsbxyo8YMYKgoCAKFCiAkZERGo2GyZMn0759e4Ak7WXk7e2NSqWKtwmao6Oj/n5vb28cEhjgcXBw0JdJCckagX337h3t27cnf/78tGjRApVKxaVLl3BzcwNizxIbOHAg/fr1o1SpUrx//54jR47EOQP2zZs3eHl5xan3yZMnnDt3jp49E97VMLF2hdSRp6AnlWo1SLRcoP/H7zqX18jIiC2bNuLn6/vNdUjBxNSUmOiUP0Zj0ID+jJm7Ksnlm3XuTenKtbhy6WKKZ/mvwMBACpaqhLlzLtZt3s7AcTMBUKpUZHWMnQ3h6JKdkTOXMHTqQn5fsIb2veKvEQsOTl+jWPZZs+CSLTsexUoxatp83PLkA2JHpAuXLIOpmTkDf5tKrUYtROcVyJu/IFPGjmDJwoRnEqhMTPih3y8sX72BP5ctJXfYQ2rahWL/5CAxJ5cRemwp3geXEJPEzutn6rBAnm8YT9X6zXB0yYZWq2Xx8hXYl6idEi9LAKybDMe4eENu3Yq7A7ulpSWBgUlfPhIaGsz9e3cI/phyb2a+l2flulTpMYoWPfqzZ2/i67R8fX1x9yiOiUPS9mp4de8aNlaWeJavRqnG/840y5LdnSaDprLh5E3qNG6Rrjuvn439fRxhIcHf3XkFcC9cmnsvvu3Ipq9RKpV06NAhzvtTQUiPXF1dsba21j/+f4Dws61bt7JhwwY2bdrEjRs3WLt2LbNmzYq3xPNb9jL6/zIJlU/OnkhJkawR2C1btnz1ukwmY9y4cYwbN+6LZU6dOhXvuXz58n11d9rE2hVSRxZHZ0pXrs65Ywe+Wu7PaWOZt2ARndq3TfYmNgUKFmLtxk1ky+6KhYXF98Q1qLdv3zJr+rRUmX509cplIr8ysunk4kq7H4egQ4ZGoyEyWk2fXj0JCkrZI3j+3/atW9i+9d9/i3v2/c2w6Yvx9fXj3bu3uOXMSUhQMN27dtXverx5+454mz5FRiV/1FZKz5494+W96zRp1xUjIyP6DBmDQqEkLCyUd69f0aJTTz76+dK3Y3Opo9Ktdz+aNmrE+0+BlKlSi8kjB7Bnu+F+fg4e9Ru1KpQi4M5JNFERdPmhL+tWLI1TZt/e/XifWE/4qWUkf6V34m7P6s76detQWjsS9u4x7/YuTIVWMhfLyp0IUNqy/cAxpk2fEe8T/yNHjjCw/09Jrq981RpYydUc2PHl44q+hXVWJ4L8Eu4Utx0xkzcPb3Px/46IyZbXg8pt+rBmy1/MGNIw2W2aWVnjkteDD0/vf7GMha099XqNpO+Q2LX0cpkMI4WCAmWrk6tcHUpVrpHsdtO6/YePk6tIGV7cufLNdZhaWlO8YUeKlaucgsn+9XmU6v3792TLlrpLcAQhtbx9+zbOEsmERl8Bhg0bxsiRI2nXrh0Quynu69evmTp1Kl27dsXpn01UP+9Q/Jmvr69+VNbJyYno6GgCAgLijML6+vrql4s6OTnh4+MTr30/P794o7vfI9nnwAqZS4Xq9TA3t2TehJGEBAcmWCYyMpzzh3bw8y8DmT9ndrLq7z9wEPkLpJ1jcpIqODCQHdu2pkrdderW49GNS1+83umXMXTu2OGrnVxD2LppI1s3bfxqmZ/69mb9pi3MHPkTgf6xI2pfOwIhLbK3s2PzmRNcOnNC6iiJali3Dr5755CnxWAe/jmCnm1b4Ofrx4XTxw3SfrRag9LMgpyNfuTO7J40avBzvA5suNdzwr0S3uk3JajDg3m+fhwyIyU6zdfPqhQSZ5a7BPtuvGDo0KFfLOPg4JDkkSy5XE6f/kM4tiJp6xpNLW1QKJSEBCR8HMt/9Z6xlnk/NiM6Mu6xYc0HTWLC7MXUrFGdDr/ORx0dyd/LphEW5E+5Fj0pVLpikrIkpFrt+ly9eI67h7bw6MopdFotKhMzoiL+nYbeoPdI2vcawN179wAwt7Wn6ZAZjJk4nZO/f9ueB2nd4OEjuXD8EB/fvyb4U/w3s4lRqIxpMXQ6ZaumzgwKnU6HpaUlAQEBdO/enZ49e1KkSBHy5MmDUqmMV16r1SKTydDpdPojRwThM5lMlqKji0ltE0jyHj/h4eHx/u4aGRnpB57+u5fR5814P+9lNH167EkaJUuWRKlUcvToUdq0id0bxMvLi3v37jFjRuyO/uXLlycoKIgrV67oT5W5fPkyQUFBSdoTKalEB1b4KisbGyrVboBrrjzM+X0Yj+7eBEChUFKuWm0KFi1B4ZLlMDIy4tK5k8xbuJhffu6X5PpTYwquIRTy9GTHnv2cP3eGlcuX8+HD+8RvSiKVsTG5Cpcm1+1rvHj8IM61tr0GsHr1ask7r0nl/+kTHdq25vfxE3F1deXx40ds25o6Hf/Ukr9AAakjJImllTXGRjq0MZG83DoFgIiDy/ilRVUaNWzE6OGpd05tVkcnFq/ZwsmjB5kxZz49q/2zrsznCUVLlOb2jav6sjqZYd78ic5ryoh8/4Smzcd8tQMbHBzM85ev8Shakvu3r3+1PvusDthYWfLpQ+Lnwxev0YRKrXoQER5GsM9bds77HU1MNLmLlSNfmepo1NFotTrCg/y5e/oA3j5+ZMnuzodn//7cLFGrOS+8A9m6/S+2bv8LgIIFC3Lu5DHm9W2C5rvOYYh9U+hRtAQjR46gZe+RmFjaIFcZY2piSpRGi8rICIVSqe+8AhQrVwWIfXOYkdVo2IwTOzdwaHny1znX+2E4NRs2JzAwMOWDEXsm5qZNm6hTpw5Hjx7l6NGjKBQKGjRoQIcOHciePTuhoaGo1WpsbW05fvw4hw4dws3NjU6dOlGnTh0UCvEWWkg/GjduzOTJk8mRIwceHh7cvHmT2bNn06NH7KZrSdnLyNramp49ezJkyBDs7e2xs7Nj6NChFC5cmFq1agGxP1/r1atHr169WLYs9rzn3r1706hRoxTbgRhEB1ZIAplMRs48+Rk5bQFvXj7j5dNHlK9Wmxy58uo/AdJoNOzZtBqXXHkpWqwYt2/dSlLd9/7zSz09kclklKtQgXIVKlCzdh2qVSyfYnXv37uHQwf+ZtXa9bhmz8bOtUu4ceks6uho8nsWZ87C5SnWliEEBQYy+Jf+Usf4Jnb29ni/eyN1jAT1GzyCxbNjPxX94cdfaN2+Pa83TYhTRqeOxv/GUQrW60NWRyf8fFJnzWHXXj8Sc2MvNfI60bTFr1hY2xJw9yyfbh5n2LBhLP1zBc2aNUMuN0JhYp4qGYTUoY0Mxdklm370KSHh4eF07daNnTv+Ioe7O2ePHyU0JOElDT8NGcnRdUkbdczqlocyFavw8uVLKlWsyIqFc4kMC2Hllp10qd8SCwsLQkND6d61C4N+/pWKVapy+sAubh3bzesHN3DJXZBSDduS3T1vnHofPnzI+ElTGPHHRp69TLwjnRTTpk3n7et2XLpylU4d2nHl6nUOHjqU4PnQGb3j+llkZCQKC9t4z7vk8SBXsbIoVSYozSzRREdycdcawv/5O1OmQVuWb9nDu3fvUjXfzJkz40yHV6vV7N27l717937xngsXLrBt2zauXbtGsWLFUjWfkH7I/nkYus3kWLBgAWPHjqVfv374+vri4uJCnz59+O233/Rlhg8fTkREBP369SMgIICyZcvG28tozpw5KBQK2rRpQ0REBDVr1mTNmjVx9sLZuHEjAwYM0O9W3KRJExYuTNnlPN99Dmx6kl7PmUprNGo1Rgl88vji8QNG9+3Ej2OmMnzYcB4/fpRoXVNnzOLHn9Nn5wZipyEFBPgzZsRwDuzfh4dnYfLky8eb169wdHTi+LGjfPRLfOrblyiVSvr0+4lWLVsyc9TP1GjTkyG/DEjBVyB8zcSp0zi5ezPv3rySNEeJshUoWrocqxfGTtGfPHM2FStV5f69u7hnd8Lv3HYifd+gjU54ZF6uMkVTpj39enVPlXyHTl/k1drR6DRqLNwKobS0J+DeWQCs8pZCho6QNw9BqwG5Edqo8ERqFNISkwIVeW2ai2UrVn/1zb2lpSXDhw2jR88eNKtcPMEy+85cZdXwrkSGJ75/QLnGHXErUoZmHbrz9OlT5HI5KpXqqzNQ5HI5NWvWpFO71nzw8uH3CRO/2GH80nmmQsqZ+PtYalYqhzYqDJ1cgU6u4MSFK8ydv5Dg4GC0Wi1mZmbs274Zebg/Z7Yuo0bvsVSuk/z1yIa0aNEi+vVL+mwz4evS6/vzz7lHNiwmyTmw0/6+le6+ZylFjMAKyZZQ5xUgV/5CjJg6n8DQcN6/T9onp/ZZsqRkNIPTaDSo1RoWLfuT58+eYmtnh52dPcFBQVjb2HD29CmaNKj3zfXHxMSwcN5ctm7exLyFi7hw7lwKphcS89HPj8HjZuDo7MxPHZvp1/EaysINu3n95g0PHzygSKnyyOVymrZpj0c2e97dv4biyg5en4tItB5tdASOFipUJiZYmFuiUCrIlbcAH/18ePboQaL3J0Yhl+vPag19Hbe+4KfXvrt+QVqRj87jyHkWTxzBq1evuHPnToLlQkJCGPvbbyiVCpq264o6OoJLZ0/xyS92h3mVSoWpmQX5Slfm3tkjIAPtV9bEX9q3kYeXjjNr6iSatordJDCx5RNarVY/JTQxovOa+saOn8jYRMqEh4dTs2FT8ufPz44Nq5g6N+1vvDZ+/HhatGih3/hGyOQkWANr8HN70hjRgRVSVJHS5Tlz6hRhYbEbWHTt3pNbN29w+9bNeGWbNm9Bw8ZNDB0xRSkUCv15V3nz/Tu33+af3dkKFy1G+QoVuXjh/He14+frS4c2rb+rDiH55s3+g3mz/6Bmrdr0HjiSGb8NM1jbHX74iSmTJ3HqROwGTHdv32b0jMV4FirAp8ho1Ao1cpUp2ujEO7AA0a9vsX31MjThwWijI4kJ+ojS0pZQKzd6dO2Y7B3EPytYpBiBd05+071C+hL68g5tWrf6Ygf2s5GjRnPk8GHmL1jAsMnziImKYOrIAYycNIsmzVuSI3s2fhk6i4jwMMI/POP8zjVfrCvIz5u8OVwSnIorZCyPHz/G8zs21DIkNzc3zMy+fj64IAipR3RghRRlZGREpSpVuHTjFn4+vhQoVBBvLy/qVK9KeHg4WbJm5a/dewkLDcXM3Bxz84y9Hs7W1pYpM2axe9cO5v0xS+o4wjc6fuwoNWvXoUqtBpxJ5Fip79GiU3f8/Xw5dfhvchcozLiJU/TXjh45RI2aNShStBjmb26i9n1NSGTSj3EKfHiJwIfxd7dWWjuwdftO+vbtrR8pS46Xz55g4pI38YJCuhd6+yjNSzbmevNm7Nq1+6tl69StC8CxY8cwMTFh1swZ/H30JOfOnUOj0bB+4yYAJo77jYZ9RvL3soR3JVaZmCJTqFAoFJlm7aiQ9l29epUdO3bQrVs3w4+8CYIg1sAKqU+n07Fi2VKGDR6IrZ0dF6/dwMnJOfEbM5CbN65TvVLKbR8uSGPjlm0smDQa/0/ftq5ZLpczcOxkwkJCWDb7385p9py5+GXMJGbNmEHbDh14ce8mL7382LVjR5z79+zehf2zw0R9TNnNTeQqExyqdcQ3Skb/vr3idBRWrNmArbkJprZZiImK4sHjJ8yePhk/H2/6DRxC9YrlCb9xgPAPT1M0k5D2mOYsiqZATdp268XDhw9TrN5xv4+lQaVSnN22nCA/b1wLFOXd4ztkdc1FuVa9adCqA76+yf9wRRBSk0ql4vTp05QrV07qKOleen1//jn36MbFMTHwGtjIGA1T9t1Md9+zlCJGYIVUJ5PJaNq8Bbt37uD8ubN8+vgp03Vgnz55InUEIQVERkbi/8mPitVq0aJzT4b0bJ/ke7PnzMXPoyYyfepkevXpy8R5y7l85gR2WR1wyZmPNi1bEBUVhZ+fH2s3bKJsyWLx6nj87AWVXQtDCndgtdGReB9ZicLchpVrN9C5fez5biN/m4DJm8v4Pr+lL5vV0o4//1xBWGQ0PD3Lx/3zEq3fuWoblJZ2vNkfeyashZsH+btO4NHq0YS9fQyAW+N+RAf54XVme7LzW7h5kL12Fx6tGJHke/J1GY/KOiuaqHBkciOigz7yau9C1GEJ7577NZ4DlvBs8xQi/d4m+94vca7aBu+zO9Fp1SlW53ep0JVFOw+yvGc11OqUzTRu/ERmmJmxbuVy3J2zcOrqHRoOaENIRBSlqtRK0bYEIaVER0dz7NgxihYtiqmpqdRxBCFTER1YwSAcHB1ZuW4DXh/ek9PdXeo4BuXn50vN2qlzGLtgWHny5mPhxj0Ym5hw9fJlGrfuwOVzp6hRrzFvXj7jwqnY9aoFCxfF58MH/UitfVYH+gwZS7tWLYiOjub+3bu45siBk7MLiievOfr7RH0bjx4+oGLZUgm2P3zoEPbu2UVqTbxXhwUif36BfoNGoDTSUdxOi//NW3HKxIT447t/ATqd9ou7Hv+/kFf3cGv8746dljk9CH33BMucnvoOrKWbB6/2GnbzlreHVhL0NPbcUtf6vXAs35T3x9bFLyiTg86w6y9dqrbF58LeNNOBvfniA4uXLE21+sPDw2nVvlOq1S8IqWHs2LG4u7vTsWNHqaMIEpJJsIlTZp+6LjqwgsE4OTllyh377ty6RevmTaWOIaSAqhX/nSrm6OREx85daNyxF5vWr8OzcFH6j51ORGQED+7dp17rLpiamGBirMLa1p62LZvrp+aGhoby8MEDHj5IeAfgL41wOTk745rFGv+Uf2l6wU+vU7lQBWQKY/xvHk+wjCaZx+CEvXuCytIOpaUdMSH+WLp54HVmO47lGuN9dgdKK3uUlraEvXuKQ7nG2HlUQiaXo9NqeHNoJeHvY6cn52w2AJMs2ZAZKYkO8uP13kWow4PjtKUws8K9+S8oLWzRAeFez3m9d9HXA8rkGBmbEhMSu8u0hZsHrnW7E/r6AWbZ8uBzcR8yIyMcyzZEJleATMb7E5sIfnZDX4Vd4SpYuBZAaWmL37XD+F7aB0C2Wl2wdPNAZmSEJiqc1/uWEOXvhco6KwV7zcD32mGs85TAyMSMt4dWEfzsBjka9AYgf48poNPydMOEeK/T0EJCwiRtXxDSqt69e1OyZEkKFCggdRRByDREB1YQUlmp0mXo/kMvVi5fJnUUIQX5eHsze+YM/de3b91i4/q1+q/XrFoBxO5UnVJTLuVyOZrI1D9DNfDBhRStT6dRE/ruMZY5CxPw4DxKK3uCn93AtW4PZHIFljk9CX37CJ1Wjf+d0/rOn3m2vORs3I8HSwcB8PbwajQRIQA4VmyOc5U2vD20Ik5bdoWrEBXox9ONsaPaRiYWX8zlWq8nLtXbx3asQwN5c/Dfukwd3XhzcAVvD6+KrcfUgoB7scdYqayzkr/HFO7O6xt7ti2gNLfmydqxGJlaUrDXTELfPiL8/VO8z+/Sj+raelQke51uPN8yFYjtbId/eI7XqS1Y5S6Ga90e3H92gzcHlpO1VF0erxqNNiZpo9ypyaJcK04u3Cx1DEFIk8LDwwkKSv7SA0EQvp3owApCKrO2saF5i5aiA5tJpeR6wc5duhJxbVeK1WdIIa/uYZnTg+jgj4T9M6Ia/uEZ5tnzYunmQcirewCYOrnjXLklClNLdFoNJlmzI5Mr0GnV2Beugl2RKsiNlMiUKtShgfHaCXv/BMdyjcheuyshr+8T/J/1u//vv1OInau2JWeTn3ixfSYAUZ+8CHv7SF/W2MYRl+YDUVnZo9NqUJhZYmydlagAbwA+3oodrdZEhBD46DJW7oUJf/8Uq9xFcSjTACOVKchkGBn/e/SGJjqCoCdXAQh99wRju7Q5Q0Vr6cCRI0ekjiEIadbVq1cpXrw4KpVK6iiCBGQywx/LmslnECOXOoAgZAaFixZj5JhfpY4hpHOPHj5E6ZQ+j6yJ7cB6xq5/fR07dTrk9f1/nvMk5NU9ZHIFuVsP492RNTxYOojHa8Yik8mRGSkwdy1A1tL1ebZpMg+WDebdkTXIFMp47YS9e8KDZUMJe/8U24LlKPDDjNg1rIkIuH8eq9zF9F9r/u98XfeWg/C7foQHSwfxcPlQtNGRCbavp9OhtMpCjno9eblzHg+WDuLljjnI/3OPTh3zb3mtFpncsLtYJpUy6AP58uWTOoYgpFkDBgzg0qVLaDQaqaMIQqYgOrCCkIqCAgM5cfwY48f+yoK5c6SOI6RzhQoVQh3gJXWMbxL2/hkKcyvsPCvrR1tDXt/HzrMyCnMrwj48R6ZQIjOK3REYwKFMA/39ClMLNFHhqCNCkckVZC1ZJ8F2VDYOaKMjCXhwgTcHV2Ji74xcZZJoPkv3wkR9+vDF6woTC6IDY49ysStcBYWpZZzrWYrWAGKnLNsUKEPwy7sYmZih1aiJCQ0AIGvp+onm+EwTFY6RiVniBQ3B1JKIiIjEywlCJqXT6ahRowY3b94kE51OKfxDJtF/mZmYQiwIqeT5s6es/HM5ixfMlzqKkAGYmppSv0Zloo4ZdqfeFKPVEPr2MWYObkT5x3bCoz59wMjYjNA3j0CrQRsdwYdTWyjww3Sigz7qp9cCBD29gV3hKnj0m09MyCdC3z7GKnfReM1YunngWK4xOp0WmUzOu6Pr0H5h06nPa2CRydFEhvJyz4Ivxn97eBW52wwnJsSf0HdPiAqMexZwVJAf+bpNRGlhi++VA4R/eAZAwIOLePw4l+jgjwS/uJ3kb5fPxb3k6zwOrTpa8k2coo1tiIqKkqx9QUgPNBoNVatWJSxMbHgmCKlNpstEHxWl14OShfRp6+ZN9OnZXeoYQgayZ9/fZDWTEXF0sdRRhMxEoeK5eyPadhDH3AhCYn755RfmzJmT6Y85SY70+v78c+7fm5XERGnYJSCRMRrG776e7r5nKUVMIRYEQUgnmjZuyP0X75N9n2mhqijq/ILKOX2unxWkZeJenDdvk//3ThAyo3Xr1hEZGYlarUatVqPRaIiOjiYmJibxmwVBSBLRgRWEVKDT6Xj86KHUMYQMyM46eZ+0KrPm4CmOVKtZhyvaHJjkLZtKyYSMyCRnUQ69lzFsxAipowhCuhAQEMCcOXNQq9UoFAqMjIxQqVTI5eIttyCkFPGvSRBSgUwmo1KVqlLHEDIQpVLJ8NFjcHJxSdZ9fjlr0L1bN3Q6HUMGDeJ2TFaMHXOlUkoho3lvV4Shw4ZLHUMQ0pUxY8awcuVK/Pxi18prNBoxpTgDiz1GR2bgh9SvWlqiAysIqaR8hYq0atNW6hhCBmFkZMToX3/D2P9lku8xL92MGTNnodVq9c/1/+knToQ5Ylq4ZmrEFDIQlVUWTl+8InUMQUiXfv75Z+rXr09gYCAymUyMwApCChL/mgQhlZiamvLjz/2ljiFkEJGRkXTv3FF/JEtS+CmzcvnSpTjPaTQafvt1DI+jbUEuNqIXwKpAOSzci2FbrBbOtf/deE5uZomxceJHEAmCkLAnT55gY2Pzxc5rTEwMWq2W6OhoAycTUlLsCKzhH5mZ6MAKQip6++aN1BGEDGTXjr/4aJot0XJylQm6av0YMHDQF8t8Ckh6R1jImIws7XCu2YVIpQXGuUsSFBrGm7uXcan7AwDygjX5+++/JU4pCOlPly5d2LJlC/v37//qubAajUbfuf3/o6oy0SEhgpBs4uN3QUglHz/68fuvY6SOIWQwoeGRmH3lutIqC34FGtOzfUcCv9JJdcvmBL7qlA8opBvZa3fj1fUzfLh1Os7zKnMr3NuNIUQt49q1axKlE4T0KyYmhho1apA1a1b97sOfO6qfO6YymQxjY2MAVCoV0dHRqNX//kzWarVotVpMTMQsCEH4f2IEVhBSib19FlasXouZ2de6G4KQPEdPnsK4fPsvXtcWb0GH9h2+2nn1LFyY7Kaa1IgnpCNajRrvexfiPf/u2nGubpyF17mdnDxySIJkgpC+bd68mXnz5hEWFoZSqUQulyOXy/Wd18+7E/93YyeVSoVCodA/VCoVKpVKqpcgJINMov8yM9GBFYRUIpPJKF22LP36D5A6ipCBrFqxgkf+MZjWHUBohd6YFa2jv6Yws+JjWHS8qWj/r03bdqgfn0vtqEIalqVsI0L8/dBqEh6F16qjMS/egLqNmhg4mSBkDJMnT2br1q36kdV3795hZGSEQpH0yY8ajQaNRnzYKAj/T0whFoRU1r3HD7x49pydO7ZLHUXIIKZNmcyb16+Jjo6mWfMWdOrQmSzWlly995jfu3ZN9P4/Zs2k7paVRJ9abYC0gpRMHN2IDvBBGx2pf84iZ2GiZMY82rvii/fFhIeiiAkhMjLyi2UEQfi6cePGUbduXd6+fUvDhg354YcfyJ49OxYWFoSGhlK1alUKFy78xSN2FApFnF3khbRJLot9GLrNzEx0YAUhlWVxcKCQp6fowAop5tnTp/o/7961k927dqJQKOKsn/oaR0cnzE2MkZVqTMi1vwHxBimjcqjemaB3zzC3c8BIpwW5EWqtjusbZiR6b9iz6zRr2oTde/YaIKkgZCxmZmacPXsWmUzGypUr8ff3Z8aMuP/uTE1NGT9+PPXq1UOn0xEWFkZ4eDivX78mJiaGXr16odVqMTIykuhVCELaJDqwgpDKfHy82b5ls9QxhAwuqZ1XAB9vL2Zv2MPLly+pVq0aJibGyGVy3HPnxlwlxzrgGRH3TqRiWiE1yVUmZCndEGN7F4wtrHmwbyUARkpjdFotWk1Mkuoxd3Ln5q1lqRlVEDKs8PBw+vfvj7W1NRs2bEiwTEREBMOHD2f48OEJXs+XLx/Vq1dPzZiCkC6JDqwgpLIcOdxYsHQ57Vo1x//TJ6njCAJBQUGsWvEnACePH4t3vVWbNgz4oS8xJ5YaOprwDeQqE2w9KmGc1RWZqRWhn3x5euUIEf4+aGL+XQ/93z8nxq1iIw7ffsnr169TI7IgZAr79u37rvu/dH6skLbIZLIvTgNPzTYzM/EvQxAMoEzZskydMUvqGIKQJH9t28bkuYtxajVa6ijCVxg7uJG9+SAsyzTn9dNH3Dm4iStrpvBg3wpCfd4kq8P6/wJePqRuxZJMGvdbCiYWBCGp2rZtS/HixaWOIQhpkujACoKB1G/YiB9695U6hiAkSqlUMnrUaD4eFtNHU4LCwg7nGh2xzJVyb0azVmqNcZ6yXFkzlQf7VhD09jFRwf4pVn/wh+c83T6bavbhPL58imLFiqZY3YIgfJ25uTmjRo3CyspK6ihCEshk0jwyMzGFWBAMxMrKiuo1a7FiuZiWKaRtMTExBH30xjxETHn/KrmCbLW68PHGEaI+vot32TRbPlwb9CYqJIhPr+4jc8yNa/GavN2R9NkYVgXKYVmgAlGhgRgplMiNFMRERfDh7kV8H11LyVeToE/P7+L/8j5bl80lf1mxFk8QUlvWrFnZtm0bRYuKD40E4UtEB1YQDKhY8WLkL1CAx48eSR1FEL7qyYs3FFeoQB0tdZQ0KWuF5phky8/9/avxaNiNKO/n+J77S39daeuETYl6nJzZD3Q6/fOVfp6JhXsRQl/e+WLdcpUJjlXaoLSw5eO7F1xZMylOHYam04HM2EKy9gUhs2jatCmzZ88mV65cUkcRkkGsgTU8MYVYEAzIwdGJCpUqSx1DEBK1a/cubEs1lDpGmmTskAO5jTOXlo8l5MMLbmyZzSdfb9xaDsXUJS8AMo0amZFRvI7n1fXTsS/bJM5zTtU74FSjM65NfyFvj2lYV2jNw1N7eHvnIk+PbpG08wpgbG7F9Tv3JM0gCJlBtWrVROdVEJJAdGAFwYCUSiV16tUXOwsKad6yFasIe3JZ/7XCzBqVdVYJE6UdFq4FeXZqp/7r6JBA3lw+zLUtczHOW4ac7cei1WoxtrCOd695Fmdi/plubGRpR/aWw3hy6RiPzx3g5o4l+L95gpHSmDC/D7y7ftJgr+lrosKCKZUzC7NnTpM6iiBkaJ06dUIn8QdWgpAeiHfRgmBgefPmQ6lUSh1DEL6qTYvmaEu3w7rJMCybjUJZbyBZGg0AuVh5IjdSAvGnb0WHBnF/93KubZhBzrajeHZqV7wygW8eY5ajACZOuXGo3pmra6cQ8uEloT5viAoJ4MG+Vdi65iVX1eYGeCVJpNPyYOdCqrgYceXkYczMzKROJAgZjkwm4+7du5l+amh6JJfokZmJdyKCYGDe3l5ERX378RaCYAgP7t+javUaWFhYEBERgUaj4dffx9O6/UQ+bhwldTxJhb57jG2OfAS/f5bg9ahgf07P6pfgNW1MNBZObthXaMaVVZNAp41zXR0ZRugnb1TmaW/30fdXj6E0u8zdU/u5+ewdA4eP5t27+JtXCYKQND169KBChQrMnz+f2rVrU6lSJakjCUK6IDqwgmBgvj4+UkcQhCQLDQ3V/3nS+N9Rq2Nokbs4Ic9vSphKWlEf32KVt+w33398Uneiw4LjdV4/u7Zm0jfXndpiwkO4t2k6WVzzMnbUcPr8NEDqSIKQbvXt25fSpUvTvHlzzMzMxOysdMvwmzglNAsoM8nsI9CCYHCBgQFSRxCEbzZ75gyuqrNhkrec1FEko42ORGls+s33RwZ9QquOScFEhhfm94EaxfIxsP9PUkcRhHSpZs2a5MmTBwA7OzuMjY0lTiQI6YfowAqCgdWt35AKFcU0ISF9io6O5qcf+/JInh1Tt8JSx5GMiakpRqrM+4ZTHRmGNiaSE6fPSB1FENKdZs2asXjxYmxtbfXPic2bBCHpRAdWEAwsW7ZstO3QUeoYgvBd+vXtg7JYI6ljSObTjaMUqNdF6hiSMjKx4M6du1LHEIR0Zdu2baxevZp8+fLpn1Or1Wg0GglTCd9DJpPmkZmJDqwgGJiXlxenT5yQOoYgfJeoqCgOnTiDwtJe6iiSCH/7kJg3tynVdcw/uxJnPkHPb9K4cWOpYwhCupErVy4qVaqEjY1NnOflcrlY/yoIySA2cRIEA3v39g07d2yXOoYgfLe/tm+l2769qDUaAn3e8zEgmEfPXpAzR3YsbmxGGxkmdcRkMXcthGO1dkSGBGJsZoEmJoo326d/sXzY6/vYlW6Ijsw59e/9jVPMGtKLPDlzMGfBIqnjCEKalj9/fv744w8cHR3jXRPTh9M3mczwmzhl9uOWRAdWEAzM3NyCHDncePPmtdRRBOG73L51i7r16qPT6fDy8iIoMBCdTsfEyVOoamz+bwdWrgCtFojddVdlnx1zNw90kaFooyOJDvmIIl8lwuXmqD4+JfL+SQO/EjmONToQHh7J5VUTiA4NQm6kpHCLvtiXrIuNR2ViQgNQWdryYuNEkMtwqt4RTCx5enInOo3awHnTBp1GzaPdS+jTpCdXbtzk/PkLUkcShDQnV65c7Nq1CwcHB5ycnOJdDw4Oxsoq7R2bJQhpmejACoKBFfLwYN+hI5QoXEiseRHSvQf378f52tbOjobVyhGw79/OjEmd/kTpjLC0MEMREYh/lI6REyah0+pwzZGDnO452fjHcN69e8uGjRvJpjJBaWmPafb8YGxF4JW9fO78piTbYjWxyF2S8KCPvL9/BZ8Hl/XXtJoY/N88RiaTc3/JSOxyeWJinQW3dqMIfPuMuwc3ERn0McUzpUePD6xi/aJZ5CpWQeoogpCmFCxYkL/++otChQoleD0mJgYLCwsDpxJSmhRrUjP5AKzowAqCod2/f4+ObVqLzquQIYWGhBAl+3d3XrOidbHK6kiVqtWICA/HwdEJ0PHq5cvYAufj3j9jxkz69O3Dk8dPOLtlE2ZmZkwaPRjZ1W0oSrfk4Xt/ChQoQNT+L0/tTSqLnIW5tOL3L15/e/mI/s9+j67HPnfl6BfPb82sTG2yEqEVbycE4b+aNm3KvHnzcHNzi3ctJiYGnU6HWq1GoRD/dgQhucQmToJgYO7uuRgybLjUMQQhVeh0OjRaLUbmtljWH8iSQ9epW7c+nz5+JDw8nFcvX/zbeU3Andu3+OnHH5k3dw43rl/j3NkzbNp9iOtWZWnXexA//NCLE6fPoKzZL2UCJ/djbNF5jSciwBfTcF+GDxsqdRRBSDNOnDjB+/fv4z2v0+lQKpX6/83saxkF4VuIj30EwcCCg4M5e0acnShkPBYWFsyeNw+jD/dQAw/eeLNu7Zrvrnf5sqVxvj7w9wEqlS3z3fVGfHiClUsugt8//+66Mj0zW2bMnCV1CkFIM0JCQvjw4UO856OjowEwNs6850hnNHJkyDHsBxGGbi+tESOwgmBgxioVly9dlDqGIKS48PBw8uTJQ/SL65iWa8XG9etTvI1effoyd3Q/dMfmfXddoS/vYZsjX+IFhUR9uLCH5Yu+//8TwfBevnyJh4dHksvfvHkTExOTb7o3s0loerBKpRKdV0H4TqIDKwgGZmtnR/MWLaWOIQgpTqvV0rZ1az4VaMTaPcc4euRwireRO3duIi7tTJG6jCztMbawTZG6MrtPz25TuWh+qWMIBlC8eHEiIyOljpEuWFtbx/lao9HoR2CFjOPzJk6GfmRmogMrCAbm6+vDju3bpI4hCKnCz9eXFs2asXjhglSpX61Ww39GNeQqMxQWdlhWbId1pQ6JVyBXYFmuJQElO7P00gdkogP7/WRyPNsO5mOYeGOeEbi5ueHn56f/2tzcPM45pTqdDnNz83j39e/fn7Nnz5IlSxaD5EwPJk6cSP/+/bl79y6RkZHExMSI0VdBSAFiDawgGFiWLFlZvnoN9WvVkDqKIKQ7trY2mKoKEp2vBlaaUKItHDl48BBbR0xl5bxpX7xPZeeCrEhDbr94z6Ixf/Dg/j0AurVuYqjoGVL2MrUxK1CZX6fPYvPW7VLHESQgl8uZPXs2OXLkoHbt2mJ09j9OnjzJyZMn2bZtG8ePHydnzpxSRxKEDEF0YAXBwORyOYUKeVC/USMO7t8vWY59B48QFRXJnFkzuXD+HDqdDplMFueTdkFIa4oVyI2VYxXKV6hIufIVuHThPEFBQQCEx8TdIdjY3gXjyl3x8vbm73OXWNayA2FhYXHKRMSI46y+h2uZuty4/4QaVauQJ3cenr18xbNnz3j8+DHBwcFSxxMMYNWqVVy9epXWrVuL3x9fEBERwcOHD8V64QxKJpMZfDfpzL57tejACoIErG1sKFTIQ7IObOeu3SlctCg2NjZUqFSZJ48fER4ejptbTry8PjDklwHcvnVTkmyC8DUXb94jNPQyQYGBHD54QP+8iYkJttlzo/WsQsSbBxiVaMqtV74MqV6LiIiIBOuysrIiR/Zs+CV4VUiKiwuHIlcocTWzJJeFOXXKO2PaqAQm1lkwMjYDuQKdzIgolSXFK9WUOq6QBGq1GiMjI/3Xnzds+pJTp05Ru3ZtHBwc8PHxSe146Y6RkRG7du2iUqVKREVFJfr9FAQhcaIDKwgS6d6zF6453Bg6cEDsuj4DKVW6DENHjMTGxgYAMzMzihUvob+eLXt2Vm/YyO2bN/m5b+94I1aCIKWhgwcn+HxkZCTlSpWgd98fsbbOwaL2PQgMCPhqXa3btOXNKTHt9Xtp1TFEBfsTFewPvsCL+3Gum9pkpdqI5dKEE5LN29sbhUJBvnz5ePLkCV26dPlq+TVr1nDlyhVOnDhB/fr1efPmjYGSpg/GxsbY29tjbGxMZGQkarU6wd2JhfRLik2VMvkArOjACoJUsru60qFTZ8qUKcvmjRvYuGEdYaGhREVFpVqbderVZ/6iJTg5O3+1XK5cuVEqxAHrQvoSHR3NwvlJO8pl8uTJNKxVlfsbJqVyKiEi0I9Ly39l9vQpDB4xWuo4QgKOHTsW54PUGTNmcPDgQd69e8fBgwcTvX/79u2EhYVx5MgRGjduzNOnT1MzbroSHh7O2rVriYyMRKVSUaJEicRvEgThq2S6TLRgITg4GGtra4KCgrCyspI6jiDoqdVq/P0/odVomTF1CqtWpM5oxYEjx6lQqVKSyt6/d5eKZUqlSg5BkFKrVq0Y1LoGz0+I0VdDyV29FQ/DTWndvpPUUQRBUvPnz6dv374olUqpo6QZ6fX9+efcCzpVxFRl2DHBiGg1/TecT3ffs5SSrGN0xo0bp1+o/Pnh5OSkv67T6Rg3bhwuLi6YmppSrVo17t+//5UaY6ee/H+dMpks3i52ixcvxt3dHRMTE0qWLMnZs2eTE10Q0jSFQoGDgyNOzs4MHDKU+g0bpXgbKpUKc4v4Rx98iZeXV4pnEIS0wCVbNtSRYmq8IYX6vkdm9PU37CqVykBpBEE68+bNExucCcJ3SvY5sB4eHnh5eekfd+/e1V+bMWMGs2fPZuHChVy9ehUnJydq165NSEjIV+u0srKKU6eXl1ecRe5bt25l4MCBjBkzhps3b1K5cmWxzkLIsHK4udG6bTvMzMwwNTX9rrosLS3ZvH0HAKXKlCFX7jxJuu/Nm9fMmjblu9oWhLSqb8+uvLl0SOoYmYrP/YuUds+Ci4tLvGt/79nJ82tnOHlgjwTJBMGwnj9/zoIFqXNOtiBkFsnuwCoUCpycnPSPrFmzArGjr3PnzmXMmDG0aNECT09P1q5dS3h4OJs2bfpqnZ9Hcv/7+K/Zs2fTs2dPfvjhBwoWLMjcuXNxdXVlyZIlyY0vCOlCxcqVOX/1OmcuXmHl2vVUqVoN+284HH7F2vVUqlKVa7fvMW3mbCwtLRO9x9vbm97du3Hp4sVviS4IaVqLls2J8H2LTqtNvLCQoh7sWc7Z7St5//Am7dq2pk/vXry9f52sAQ95e2Y70VHi/FAhc/jjjz949OiR1DGEFPJ5EydDPzKzZE/Yfvr0KS4uLhgbG1O2bFmmTJlCrly5ePnyJd7e3tSpU0df1tjYmKpVq3LhwgX69OnzxTpDQ0Nxc3NDo9FQrFgxJk6cSPHixYHYTTmuX7/OyJEj49xTp04dLly48NWsUVFRcTbEEVM2hPTC0fHfD3Hy5stH46bNCAwI4OaN67Rt2fyr9/bs3YcaNWuR3TUH+QsUwMTEJEkdV4DXr17SvHEjXjx/9l35BSGt8vQozPvLiW9KI6S86NBA7m2fC8Cs0b8T8v4ZL49uwKF8U25cuUnfhl//2SYIGUVoaCi//vor69evjzPTKiAggA8fPuDh4UF0dDQXL17E0dERrVZLoUKFJEwsCGlLsjqwZcuWZd26deTLlw8fHx8mTZpEhQoVuH//Pt7e3gA4OjrGucfR0ZHXr19/sc4CBQqwZs0aChcuTHBwMPPmzaNixYrcvn2bvHnz8vHjRzQaTYL1fm7zS6ZOncr48eOT8xIFIU1SqVQ4ODpSumw5OnXpxoZ1a/TXChYqhJtbTipUqky5ChXwLFwEMzOzZLcRHR3Novnzv9p5tba2ppCHJ3nz5cPYxIR+Pw9g6+ZNTJs88VteliAY3KnTZ6k/oCOBbx5jpDQmX70uPDu+hZyVGvPp2R38X9yTOmKmcH117O9mI6Ux1jEa+vYfJHEiQTCsBw8eEBgYiKmpKcHBwXz48IFff/0VS0tLRo0axfPnz2nYsCEymQwPDw/27dtH1qxZ0el0PHr0iCtXrtCyZUscHBykfimZ3uf9ewzdZmaWrA5s/fr19X8uXLgw5cuXJ3fu3Kxdu5Zy5coB8b+hOp3uq9/kcuXK6e8FqFixIiVKlGDBggXMnz9f/3xy6wUYNWoUg/9zZmBwcDCurq5fvUcQ0jI7Ozv69e/PxvVr0el0lCtfgbUbN6PVaXF2jr+2LDmUSiU53Nz0X5uYmDB15h9kz54drVbL+/fvaNKsOSYmpvo16gqFgkZNmnDp4nlOnTihv3fE6F+pVqMGTerXJSYm5rtyJebOw8e0bdmchw8e6J/bf+gIC+bN5fDBA6natpD+nDl9EtXUcSiMzcjfeiA/DBzJhtUrMDE25v2NU1LHy3Q0MVGoNOFSxxAEg3v9+jXe3t68ffuW/v37c+3aNbT/LG1Ys2aNvpxOp+Pu3bvky5ePPHny4OTkxIl/ft8GBwfTtWvXeEvvBCGj+649n83NzSlcuDBPnz6lWbNmQOz6Oef/nDHp6+sbb/T0a+RyOaVLl9afIZYlSxaMjIzijbYmpV5jY2OMjY2T3LYgpAe58+Tl2KmzaDQa3Nxzxplu/D1kMhlGRkYA1KlXj6EjRlGqdBnk8til8l/60MizcBGGjhhFgL8/BT08aduuAxUqVUKpVPL7xEn8OnJEiuQThJRgZ2eHPDyAfK0GUbNxKwIDA/lz1Rpals5F+McPUsfLnJTft1mdIKRH4eHhVKtWjZiYGCIiIhItHx0dzYMHD3jwnw9rR44cyfbt2+nevTuVK1emSJEiqRlZENKMZG/i9F9RUVE8fPgQZ2dn3N3dcXJy4ujRo/rr0dHRnD59mgoVKiS5Tp1Ox61bt/SdYJVKRcmSJePUC3D06NFk1SsIGYWxsTElS5emTLlyKdZ5/axo8eJs27mbFWvWU6ZsOX3nFb4+XaVS5SocOXmGpX+upHrNmhgbGyOXy2ndtj1Vq9dI0YzJYWFhwbxFizl+5hznL19j9vyFKBSxn9vtP3SEcRMnc+DocW7ee8js+QuTdF/+AgU4dvosF67e4M/Vazl66gx16zcAwD1XbnbvP8j5y9c4e+kKDRs30dcZGB6Fufm/xxg9f/OeHDncqFGrNjv27Adip2h/CgmnS/ceAHTu2o0FS5YC4ODoyOr1G/WZRo/9TV/XnYePGTF6DIdPnOL2g8cMHRF3zwDhX/7+/jz0Dadag2YEBgYCcODQYexyF5Y2WCamiAlj17bNdGjfnv07tuL1/CH58+eTOpYgpLrg4OAkdV6/5vr16/z888/8/vvvHD16lMOHD/Px48cUSigkhdjEyfCS1YEdOnQop0+f5uXLl1y+fJlWrVrppy/IZDIGDhzIlClT2LVrF/fu3aNbt26YmZnRoUMHfR1dunRh1KhR+q/Hjx/P4cOHefHiBbdu3aJnz57cunWLvn376ssMHjyYFStWsGrVKh4+fMigQYN48+ZNnDKCIHy/kqVKU7tuvW86FDuh2Q6Ojo7Mmb+Q5i1bpUS8L1q7cQtnL13RP4qVKAnApGkzuHDuHDWrVKJi2VIoFEb07ttPf597rlw0qlub8qWKU7NWbUqXKZvofctWrmb5ksVUKF2ChfPnUqJkKX19f65ew66df1GxbCm6duzAgsVLyZYt+1ezXzh3lpKlSqFSqahctSrXrl6harXqAFStXkM/NXvJ8pX8uXQJNatUokqFspQoVZpGTf7tIFtb21C3RjVqVKlI/4GDcU7guBIhVocOHQgNDdV//eTRI3yCIjBSihk7UniwazH2XlcZ2rgU1u+vEBb4Mc6HZ4IgJG737t3UrVsXb2/v7z6CTxDSumRNIX737h3t27fn48ePZM2alXLlynHp0iXc/lk3N3z4cCIiIujXrx8BAQGULVuWI0eOxNkB9c2bN3F+MQUGBtK7d2+8vb2xtramePHinDlzhjJlyujLtG3blk+fPjFhwgS8vLzw9PTkwIED+nYFQUgZqTHlPlfu3Myet4Aq1aozqP9PKV4/QNeO7eKtgQVo2KgxpUuX4edfBgJgYmJKdPS/a3J3bN+GVqslMjKSu3du454rF1evXP7ifZaWlhQs5MH2rVsAuH3zJvfvxZ6FbWFhQeEiRVm/ZjUAL54/49LFC5SrUIEd27d9MfvntsuVr0DV6jWZM2smk6ZORyaTUblqVUYOG4KZmRlVqlXDwfHfzTrMzS3Imy+//uttWzcD8OnjR16/eombW068PogpsUnVvktPju/dyq11k9GqU3fdthBfwMv7BLy8T4meE8hbuiqRkeJIHUFILk9PT1q3bv1NGzkK304ukyE38JCoodtLa5LVgd2yZctXr8tkMsaNG8e4ceO+WObUqVNxvp4zZw5z5sxJtO1+/frRr1+/RMsJgpD22NrZUaiQh8HblclkdGjbmtevXiZ4/b/HbGk0Gv004S/dZ2VlhU6nQ6fTJdgWEO/a56/VarV+jTGA8T8bYQGcOnmCqjVqUKFCRcb9OppHDx/QrkNH/Hx8+ejnh4WFBTqdjuqVKqBWqxN+Lf95w//f1yIkjY+PN38dOkWlwhX4cPO01HEyrcf7lvP4+nncPErqn8uRIwc5c+bkx55dqVSsAGNmLWXd+vUSphSEtMnJySnT704rZA5ijo4gCAbh6uZGVgNv93/wwH4GDR2m7zha29jgniv3N98XHBzM40cPadWmLQBFihalkIcnACEhIdy9c5sOnToDkNM9F2XLlefyxYsAvHzxgpKlY2eWNG7aFAsLC317p06eoHWbtgQGBhAWFsapkycY9etYTp2MnT4cGhrKxfPnGTR0mP4eJ2dnXLJl+67vjxCXn99HMfoqsTDfd6hD/PUfwFhYWHB69yZmda+Ly6c73Fw7md9+6kKOHDkkTioIac+UKVPE9GEJyCR6ZGaiAysIgkG4uLgwasxYg7Y5athQ1Go1Zy9d5fzla+z5+2Cco4K+5b6+P/SgX/8BnDp/kR/69OXe3TsEBwUB0Kt7N9q068C5S1dZv3kLA376kffv38XWOXwos+bM49DxkxQpVpxP/9lk4+b161hZWXP61EkATh4/Tg63nPoOLECvHl3Jl78A569c5/yV66zbtAU7O7sU+14J0KF5A7zvXZI6Rqb37NBanlw+Se7cuTl7eB+PdszH6/YZAt88QqfV8OLweoYP/kXqmIKQ5owbN47nz59LHUMQUp1Ml9BcuAwqODgYa2trgoKCvmmTGkEQvo/Xh/d0ateW69euSh3lm5mZmREeHntuZf4CBdh/6CilihUm6J8dbYX0qXWb1vRvWolXZ3ZLHUUArLPlwbl4NV6e2UlUsH+8667NBlGiWj3DBxOENO7y5ctx9pFJD9Lr+/PPuZd1q4ypyrDLdiKi1fRZczbdfc9SilgkJQiCwTi7ZGPpipVotFquXrpE/37pbyfxsuUrMHHyVP06o19+7ic6r+lchYqVGN23M3e3Jr4fg2AYQe+fEfT+2Revm6pDsLKyIjg42ICpBCFtq1KlCp6enlLHyHRkMpnB1x5n9rXOogMrCIJBfd45N0cON7y9vZg8YbzEiZLn5PFjVDp+TOoYQgqKiIwg8PVDqWMIyfDxwSU6dmjPkqXLpI4iCGnG5cuXOX78ODVr1hQ7EQsZmlgDKwiCJMzMzOjz408UL1FC6ihCJuXo6MTgoUOZ+8cswnzeSh1HSAb/F/cY3KO92G1bEP4jKiqKpk2bMm3aNA4fPoy/vz8RERH4+vpKHS1jk4HMwI/MvouT6MAKgiAZSysratauI3UMIZPasWM77aoWxffQMvxf3pc6jpBMr4+uZeWShVLHEIQ0RafTMXHiROrVq0ezZs2oV68eixcvljqWIKQo0YEVBEEyjx4+ZMFcse5QkEalSpXxVZsiVyqljiJ8gzC/D5Qr6IZcLt7KCEJCzp49y5kzZ9i0aRMhISFSxxGEFCN+6guCIBmVSklUVJTUMYRMbMmKNTh5VpA6hvCN3l/Yw4bVKxg7epTUUQQhzXr+/Dk+Pj5Sx8iw5DKZJI/MTHRgBUGQjJ2dPQuWLMv0u+kJ0nj06AGTRg/mzaUDUkcRvlHIh5cUMgunVUlXpk0cJ3UcQUiTtFotgWK3fCEDER1YQRAkY2tnR7sOHend90epowiZ0E8//UxYeDju1dtKHUX4Dq/P7+PV2T20rFtN6iiCkGYZGRlJHSHDkkn0yMxEB1YQBEkplUqio6OljiFkQsePn2Do2IkYqUywcc0ndRzhO6jMrQiI1EodQxDSLHGsjpCRiA6sIAiSs7WzkzqCkEl5+/gSY2qL2qMuWfIWA0BhYkbuGm2kDSYki8LYlJDwcMnad3Jy4vDev7h6fD9/79giWQ5BSEitWrVwcnKSOkaGJZPJJHlkZuIANUEQJBcaGip1BCGTevXyJRWq1gRgw9pV5C9WEyOVCbcePcc2qwthfh8kTigkRbi/Dx520owwbVm7Ag9Hc54d30hgeAhWzm4c2LWNBs2T9yGIp6cnT548ETNShBTXpUsXrK2tpY4hCClGjMAKgiC5suXKSx1BEOjUtQdlazWiTrM2eOZzx0hlInUkIYlyVmnO0Qs3JWm7kGtWHuxbSXR47DElYR+9KJDHnQIFCgCQI0eOr94/dvRIHp49wJlDe3BwcEj1vELmkjNnTqpWrSp1DEFIUWIEVhAEyeXJk1fqCIKg16lzZ7xPbSHY66XUUYTEyGTkb/QDszbsY8XqtZJE0PzfWIAmJprrK35j2x9jMLKwI0tuTxyzu8W7L0uWLJw9vA+jyEBubvoDj0bdWTR/Hk1btDRUdCETmDx5cqIfogjfRyaLfRi6zcxMdGAFQZDcJ/9PUkcQBL1C+fMS+fyY1DGEJDC1ceBlqEyyziuA0sQ83nNadQwPD6xFJjeiVJeR1KxRg+MnTgBQokQJVi6aiykxPN4+m8iQAAAUFrb82PMHg2YXMr6goCCpIwhCihNTiAVBkJyrq6vY4l9IM9xzuBIdFix1DCEJIgJ8yGUll3TqrU2WrBRq1J0CrQeSu1qLONd0Wg0P9q1k1bLFAFSrWpW/t6zm9e753N4wVd95BYgK/sTMyRMwMRFT14WUc/LkSbRasUN3akovmzi9f/+eTp06YW9vj5mZGcWKFeP69ev66zqdjnHjxuHi4oKpqSnVqlXj/v37ceqIioqif//+ZMmSBXNzc5o0acK7d+/ilAkICKBz585YW1tjbW1N586dU/wcYtGBFQRBck7OLuR0zyV1DEGgR4/uZM9iDTqd1FGEJHp2aB2n9u+Q7JiQXJ4lqdqxP0WrNQLHfMgVyjjXNTHRRHk/5+Wti2xc8gfnF48mKjQwXj2PDqzF+tVpdm/daKDkQmZw584dwsLCpI4hSCwgIICKFSuiVCo5ePAgDx484I8//sDGxkZfZsaMGcyePZuFCxdy9epVnJycqF27NiEhIfoyAwcOZNeuXWzZsoVz584RGhpKo0aN0Gg0+jIdOnTg1q1bHDp0iEOHDnHr1i06d+6coq9HTCEWBEFykZERxIidNwWJ2djYMODnflxfNlzqKEIyqKPC+XB0DSuWLqZDl27657NkycLHjx9Tvf3o6Gj8/f0BaN/zR7bNGM6TY1v11yOD/bm5ZQ4yuREyuRytOuaLdamjIrAwVqFSqRg7ehRjx41P9fxCxtarVy8sLS2ljiFIbPr06bi6urJ69Wr9czlz5tT/WafTMXfuXMaMGUOLFrEzSdauXYujoyObNm2iT58+BAUFsXLlStavX0+tWrUA2LBhA66urhw7doy6devy8OFDDh06xKVLlyhbtiwAf/75J+XLl+fx48fkz58/RV6PGIEVBEFyFhaWeBYpInUMIZOysLDAzd2dS6eOEProktRxhG8Q5veO3DFveHBkM49O7eH2xdNcP/wX18+fZtigXwyWw9nZGYXKOMFrOq3mq51XgJiIMLIqY7hzcj/VnGHZwnlfLa9QKJDLxVs5IWFmZmZiB2IDkMukeSTH3r17KVWqFK1bt8bBwYHixYvz559/6q+/fPkSb29v6tSpo3/O2NiYqlWrcuHCBQCuX79OTExMnDIuLi54enrqy1y8eBFra2t95xWgXLlyWFtb68ukBDECKwiC5IKDg7hyWXQcBGlcu3CaUO/X3N8+n7CP76WOI3wj77vn8b57HgC5UsWrmGjkRko6V21Ks4YHGDFuCufOnUu19n8bO4buLepzY8OMb65Dq47h3s7FOBYqg5lnNRb+NDhemWJFi7Jo7izMVEaYy2JQx0Rz981H2nbu/j3xhQxGLpezd+9eSpYsKXUUIRUFB8fdr8HY2Bhj4/gfor148YIlS5YwePBgRo8ezZUrVxgwYADGxsZ06dIFb29vABwdHePc5+joyOvXrwHw9vZGpVJha2sbr8zn+729vRPck8DBwUFfJiWIj+0EQZBcTHQMgQEBiRcUhFTw59qNRIcEiM5rBqKNiV2SoNXE8PLUXziq1CwZ2oW71y+neFsmJibcunSWeu5mXFkxDnVk+HfXGfbJCxOVMQH/t/GJm5sbJw/uxWvvPJ5snsrNjTO5u20eRbJZU6NG9e9uV8g4qlWrRrVq1b5psx8heWQS/Qexm2B+3izJ2tqaqVOnJphRq9VSokQJpkyZQvHixenTpw+9evViyZIlcV/L//190el0if4d+v8yCZVPSj3JIUZgBUGQnLGJCVkdHPD68EHqKEIm9Mcfs3FymErFWu15dXYP6qjv74AIacuDPcso3GEElZq0SLxwMlhZWfH45iUe7PmTj8/vpli9oT5vefrXHxzfvIwwtQy5sRlPXr7B09mSY9P7xpuKfHfnUuYO7s4aT09mz1+QYjmE9KtJkyZid/9M4O3bt1hZWem/Tmj0FWKXNxQqVCjOcwULFmTHjh0AODk5AbEjqM7Ozvoyvr6++lFZJycnoqOjCQgIiDMK6+vrS4UKFfRlfHx84rXv5+cXb3T3e4gRWEEQJBccHETof3a5EwRDGzZiFIP+WIV9vR+xy+UpdRwhpel0+AaF8/590kbZ58yYwpNzB3h4ai+L5s7UP79o7kzW/Rk7YmFjY8PdS6e5tHRMinZeP1NHhnNryxye/jWbp1unY/3mPHd3LEpwHa1Op+XhwXX0btuQLFmypHgWIf0wMjJixYoV9OzZU+oomYYMkMkM/PinbSsrqziPL3VgK1asyOPHj+M89+TJE9zc3ABwd3fHycmJo0eP6q9HR0dz+vRpfee0ZMmSKJXKOGW8vLy4d++evkz58uUJCgriypUr+jKXL18mKChIXyYliA6sIAiSCg8PZ/rkSXG2aRcEKTx79oygkFBs3ApIHUVIYTqtBoVOnaSyk377lcrZjXn41zye7F5EoyplAGjetDF1yxYlZ9hjLh0/wPWzx7m+ahzR4an/s0urjiHw3fNEy93fsYhzB3bg7u6e6pmEtGnkyJF069YNCwsLqaMIacigQYO4dOkSU6ZM4dmzZ2zatInly5fz008/AbHTfgcOHMiUKVPYtWsX9+7do1u3bpiZmdGhQwcArK2t6dmzJ0OGDOH48ePcvHmTTp06UbhwYf2uxAULFqRevXr06tWLS5cucenSJXr16kWjRo1SbAdiEFOIBUGQ2MsXz/lr29bECwpCKho95lfa1q3Ak7/X8CLQT+o4QiqQG339M3u5XM72DavJbRzO67O79c/73bvA8ysniPr4nvvbZoNOh7OVPVa52xITkbbO11RHRXBv80x2LxiPv9yK5h26Efh/62iFjK1KlSpoNBoxfViIo3Tp0uzatYtRo0YxYcIE3N3dmTt3Lh07dtSXGT58OBEREfTr14+AgADKli3LkSNH4hzDNGfOHBQKBW3atCEiIoKaNWuyZs2aOH/fNm7cyIABA/S7FTdp0oSFCxem6OuR6XSZ57T24OBgrK2tCQoKijNfXBAEaYSEAkZ10QAAewlJREFUhDBu7BhWLl8mdRQhk8udJy+b/hjL4wOrEy8spEt56nTkVbiShq3ax7vWoF495owfztvjmwjzfZuk+kp2GcWzC4fxeXg1paOmCJW5JXlrtcfEKRd5ipSSOo5gIDKZjHXr1tGpUyepoyRZen1//jn3xr41MTM27JhgeJSajkuPp7vvWUoRU4gFQZDMzRvXRedVSBPq129AqPcrqWMIqejZkY04Rrylf7++QOyI67oVS7l1+iBTezfj0ebpSe68AtzYOBPPBmm3kxAdFoKRXEa4OtOMUwjE7vbat29fVq1aleQ134KQ3ogOrCAIkhG7DgtpQfHixfmxWzs+3D4rdRQhlb2/fpz+HZvh4eHBg0uncPG5wutdc3l1Zley67JzK4CRMuENU9KKu7v/JPDKXq6eOhxnlEahUNC71w/s3C6Wb2REYWFh9OzZk9WrV6NWJ23tt/Dt5DJpHpmZWAMrCIJkyleoyNSZfzBq2BCpowiZ2NJ5s7i1diI6jXijlxk8P7CKI1tWcmPtpAR39E0q/1cPiAoNTLlgqUCn0+J19yLKZ3e4tH8zUTEa5DIw0kRjJNOyfJ/40CYjmzx5Mo0bN6Zo0aJSRxGEFCU6sIIgSCaHmxvVa9SUOoaQycmjQ9FERUgdQzCQ6LAgrq38/bvqMLayo0zPcdzZlz7WTMdEhHF365w4z3k06cWcefHPjJ06cTx3799n05ZthoonpJLIyEj2799P4cKFkcvFpEsh4xB/mwVBkJS5uTkyWeaaCyOTyRg+ajQPn72kSNFiUsfJ1KpWr0Hom4dSxxDSGc9mfTg5fxg+D69JHeWbKc0tOX1oL3fOH2ffjq3cvXyWF/euU9lRx6992nP9xN/8tWmd1DGF72RsbMzz58/RarVSR8mwZBL9l5mJEVhBECSlVCmxtLQkODj4u+pxz5UblUpFydKlyZo1K1s2bcTXx4feffvRoVNnli9bysZ1a+g/cBAXzp2jRavWRERGcHD/fq5fM+wuog0aNWLoiFGoVCoWLFlK1QrlDNq+8K8Xz55i7TaQt1eOgk68wRMSIZNTsvNIXl49gToyXOo03+XeziUYKY3xDg1EaWrBo5go/ZTq97fPAZC/7TApIwopYNiwYYwePZrr169jb2+Pi4uL1JEE4buJDqwgCJKKjIgkPDx5bwSVSiVjx00gb778HD50ABNjE4YMH0FkZCSuOXKg1WoZMGgwb169JmeuXNja2tKrT182rltD0+YtGT32d0xMTJDJZPT98SdOnjhB147tUuQTahMTE2rXqcu+vXv0z8lkMpRKJb9PnIS9fRby5M2rv+aeKxdubjl5/frVd7ctJN/bt29Zt/8kdQuUwC8dj6YJhmGfpzAh/j58uHNe6ijfTR0VgfqfqfMxEaFxrskVSgo16sHEhX9KEU1IYTExMRQpUoQ+ffrQo0cPSpcunelmPqUmmSz2Yeg2MzMxhVgQBEmpVCoqVq6crHu2795L1+49qN+wITNnz2XEmF/J6uCAa44cQOzxGPb2WShesiS2trYA+Pr4UL9hI7I6OGBqaqr/5W1haUm9Bg3o3rPXd7+Wrt17cuzUWQYPH8G5y1fJkcMNY2Nj9h8+yvW79+nV50fadehIqdJlUKlUse1bWNK6XfxzKQXDadWkPoGvHkkdQ0gHPj29jZVDNqljpDq3MrV5FqRly7a/UrWdJo0b4/XqqRgVNJBly5ZRrVo19u/fj0ajkTqOIHwz0YEVBEFSLtmy8cfcBXh4Fk5S+RVr1lKyZCmsbWyA2NHYz53UrylesgQbtmzDzc0t3jWlUslvEyaSK3eeZGX/rHyFihw6doLpf8zGs0gR7Ozscc+VmxNnz7Nz39+ULFUaV9cc+k7rf8nlcho0aoSJick3tS18n2zZsmElj4k3AiUIX+L3+AaV+kwge/GqUkdJNQpjU86ev5Dq7fw+fCBX/xzL0fULOLpvJx4eHqneZmYXERFBs2bNuHHjhtRRBOGbiSnEgiBILk/evEydOYsm9esmWtbCwhKFUpnsNrJmdfjqdSsrK9Zu3MzK5Uu5fu0a7Tp2JE+evLRt2fyL92TJmpXpM/+gWo2a2GfJon/e0soSc3NzzM3NyZI1a6LZihUvwZ6/D/Li+XOePHnMnFkzk/7ChO8SFBTEtWcfKNZtPM92LSAy6KPUkYQ07vX5/bw+v59yfafw7uZpqeOkisjQQIJDQlK1jZHDhhD9/AoRgR+5t3MJCpUJm6YPJ8bckbCoaCzNTFm/Y2+COyU3atSI/fv3p2q+jEyr1RIZGSl1jAwjdgqxYef0iinEgiAIEouOjmbHtqQd2ZDDLWeqjFbKZDIKFynCzDnzOHDkGH37/Uy1GjUSLKtUKhnz2+8cPXmGlm3axum8AtjZ2SerbblcTtnyFWjfqTN16tX/5tcgJF9oaCg9evZi79FTmNpkSfwGQQDs8xRBJjeSOkaqeXvtBO1bffnDu5TQtWkd3lw9rv9aHR3Jo4PreblrLj5/L+Lp1ul0KJ+Xe1fO0bvXv0s8li6cz9S+rXh+/SyPrl8k73/2FBCSbu7cuZw/n/7XcguZk+jACoIgOZVKRccuXRItJ5fL8fPzTdVPOpVKJZZWVhgZGfH+3ft415u3as3hE6cZMnwk7rlypXj7uXPnYdbceeR0d0/xuoUv27dnH2ZZMv7aRuH7ebb8iRzlG3FywXCpo6QKmUyOa/GqePl+StV2NKH+CT6v1ajRaWPXZ744u5fHW6bTpZQLj84f4uGV05R2kPPg4AaurRrPvQ2TOb5zI8bGxqmaNSPauXMn9+/flzpGhiCXSfPIzMQUYkEQ0oQiRYuxYMkyfvnpxy/uBjxh8lQKGWiNlE6nw8nZmUVLl/PkyROyZ8+OR+HCFClaDAsLi1Rr18HRkR9696V0mXJUq1gOnU6Xam2lV3K5nEZNmvBz7x6ADKVMixwtQRExNGnR5pvqVKqUgPheC18mkxtR/sepvLh0mFeXjkgdJ9XUHbuKJ0+e0KN2g1RrI0uWLNhmz4XCxCzR44jUURG8v3Oe9wns/KyJjuT29nncvnyed2/fYGdhjFO2HBSpUJ2PH8VygMRkTcISF0FIi0QHVhCENMHExIQ27drz9vVrZkybkmAZc3PzRNeyphSZTPbPyHBXYmJiUH7DutvvUbBQISZMmcrYUSMN2m56sHLFCnKrgnl7YDGamCj983lqtadAoUI8evAg2XVOmjSBsMs7UjKmkEFYOrnhVLgiVi7u3D+8GZ8MftzS24e3KF2tUaq2ER4ezqKNu6hdswem/s95ffHgt9f1yYcn22YSFRrEJ40aZaNuKBSZ6+1tmzZtOHHiRLI67TKZDAcHw/w+zfBkMsMfS5TJF8Fmrn/hgiCkaXK5nD79fsLVLQf9f+wLxP6S/TwKuXvXTlq2boOVtbVB8nx+E2TozivETqvu2asPefLmo32rFgZvPy3L6ZyFV7vXx3teaWbJtInjGTRsJC9fPI93vZCHJ716dqdi4TzoIkPQGanQyIzQyBQ42phw+bU4Skf4V+5qLbB2zU+w73sen9pJdGiQ1JEMQq6OwMrKiuDg4FRrIzw8nClTpzFlKlw9eQi50VG0GvU31xcR9O9056fHt7N32wbKVKmVElHTJFNTU4YNG0a5cuW4du0affr0QavV4uLi8sVZO46OjmzYsIG3b99iZ2dH3rx5yZnzf+3dd3gU1foH8O9sz26STe+VEBJIQgsQQkd6ERFRBAQL2AuICnK9KjYQUERUuIBeBUGwAKI/kaYUkV5CCb0mQAoJ6W2T3fn9gew1JkDK7k42+/34zPOQ2TPnfXccwr57Zs4Js23iRBbCApaIGgyZTAZXvR5t49sBAORyOS5nZmPHH9sxduQItGzVGi6urhJnaTtarRatWreBTqdDUVGR1Ok0CMGhoXBWVH+L+YmfFkGmUGLt1/9Bu56DUFFRgTfeeB1d2reBs1qO0ssnkX3mIE7+UHX20otWzpvsS/SgR5F79SJObJmFTuNfR4fRLyH95EGc3fYjdF7+MFWUoyS3cd6ienn/75g04XlMe+c9m8R7YeqbWPHp+9jzpWXilZcUIXfnKiT/thoFcMK4F15udM96jhs3DtOmTYPBYECPHj3g5OSEa9euYc+ePaioqECnTp0qtZfJZPj1118RFxfncKPT1DjxKiaiBkMul0Mul0OtVsPD0xPXs7ORde0aevfpi4cfG4fhDzxg+9t0JKZWq+Hs4oLy8nK0iImFyWTEkcOHpU5LMmu/+RLHv3n/lq+bKsqRuusXbF/7DQRTBdIObMbVn7bbMEOydyqdKxRaF1zcuxkdxkxG8qrPUJJ7Db4xHdFzwmyU5edAUKjw5+JpUqdqFTmpZzDy0TdtVsDmFxSirCDXon3mpJ5BTuoZyBRKLHnzaWj9mmDuku+x6IsvLRpHKitXrsRrr70GPz8/8z4vLy94enoiJSUFixYtwrPPPot169bh9OnTuHz5MiIiIli8Wonw12brmI6MVzIRNTgRTSOxaet2PP34OHRo0xKbtm7H0GH3QRBkMBgMUKlUUqdoM1qtFm+/NwPtExLg7eWN3NxcjB4xvNEUsTKZDEeSDmLxf7/EJ/M+MU/gNXv2TMyZMxdpaWmV2ptwo0i9newzh5F9pnGcH7I9td4TxvJy6Lz8oVRrUJJ7DQCQkbwbGcm7AQBx9z0LF59gFGSmSpmq1eSd2odJEyZgzscfWz3Wm1NfwfF1S63St6miHOe2/QgAeOXJfzeKAvbRRx9F27ZtIZdXXsZJ+Os5zLCwMAwcOBDvvPMOEhIS0Lt3b1RUVLB4pUaFVzMRNTiCICAioinmfPwpenfvAp2zM2LjWkqdliScnJzwwIMjzSPPLq6u+PjTBejdoyuMRqPE2dWfyWSCseA6+vibMOqXlXAJioLJUIxrR3dg3YrPUVZcBFGlxYKl32LiU+ORsfsnqVOmRq7g6gWI5SVIGPMKdi/4V/WNZDIUXc+wbWI2dGHnOoy/9yn8tmULDh85YtVYTQJ8cG5XgVVjAEBZYY7VY1ibs7MzPvjgA3h4eNy2XWBgIF544QXz/A0sXq1LkGASJ0e7G+2feEUTUYMVFR2N79ashWgyQRRFh/2F/c/3HduyJb78ejk8vbxw7+CBMBgMEmVmGQXlIvIun8H188eg0ulhKM4HRBGpu9aZ2zzSrQ9SNi9D/pWzEmZKjuLM5m+hdnaDyVj9aL/JUAbxFst9NRbH1i7G6qWLUW4SUZhzDWVGoKisHG/PmI0dO3dZJMZ7b78J4XqKRfq6o/IyBAQE4OrVq7aJZwUGgwHXr1+/YwEL3PjyUxRFh/63kxovFrBE1GAplUp0695D6jQaHKVSibvvGYpr166hZ6/e2PDrujsf1EB1794dYvpJGA03lsMxFFU/0+vlfZtsmRY5OGNZCYrLSm75uqEoH3FDHsWRHxfbMCvbEk1GnFj9CYwVFSjNuzFhlUKjxezp7yCxR/1n+B354Ajc3z0eh76bV+++auL8tjVY9vl/cNfAITaJZw3PPfccQkNDa9yehSs1VjKpEyAiotq7uYbfq6+9LnUq9fLRBzORsvMXqdMgqhWdTxBUWmep07C6oux0c/EKADoPP2RkZlqk723b/4DWK8AifdXUhRT7fWY5Pj4ekyZNkmRZN7o9mSDN5sg4AktEZMf8/f2hd3NDXm6u1Knc0RNPPIHAAH8cPpaMCxcuYM57byH9jx9gvM1IF1FDlPTNB0h40jaz9DYUTXvehzPFajz4wCiL9Lf391+x9/M3LdJXTeiDIrBgbdUltOzFBx98gMDAQKnTIGoQWMASEdkxH19fdOrcBb/+UvWD2eSp/4K7uwf+NeWVWy5ub0tjHxiKouTt6HF3Rwjyrkj77UuU5V+XOi2iWpPJlQ71xYuTmzey1L54cPgwi/S3Ye33SDv8B8pLCi3SX00oVBq7Xk87MjJS6hToFjiJk+2xgCUismMymQx+fv6V9gUFBePThYsQFBwMJyctjEYj3n/vHRQW2u7D4j85OzsjMKwp/vh+tmQ5EFmCV7O2iB4wFid//0HqVGzG2ScQy1attVh/UaGB2LN4ocX6qwmN3gvXrl2zaUxLsufim8jSWMASEdkxk8mE48nHKu1LT09DVFQ0/ANuPF/28KOP4fNFCyUtYE+ePIHd8ydLFr+h6f36EhjLDdg660nzbLbdJs1D8trPkX3OusuWUN3pg5sh9p7HsX76E1KnYlPezdrimymPWaw/F09fxA5/AaUmAUbIoJEZIRbl4Oqh7chPv2SxOH+n8vDHiRMnrNK3Lfz6668ICgqCVquVOhX6B0G4sdk6piNjAUtEZMeSDh1E0qGDlfZ99Mln0Lu5mX/Oz89HYaH111kEgIULPoVJkGPAgIFIS94LZ79Q/LH3IDJP7EVxdrpNcrAXMoUSIQn9cWmX/c4i7Qic3H0Re+9TULu6o6yowOGKVwAQNS4oLS21WH9xCV2rLGez7uefENlzGA6u+Mhicf5OUKis0q+tTJw4EcOGDWMBSwQWsEREds3b2wefLVwMb29vPDHuUWSkpyO6efNKbQKDgrDqx59RWFSIvNxcnD93Dm3j2+HtN1/H7l07LZJHqzZt8PKLE9CmWSjSDvyGjKQtOLNuCeRKNbqMeBHJqz61SJzG5NT6r9F80CO4vP83GMvLzPsD2/ZAk25DIZMrAEHAiV++QuaJfQBujNym7tsM72ZtoHHzwslfvoJS54KgtndBpXNB0sq55hFc76h4NOs7CnKlCqLJiOSfPsf188fgGdESsfc+iesXjsMjPAaCXI5D33yAvNQzkpyHhqxJt6EISRyALXNfRllhrtTpSMKzSQySzl62aJ//LF7//a9X4V9+FQdXWO+27NIK+123V6FQYNOmTfD09JQ6FaIGgQUsEZEdCw4JQXBICFJSUpCbkwMA6NOjG4bd/wBefOkVxLVsCeBGgflPXyxdhodG3I9DBw/UK4dXXnkFE16chH0Lp+J4chFKc7OQduRPAICxvAxJy96vV/+NVd7ls8g+dwxNut+LM5tXmvdnnjyAKwe3Argx+td1whxsenssRJMRACBXqrFj3iS4BTdDp+dm4fhPn+OPuRMQ0Lormg96BDvmTYLW0w9R/UZj98J/o6KsGDovf3R6djY2v/MwAMDFLxRJ387F0VWfIbTTQDQf+Ah2L3zN5uegIdO4eSGofR+sf3e81KlIxtknGM5tBmDsXf2tGmdwr244vXqOVWO4efpYtX9reu+999C1a1fI5XKpU6FqCH/9Z+uYjowFLBFRI3A9KwtGo9H88+rvv8PJ48lYsnwFIptFVXtMYGAgnpswEeMeHlPnuEPvvRePj7oPOReSUVaYC0NhXp37ckQnf12CrhPn4uLf1sLVevqh+UNToHHzgmgyQqVzhdbDB0VZaQCAK0nbAAC5l89CodLgatL2Gz+nnoXW0w8A4BPdDjqvAHR+vvKkWU7u3gCAwszL5hHXnIsn0LTHcOu+UTvT9K77EdKxPzbNfk7qVCTjFhwJbbsh6PiP4nXs6FEY9/Ao+OpUqCgrxumMfAwf/QhMfz3LrdVqUVxcXOmYQQP7Y+zIBzHy4cfM7R59eAxefmIMTHmZMFy/YPX3U3DdMuvXWpuPjw+++eYbPPvss3jmmWfQvHlztGnThsUr0d/UqoCdNm0a3nrrrUr7fH19kZ5+47kmURTx1ltvYdGiRcjJyUFCQgI+++wzxMTE3LLPxYsXY+nSpTh27MYkJPHx8Zg+fTo6dOhQ47hERI4urlUrzPxwDl6a8IJ53/HkZBxPTr5lAQsALVu3hkKhQEVFRa3i9bzrLnz64fswFeVgz6LXzBMRUe0UZ6fjysFtaNZ3pHlfuzFTkfzTYqQf2wUA6P/u95D97fk9U7nhxh/EG+fc+NfPoskEQXbzQ66AzJP7ceibD6rEdHLzganCYP5ZNJkg8MOxWXD7PvBv1Q3r3npE6lQkVZiRCne5DKGhoUhNTTUXnq9NeByHl85A+l/Xn4tvME7s3gqj0QhTQSZEYwU8m7bC9LnzMemRESgpzENx5iWkJ/+Gwzu3YMOWHeiV2BZlqck49s0sm70fOaRfSuxW+vXrB6PRiB49emDo0KGIiYnBzp07odPpoFarpU6P7oCTONlerUdgY2JisHnzZvPPf/9GaNasWZgzZw6++uorNGvWDO+++y769OmDU6dOwcXFpdr+tm7dipEjR6JTp07QaDSYNWsW+vbti+Tk5EoLNt8uLhGRo8vPy8PFCxfQuk1bJB87ivLyckQ0bXrb4hUAwsOb4NtVazB86JAarxXbIaED5s14C0lfvFHp2U2qm9Mbv0HPVxdC/GsEXal1RvH1DABAUPyNZ1tr69qpA4jqNxoufqEo+GtWV7eQZshNOW25xBshuVKN0M6DsGnWM1KnIrkKQykKkzZizZx/Qe3uC5Mgg1wAzm9YBlH83xdWBRmpSFrydqVjA1p2wbtvvYE9n7+F3L89W33xl0WI9w7E6e8/tNn7uElWXlKnL+usqUuXLnjooYcwbNgwaDQaODs7m9f39PDwkDg7ooar1gWsQqGAn59flf2iKGLu3Ll47bXXMGzYjYWulyxZAl9fX3zzzTd48sknq+1v+fLllX5evHgxfvjhB/z2228YO3bsHeMSERGg1mgw5uFH8dob03D82DHk5eUhOCQETSMjb3ucQqFAXMtW8PD0RHZWVo1iLfz4Axz68k2ghgUv3Z6hKA8Xtv+E6IE3/s07tuY/aP/YGyjNy0bOxRPmYrY2irKu4uDyWWg1YiLkSjVkCgXyLp/FwWW2G/GyRzFDn8TOz9+ROo0G49rZw7h29nCtj7t6ZAfiRzyP3MtnK+0vvp5Rp+vZErLPHsaQu+/G6jVrJIn/dx06dMAPP/wAuVyOgL+WOyOimhPEmn7ljhu38s6ePRt6vR5qtRoJCQmYPn06mjRpgvPnzyMiIgIHDx5Em79NFnLPPffAzc0NS5YsqVGMgoIC+Pj44Pvvv8fgwYPvGPd2ysrKUFb2v9GB/Px8BAcHIy8vD66urjV920REjdqxo0fRJaFdjdsnHz6Ag/+ZzNuGqdHQuPsgZsjjOPvnOmSc2C91Oo2CPjACeVfOSZ2GmcbFHbL29+Pu+x6QNI9FixahV69eCAsLg0wmkzSXhiI/Px96vd7uPp/fzHvdSwOgUyttGruorBwDP/zV7s6ZpdTqb05CQgKWLl2KDRs2YPHixUhPT0enTp2QnZ1tfh7V19e30jG1fVb11VdfRWBgIHr37l2juLczY8YM6PV68xYcHFyLd0tE1PhlZKRjwSfzanWMKMjR4elZgMAPX2Q/Wgx5HHKVpsp+97DmiLnnSfz533dZvFpQQypeAcAvpgMWfrlU0hwUCgUSExPRpEkTFq9E9VCrvz0DBgzAfffdh7i4OPTu3Ru//HJj1sS/j64K/3iqWBTFKvtuZdasWVixYgVWr14NjeZ//8jUJG51pk6diry8PPOWmppaozyIiBzBlcuXMf+TeVi+rHYf6mJbtsbX366Cd3R87QKy4CWJhCT0g1EUED3wYfM+jyaxaDN6MsK6DMGfi6cBvKOgUXMNbY5169ZJmkN8fDxvGW6Ebk7iZOvNkdVrGR2dToe4uDicOXMGQ4cOBQCkp6fD39/f3CYzM7PKqGx1PvjgA0yfPh2bN29Gy7/WLaxJ3NtRq9WcvY2I6G9EUYTJZEJ2djZG3n8fjhxOqlM/7743HbNnvo9Bz3yAU2s+RUHaxdu2D4y/C65xPaEVKnB4xWxUlBbftj1RfcjkSjh5+sE7shVcg5qiKCcLh1cvQES3IQjveg/cQ5vDaDJi99LZEE0NZ1Ifsg6FRoscg8w8k7JUpkyZwsmZiCygXgVsWVkZTpw4ga5duyI8PBx+fn7YtGmT+RlYg8GAbdu2YebMmbftZ/bs2Xj33XexYcMGtGt35+ew/h6XiIhq7sD+ffjv4kX4848/cOnSxXr19cqUVzF33ifY+ONKlBfl49j3H8NUUV6lnZO7D/I9otErsQuaNo3E118thiACmX98i9xLJ+uVA1F1Oj49HblXLuDC7g04uXWtef+57T+h1b1PYN+3H6O8uFDCDMmWQtr3xqszbD/zsbu7O15++WWcO3cOERER6Ny5s81zIOsT/vrP1jEdWa0K2Jdffhl33303QkJCkJmZiXfffRf5+fl4+OGHIQgCJk6ciOnTpyMyMhKRkZGYPn06tFotRo0aZe5j7NixCAwMxIwZMwDcuG349ddfxzfffIOwsDDz87LOzs5wdna+Y1wiIqqZA/v2YcyDI5CWdtVifV65cgUx7buiW/dumPv2ayi9loJLO35CecmN4iCg7V0o9o7Cgw/d+H199uwZJHbpgeDQUPz67Ve4sncD8q9eREmONDOTUuO0Z9HraDP6FeRUs2zQ4TWLJMiIpJR97igS2sfjt99+s1nM/v374/PPP6+0JCQRWUatCtjLly9j5MiRyMrKgre3Nzp27Ijdu3cjNDQUADB58mSUlJTgmWeeQU5ODhISErBx48ZKa8CmpKRUenB9/vz5MBgMGD58eKVYb775JqZNm1ajuEREdHuXU1Mx/N4hyLl+3Sr9b9+2HW27b4enlxfWr16Jy78vh5O7D7J0oXhwWNVZP1MvXULbbv0w84MPkdghEqc3LLNKXuSYjIZS5F05B31QU+T9YykXcjxKrQsuJl+2acyQkBC4ubnZNCaRo6jVMjr2zl6n6SYiqq/fN2/GsCGDbBZv9syZ6NCuNbr36nfbdlOmTsWwjlE4ta5mS60R/VN4t6FQu7jh5C9fAQAEmQwBrboiJHEAtnz8irTJUYOgUGkQMuQ5tO/Z32Yx5XI59u/fj9atW9sspr2y18/nN/Pe8MpASZbR6Td7nd2dM0up1zOwRETU8ImiiM2bNtg05itTptyxjUwmw8QJL+C3t/k4CNWeb4sOiOz9IDLOHIagUCO4fR/oQ5pBpdPj/O6NLF7JrMJQCoVY9fl8a7m51mtISIjNYhI5EhawRESNWFlZGdLT0/DVF59LnUoVKpUK2eePw2S03QdLahzcQqMRcdcD+P3jV2CqMAAAQjv0wYHv5nNWYaqWRme7UaqQkBC4uLhAoeDHbEcgEwTIbLyuja3jNTRclI+IqJESRRGnT57E1199heLihrdsTWlpKVTOeqnTIDvUYvBjKMnNQtzgR+Afk4CIrnfj0t5NLF7plkwFWfDy8rJJrP79++Puu+/G0aNHbRKPyNHwqyEiokYmPz8fP6/9EYcOHMAP33+L3JwcqVOq1lefL0JJbhYEmQyixOszkn3Z+dlkAICLXyi0nv5w0rnAKyIWWeeOSZwZNVSlORlwd3dHVlaWTeLt2bMH8+fPx4cffgitVmuTmESOgiOwRESNjNFoxMTnnsHni/7TYItXAAgP9MHh5TNZvFKdFaRfQkbybpzfuhrN+4yAUussdUrUQKl8QpGRkYFTSfuwdvX3Nrm9d+HChbhy5YrV45C0BEGazZGxgCUiamScnJzw0uQ7T6IktQtpWbyFmCzCZCzHoeWz0f7BCQhq00PqdKgBUgsmnN63Hae+/xAuqbux5rsVVo8piiKWLVuG61ZavozIUfEWYiKiRkaj0eCx8U/g0sVLWLH8a6nTuaWIkABc3F8kdRrUSFSUFqG8uAAmk0HqVKgBOvTtx+Y/u/gGY9uOXTaJW1ZWBg8PD5vEImkIggDBxkOito7X0LCAJSJqhHx8fRHdPFrqNG5LJQNEIyfdIcuIHvQYLifvQ9pR2xQmZJ/kShV8OwzCBy/0sEm8oKAgm8QhciS8hZiIqBESRbFBzjz8dyonHdzDY6ROgxoJhUqNpl3vRv/XFkOu0kidDjVAGldPxI6agr7DH7JZzOzsbJvFIukINt4cHQtYIqJG6PSpk/iyAa79+ndd+wyCV+u7pE6DGoljaxbg+I8LkJ92EYKMH2+oKhefICxavgqXL1+2WUwPDw8YjUabxSNyBPwNT0TUCF29ehWZGRlSp3FbhYWFgMB/hshyvCJb4/LR3agobdh3H5A0rp09jIfvG2TTmC+++CJ27eJt7USWxE8ORESNUG5urtQp3FFwcDDk4MgEWU7q3k0IadONy+lQtZROOnh6eth0XdYmTZogLCwMoijaLCbZlgwCZIKNNwe/kZgFLBFRI5N29Sr+8+knUqdxW/M++hCrv/wMZ9f9V+pUqBExVZQjacWH6Di24S8jRbYjV6rRtPtQ9HppHozOPjBZce1pNzc3zJs3D6+88grWrl0LX19fXLt2zWrxiBwRZyEmImpkNm/agD27G+Yta76+flj1zVfIPbAOJ77/P6nToUaoorQI57b8gOb9RuPEhuVSp0M25NeiPVQ6VyjUTlAoVdDoPaFxdoN7aBRc/UIgCAJ0RiMeeughfP655eYIeO655/D4449j/PjxmDJlCoYNGwZBEGAymdCvXz+o1WqLxaKGRxBubLaO6chYwBIRNSKiKKJJk6a4Z+gwrP1xtdTpmD351JN4ZPjdEAqzcOH/5qO8uEDqlKgRu37+GEIS+gEyGWDF0TZqGLTu3uj46GtwC46EQqm6bVu5XI4+ffrcsYAdMGAA3NzcsGLFCqjVaoiiCIOh+jWGW7ZsidjYWMycOROurq7mNTplMhmLVyIr4C3ERESNiCAI6Ny1K7p27y51KpWMH3Evznz/IU7/uoTFax0IcgVajZgodRp25dy21ej6+DQoNLZ73pGkIcjk0PuH3bF4vcnb2/u2r8vlcixYsACff/45kpKSkJSUhH379uGBBx6o0vaJJ55ATEwMSkpK0LNnT8THx9fpPRBRzbGAJSJqhCoqKqROoZKsghLe81QPMUMeh0rrKnUadqXg6gVc2vUrvJvGSZ0KWZlC7QSZQlnj9iqVyjxKWh2j0Yji4mJotVq0atUK0dHRaNmyJRYvXozvv/8ebm5u5rZHjx5F06ZNodPp6vMWyI4JgiDJ5shYwBIRNTKlpaW4fDlV6jQqKSg1QOflL3UadsmjSSwC23SDqaL62xfp1nIuHUdE54FSp0FWFtnjXshrOPoKAB06dMAPP/wAFxeXW7bJz8+vss/V1RXDhw/HzJkzzft27dqFDz/88Ja3FxOR5bGAJSJqRK5cuYLvVnyDTz+eK3UqlRw/fgLh3e5FcIe+EGRyqdOxGzKFEjFDHofaxR2eES0RmshirDbKiwtxYdsaDHrra7QbNUnqdMhKTmz4BmWFeTVur1QqMWzYMOzduxfz5s1DWFiY+bW77roLc+bMQWRkZLXHpqSk4I033qi0z2QyOfyImCMTJNocGSdxIiJqJFJTU/GvKS/j5x9/lDqVKqZNm4Y5rq6Y/cEHiOrQByl7NgIiJ9e5k5ihT8ItpBkAQKP3QETP4ZCrNVBpXVGck4GMY7shUyih9fCDV2QrKLXOOLbmPwDXnDTLPncUaYf/gGtghNSpkJXIlWoU5WRC7ayv1XHR0dGIjo7Gfffdhx07dqCwsBDdu3dHRETELddtLS8vR1RUFDIyMrBu3Tq4ubkhPDwcSmXNb2EmovoRRAdaWTk/Px96vR55eXlwdeWzRETUuLwz7Q18OGvmnRtKyN/fH+PGP47B7Zri9LovpU6nwVKotWh5//PwbdEBSqfqn62rKC9DRUkRZHIFZEoVFCoNjOUG7F86HRnHdts444av7Zgp2PvNXFSUFkudClmQ2tkNfacuhJPew2Yxi4uL8corryAnJwcvv/wyQkNDcfnyZTRv3hwqVc1vZaYb7PXz+c28d7x2D5w1tv0Co7C0HF3eW2t358xSOAJLRNQI5OflYe2aNVKncUdpaWl49523Ebt8KVQ6VxiKqj5n5ugC2nRHs94PwjUg/LbtFEo1FMrKS3TIlSp4hLVgAfsP4d2GQqXTQ5DxyanGpqwwF0XZaTYrYPPz8zF79mz897//RWlpKY4cOYJu3bphx44d2L17NwtYIhtgAUtE1AgUFRUhMyNd6jRqbN5ni/DOw31x5eAWqVNpMFQ6PVre/xy8o9pCqan7jKbuf91yTIBHRBzKi/Lh7B+OrZ9MkTodshJDcaHNYp04cQLvvfee+Rbj5ORkJCcnQyaT4erVq2jatKnNciFyVCxgiYjsXH5eHr78YnG1s2Y2VA+NHoHrF3ZInUaD4BnREhE974Orfxi0Hr717k/nHYjEp2dAFEUcWj4bZQU5FsjSvui8g9Cs32gUZmfAp2kc/vz8balTIiuRqzRw9g6wWbzff/+92udjR44cCQ8P293GTA2HINh+lThHnzOMBSwRkZ07f/48Zs2YXmlfy1at4ObujmNHj+J6drZ5v6urK+LbtcfWLdV/CLOV9jHNcOLIasniNxTNB49DaGJ/qLS3Xs6jtpzcvOHk5o0KQyl03oEOVcAqnZwRPfBhGE0m7FryPmDiRGGNnSAIUKidbBKrvLwcPXr0wOrVq/HYY48hNzcXkZGR6NevH8aNG8cClshGWMASEdm5yGbN8K/X38D7770L018f2Gd9+BESEjshIyMdly5cRGFhIdzc3eAfEAhvb2+89upkLFowX7Kcf1j3G3q17IL0I449CuviG2zR4tVkNMJkqkBFSRGS1y7G9fPHLNa3PYge+AiOrvsapfnXpU6FbETtrEdZYS60bl5Wj6VUKpGYmAhRFBEZGYkuXbpg7ty5GDiQy1s5MkEQbL6MkqMv28QClojIzul0Orz48mQMGHQ30tPTkHb1KsLCm0AQBPj5+cPPz79S+7SrV7H6h+8lyvaGj+fNw31bNsPZOwBnf/tO0lykIlc7wdU/zKJ9GsvLcPznz1GQnuJwxSsAnNu6CvEjXkDu1Ys4sWEZTBUVUqdEVuDdNA6RPYZBkMvhGd4CSrXWpvEFQUBMTAz27NnjkDPAEkmNBSwRUSOgVCoR17Il4lq2vGNbFxcXTHjxJbz+r1dtkFn1SktL0SGxC44cOQz1vs0oc8ARs5D2veFkgWdebyrOyURG8l6k7t0EU0W5xfq1J8XZabiyfzNMFQbEj5iIfcs/kDolshCFRou4ux+FT7M2cNJ7QqV1ljQfQRAQFRUlaQ5EjooFLBGRg3F2cUGHjh2lTgMAcO70Kbj4hjpUAStTKJH49PtQqDQWvQ0sN+U0jq761GL91VXbMa8iZdevyDp7WJL46cd2AQDcw1rgrhc/wp+L30JZYa4kuVD9uQdHIqr3A3ALioCLT5DD3zpJDQ8ncbI9LohGROSASkpKpE4Bbm5uaBEZjqwzh6ROxaZMFeUozEyFPijCYn0aK8qRsnu9xfqrD4/wFigrzJM6DZxa/zX2f/k22o2aKHUqVAeCTI4WAx5CwiNTERLfA66+wSxeiQgAC1giIofk6ekpaXxfXz/s3LIRh5fPkjQPqeRcOmnR/uQKJUI69rNon3Wh8w5CRVkJKsqKpU4FAGAoyocgk0udBtVB+4deRosBD8HVN1jqVIhuS5DoP0fGW4iJiBxMXm4upr8j7bqY7737Nk6s+gSleVmS5mFzgoCQhH4I6zzY4l27BTeD0skZ5SWFFu+7pgJad0Fu6hmU5GTaNK5cpUFwh74QjeUoyEiFSusC16AIVJSWoPi6bXOh+vNu2hLBbbtDxi8fiKgaLGCJiBxMWtpVhIWHIyoqGqdOWXYksKaahYfg4v7LksSWxF+Fa0iHvtAHN4VcobJ4CLWrB5x9g5Fz8YTF+66p4Ha98Ocnr9g0pmfTVgjvdg+OrP0CEAS4+oejpLgA6dt+RlhCbxz87hOb5kP1p3DSQa5QSp0GUY3IhBubrWM6MhawREQOJrp5C7w0eQpKS0okK2A3b9uBNv5hKEi7KEl8mxFkCE0cgOD2feAWFAGZFT+U5185Z/Fbk2urKCsNze8eh6QVH9ospotfKE5s+g756SkAgPy0S+bXTm5yzCWa7J1WL+0jDkTUsLGAJSJyQOfPnsPXS76SLP6nn83HzwtnNOoCVpAr0Pm52XALamqVwrWitBg5KaegcfWAi18oSvKyAFG0eJya8o5qi4zTR1Ccl41m/Ubj9Ibl1baTq53g37Iz3IIicWHHTxBkChRm/K/odA2MQLM+IwEAomiCsdwAQSZHeVE+rl88jvKSIjj7BMLVPxxytRMKrqXh+sVTNnmPZBs+UW2lToGIGjAWsEREDii+fXts+H0rPpn7EX5cvcrm8a9fvw6FVm/zuLag1LogbtgzULu6W614Lc3PQdqRHTi66jOEdhqElvc9A52HP7ybtcG109LM6mwyGlFRXoaUfZsR/uwMyORKOPsFo7yoACpnPbyj4uHsEwQRAs5s/wlXjx9E025D4NOsNZJWfgjRaIR7eAsExffC3mUfoPhvz9Eq1E5oNfQJBLbvA5VGi/0r5+HEb6sleZ9kXfrAJvCJjJM6DaIaEwTB5jNkO/qM3CxgiYgckFwuR3y79nh92tvY8ttm5OXZftkTUWicE+G3GDIeQfE9rdZ/RVkp0o/uxNFVnwG4UdyVl5VAHxQBv5adJStgtR4+KC3MBwBknj2KViMnoay4AOWlxSi+nolzuzeiJLfypF1HfvoCcpUG0b0fgEyuAAQBO794F4bi/ErtKspKcODbj232Xkg6kd3vhdrZTeo0iKgBYwFLROTAIpo2xfAHHsQXixfaPLZJobZ5TGtTaLTwbGLd0SOFWgPPiDgIcgVEYwXObfkBosmIpr0ewIXtP1o19u14Nm2F3UtmAgBObPimxscZDaVIXrfUWmmRndF5+kqdAlGtCMKNzdYxHVnj/PqbiIhq7PmJL2LG7A9sHtdganz/Asfe+zR0Xv5Wj6PzDkTTu+43/3x+2xpsmfE4CjMlnNlZusdvqRExFBVInQIRNXAsYImIHFxYeDjatIm3edyN23fDLSTK5nGtRecdCN8WCTZ5NqkwMwVZZ49U2ifl+q8AYDKWo9WwpyTNgeyfscIgdQpE1MCxgCUiIsTExaF33342jalSqVBRVmLTmNYU0rE/1M6uNollKCpAzoVkm8SqCa/INijMvAyFTIBKa5tzQI2LIJPDJ6oNXHyDpU6FqFYEif5zZHwGloiI4OLigpGjH8LmjRtsFjOhbStc+2WbzeJZm4t3kM1iVZQW2yxWTZiM5Qhs2wNFWWlVJmAiui1BQOthT8M3qg2cfQIht+JayUTUOHAEloiIAACenp42jadRym0az5o0ek9oPf1sEksUReRcOmmTWDV1/fwxFGenY+cX70idCtkRuVKNmIFjEZ7YF/qAMBavZJcEAZDZeKvPkyozZsyAIAiYOHGieZ8oipg2bRoCAgLg5OSEHj16IDm58l0+ZWVleP755+Hl5QWdTochQ4bg8uXK8y7k5ORgzJgx0Ov10Ov1GDNmDHJzc+ue7C2wgCUiIphMJhw7etSmMTVChU3jWYtCo0PXCR/BNSDcajEqykqRn3YR2eePIf/KeVzc+YvVYtWV2rlxrutL1tP2wRfQov9oKDU6qVMhcgj79u3DokWL0LJly0r7Z82ahTlz5uDTTz/Fvn374Ofnhz59+qCg4H+Tqk2cOBFr1qzBypUrsWPHDhQWFmLw4MEwGo3mNqNGjUJSUhLWr1+P9evXIykpCWPGjLH4++AtxEREDs5gMGDzxg14641/2zSuqNBAodaioqxh3Q5bWxWlRci+cBxB7j5Wi2GsKMPeL6ahODvdajHqSqHRIbBtD6Qc+kPqVMjOeIa1sMmkZ0QEFBYWYvTo0Vi8eDHeffdd835RFDF37ly89tprGDZsGABgyZIl8PX1xTfffIMnn3wSeXl5+OKLL/D111+jd+/eAIBly5YhODgYmzdvRr9+/XDixAmsX78eu3fvRkJCAgBg8eLFSExMxKlTpxAVZblJGzkCS0TkoCoqKnD0yGF8OGsmRo+4H+Xl5TaN//aHn6BJz+E2jWktx1bPR2n+dZiMFTBVWP48GgrzEd5tKJRaF4v3XV8thz8Hl4AInN32o9SpkB0JiEuEk95D6jSI6k0QBEk2AMjPz6+0lZWV3TLPZ599FoMGDTIXoDdduHAB6enp6Nu3r3mfWq1G9+7dsXPnTgDAgQMHUF5eXqlNQEAAYmNjzW127doFvV5vLl4BoGPHjtDr9eY2lsIRWCIiB5N17RoOHNiPX9auxfJlSyvd/mNL169nw1h+639s7YmhKB9Xk7bDWFGO4Pa9oXFxt2j/Lr7BcPENhiACx378j0X7rq+S3Gs4/POXUqdBdub6xZOoKCuGUqOVOhUiuxUcXHnW7jfffBPTpk2r0m7lypU4ePAg9u3bV+W19PQbd/b4+vpW2u/r64tLly6Z26hUKri7u1dpc/P49PR0+PhUvRPJx8fH3MZSWMASETmYpKRDGDFsqNRpYMHHc3B8yZuQqzQwGkqlTqfejq25UVh6NomxeAEL3HgONu3onxbvt64EmRzN+o6Cxt0HporG8Twz2U5pQQ72fj0bLe8ZD/fgSKnTIaozoZ6TKtU1JgCkpqbC1fV/S5ep1eoqbVNTUzFhwgRs3LgRGo3mNn1WfhOiKN7xFv9/tqmufU36qS3eQkxE1EilXb1a6bbgc2fPYvu2rVj13bcSZvU/gigi9oFJ6PbKAoT3aBy3ErsENIHW3ffODetAEGRwD2sBhVr6EStBJkOXCR/h/J7N2PXf96ROh+xUxsmD2LNkJkrzr0udCpFdcnV1rbRVV8AeOHAAmZmZiI+Ph0KhgEKhwLZt2zBv3jwoFArzyOs/R0kzMzPNr/n5+cFgMCAnJ+e2bTIyMqrEv3btWpXR3fpiAUtE1Ajl5+Xh/ffewSMPjcSW3zZj2dIlGD70bgwZ0A8rli+TOj0AwF0D7saQsU8hKroFyt1DpU7HItxDo6B2tc5zfXKVCpG9RqDn1EVoNeJFq8SoTni3oXALqTz5hk/z9si+eAoFmZdvcRRRzRRkXkZ5aYnUaRDVmZTPwNZEr169cPToUSQlJZm3du3aYfTo0UhKSkKTJk3g5+eHTZs2mY8xGAzYtm0bOnXqBACIj4+HUqms1CYtLQ3Hjh0zt0lMTEReXh727t1rbrNnzx7k5eWZ21gKbyEmImpkRFHET2t/xJIv/wsA+OXnnyXOqHq5ubnm9eG0GpW0yViIXKmGaDJBkFtnjVulkxZKJy1UNpzMybNpS7iHtcCpX5dA6+GHkIR+yE1PwcHv5tksB2q8uj8/C05utl2DmsiRuLi4IDY2ttI+nU4HT09P8/6JEydi+vTpiIyMRGRkJKZPnw6tVotRo0YBAPR6PcaNG4eXXnoJnp6e8PDwwMsvv4y4uDjzpFDNmzdH//798fjjj2PhwoUAgCeeeAKDBw+26AzEAAtYIqJG5+qVK3h54gtSp1ErrtpbP5djT4Lj74LMSsXr34km20y8pXZ2Q0leDg6snIvO49+EIJdjx8I3bBKbGr/YwY/C1S8YClXj+PtPZK8mT56MkpISPPPMM8jJyUFCQgI2btwIF5f/fVn60UcfQaFQ4IEHHkBJSQl69eqFr776CvK//Zu3fPlyvPDCC+bZiocMGYJPP/3U4vmygCUiamROHE9Gaal9TYqUX2a8MSuFKEqdSp1p9F5w8rDeWrAAUJJzDXlXz+Pw97YZ/ZSrNTAU5QEA/vz8LZvEJMcgUygRHN/dKhOeEdmSDLZ/JrO+8bZu3VrpZ0EQMG3atGpnML5Jo9Hgk08+wSeffHLLNh4eHli2zPqPKfEZWCKiRuR4cjLemWZ/I2SHjiRD7ewmdRr10uLucVZ9D6Io4vLBLdj7+ZsoLy6wWhy5SoMWQ8bDxS8UXpFtYCgpslosclyminIUZVt2aQ0icgwcgSUiaiQMBgNW//AdDiclSZ1KrRWXlMLTBrfeWouTuw/cQ6Ot1n95WQkyk/fg9IblVotxU/TAh1FeXo6ogQ+jvLQEe5a8b/WY5HjiR06Es5e/1GkQ1VttJ1WyVExHxhFYIqJGYtfOP/HhrJlSp1Env27cBH2Q/a4FWZqXDWNFmdX6N5YW49jaRTCWWy/GTck/LkTZ9XQUZmWweCWrUKid4BkaDWevAKlTISI7xAKWiKgRyMnJwetTp0C002dIf9+8CW7hMVKnUWeiyQi5wnozKZcW5NhkcqibLu1aB8FYDhefIJvFpEZOEODZJAat73sad036GPrAJlJnRER2ircQExE1AgZDGa5evSp1GnVmMplQodBKnUa9iKLJan0XpF9CSc41q/VfnVPrv0a7x17H+V0bcPnQdpvGpsZF6+6D2MEPI7htT8jkcggyjp9Q4yEINzZbx3RktfoNMm3atCqL6Pr5+ZlfF0UR06ZNQ0BAAJycnNCjRw8kJyffsd9Vq1ahRYsWUKvVaNGiBdasWVOlzfz58xEeHg6NRoP4+Hj88ccftUmdiKhR8/T0wvAHRkidRr2UGO37X+SK0mKr9e3qHwaZQmm1/qtjMpZj3xdvIbBFOyi1zjaNTY1H3N2Pos+U+Qhq0w1ypZLFKxHVW61/i8TExCAtLc28HT161PzarFmzMGfOHHz66afYt28f/Pz80KdPHxQU3Hq2xF27dmHEiBEYM2YMDh8+jDFjxuCBBx7Anj17zG2+/fZbTJw4Ea+99hoOHTqErl27YsCAAUhJSalt+kREjZJCocBj4x/HI+MelzqVOssrKoUgt88bg+QqNQSZ9XIXZHJJvnIXTUbIVRqUFxfaPDY1DjKFEmpnPdd6pUbrxgisYONN6nctrVoXsAqFAn5+fubN29sbwI3R17lz5+K1117DsGHDEBsbiyVLlqC4uBjffPPNLfubO3cu+vTpg6lTpyI6OhpTp05Fr169MHfuXHObOXPmYNy4cRg/fjyaN2+OuXPnIjg4GAsWLKj9OyYiaqSaRDTF3E8+hU6nkzqVOnHWaiAaK6ROo04UKicoNda7BbogIwWmcoPV+r8dY7kBkT2HSRKb7F9a8l5UGOxrXWoiathqXcCeOXMGAQEBCA8Px4MPPojz588DAC5cuID09HT07dvX3FatVqN79+7YuXPnLfvbtWtXpWMAoF+/fuZjDAYDDhw4UKVN3759b9svAJSVlSE/P7/SRkTUWCkUCmRnZeHdGTMx6ZXJGDj4bqlTqhWdfQ6+AgDKCnNRWpBjtf6zTidZre87OfztR3D3D4XWzVuyHMh+VRjKIAi8bZgaL5kgzebIavUbJSEhAUuXLsWGDRuwePFipKeno1OnTsjOzkZ6+o3FqH19fSsd4+vra36tOunp6bc9JisrC0ajsdb9AsCMGTOg1+vNW3BwcI3fKxGRPfL08sIj48Zj8tTX8Mhj46VOp1bsbV07pZMzvCJbQ6l1gdbDFxf//AUleVkWjyOKIirKSizeb20cW7MA8Q88h/DE/pLmQfan+HoGygrzpE6DiBqRWn3fPWDAAPOf4+LikJiYiIiICCxZsgQdO3YEUPUDiCiKd/xQUpNj6tLv1KlTMWnSJPPP+fn5LGKJqNETBAEajQbOzvY18c5/V/6I0V364vLejVKncltKJ2eEJg6Ef6vOcAtqiuKca1BotCgvyodoNFo8niAICEnoiysHt1i875oyVZTjwNIZ6PD4W7iwa71keZD9Kc2/jt1fTUf8gxOg9w+TOh0iagTqdcOWTqdDXFwczpw5g6FDhwK4MaLq7+9vbpOZmVll9PTv/Pz8qoyk/v0YLy8vyOXy27a5FbVaDbVaXZu3RETUKFy/no0Jzz0tdRq18sWXX2L8Az8AaHgFrNrVA4FtusMnuh1c/ELg9LfbaXWeN2bjV+tcrRK7JOcajvzwqVX6ro2Qjv2Qc/m81GmQHco6dwwXdq1HaPvecPUPhdzGM2oTWZPw13+2junI6vVQQllZGU6cOAF/f3+Eh4fDz88PmzZtMr9uMBiwbds2dOrU6ZZ9JCYmVjoGADZu3Gg+RqVSIT4+vkqbTZs23bZfIiJHlnY1DWdOn5Y6jVozyNSSzLYrUyjhFdUGPi06wD28BYI79EP0wIfRYdw0JD49A10mfISYe56AT3R8peLV2irKSnBx5y8ounbFZjFvxTuqLQ6vWVjtay0GjoF/XKKNM7KeQW99DdcGMlqo9fDFPe//IHUa9Xb691X44z//RnlJkdSpEJGdq9UI7Msvv4y7774bISEhyMzMxLvvvov8/Hw8/PDDEAQBEydOxPTp0xEZGYnIyEhMnz4dWq0Wo0aNMvcxduxYBAYGYsaMGQCACRMmoFu3bpg5cybuuecerF27Fps3b8aOHTvMx0yaNAljxoxBu3btkJiYiEWLFiElJQVPPfWUhU4DEVHjUFZWht27dmLRf+ZLnUqdzPz4P3hleF+k7tlgk3g+LTogKP4uuPqHwdknCIAA0WSETKGU9JncsoJcCHI5ss8fw5nNKyXL4+9kClW1+92Dm8InvAW8w1sgIrEfMs8exenfV9k4O7oTQSaDaDJJmoNCpYFMLpc0ByJLE2D7710de/y1lgXs5cuXMXLkSGRlZcHb2xsdO3bE7t27ERoaCgCYPHkySkpK8MwzzyAnJwcJCQnYuHEjXFxczH2kpKRA9rdFrDt16oSVK1fi3//+N15//XVERETg22+/RUJCgrnNiBEjkJ2djbfffhtpaWmIjY3FunXrzHGJiAgwmUw4dOAA7h08ECaJP6jW1bp1v+DlF56GQv0HKsqKrRorbtjTCGjTHWpnt8ovNIAP2Bf+/BmpezehJPea1KmY5aaexuB3luPoz18h49RBNO02BL7NWqMg/RIOfP0+ykturBXb7uHXcGH3hka1dqzWwxd9Jn+Gta8OB3CjEBs252d891wfuPgGo/tzM7Fl7iQUZacjqtf98GnWGn8seA0aF3e0uf9ZaD18IVeqcOXITiT/sgTAjVHei3s3wzeqDZzcvHH05/9CrXNFSLu7oNa5Yt83H+LamSPmHFrd+wS8ImKhUDvh0PefIfN00m3zAoAHPt2EpNULERDXEdcvncKZLavRYewUaFzdUZR949Gs9OP7cXb7Wpucx9jBj0CldblzQyKi26hVAbty5e2/BRYEAdOmTcO0adNu2Wbr1q1V9g0fPhzDhw+/bd/PPPMMnnnmmZqkSUTkkARBgNFkwmcLFyM9LQ3BoaEICAhAYWEhHrzvXrspau9/6BFs+Pa/OP7dR1aN4xbavGrx2kC4h0Tj9IblUqdRyalfl+Ls5m/RtNcDcPHwRuGVszi7fmmVdiV5WSgvte6XDw1JQUYqDv+4GInjXsfhNQsR0fVubJ79HACgw9jJOL7+G2SdOwpBJkOXp95FYMvOuHLkTwCAXKnC73Mmwj2kGXpO/BCH1yzCbx88j6A23RB392P4fc5EAIDaWY/cqxdweM0ieIQ1R+cnpmHdtIdrlJ9cocTWj18GAHQa/wYyTyfhxIZvoHX3Rr9/LUb68f2WPyn/4NeiA8I69EZAI7rNnIikY8er7hER0d8JgoDOXbqgXfv2UKlU5ltgi4qKMHnqv7Bm1Q84dfKkxFneWXZWFj78/Bs8NfBuXNrxs8X7lymU6DBuGlz8G+ZdPOUlRTi75Xup06iWsbwMp9Z/fds2KXs3IfHR17Dri3dslJX0Ug9sgU+zVuj2zAxs+2QyDEX5kKs08GnWGmoXd3M7hVoDF79g4K+B1dSD2wAAualnoVBpzD/npJ6Bzut/E2Iayw24tHczAOD6xRMozc+BW2ATlORl3zG3v88a7R3ZCoe+/wwAUJxzDRmnD9Xvjd9BVJ8R8G/RHh4hUZCr1Ha3VBZRTQiCYPNr29H/LrGAJSJqZP45+7pOp8Orr72Ox598Gnv37sHM995B0iHLfHCd+eEcDBx0N+KiIy3S300rVqzEs4+NAVD/AjYkoR8C2/ZE3uWzcPEPhZObN1x8QyDI6jWPodUUZl5G9tkjd27YQBVcPY9zv32Lrk++jT+/eBemCoPUKdWbaDJWul5kysrPAwsyGfT+YTAUF8DJzevGPkGAKIrYPOtZiKbql1cylt84N6J44+4I082fTSbIZHe6lV28Y14AqqwhLN6hV0vRuLgj6q7h0Li42SgiETkKFrBERA7C08sLAwYOQny7dogKD4Uo3v6jrJOTE4KCQ9AiJgb9BgzE/r17UWGsQHZWFiKbRWHI0HvRvEULyGQy7Np/EJ9+PBffrVwBtVqNwsL6P/+44sd1GBARh+vnjta5D7WrB6L6j4GTmxe8m7Wud0420Qi+Wc+/cg5HfvgEbYc/BWNFBQ79YJ+Tit1Umn8dgkwOF58gFGReRlhCn0qvt7xnPAoyL2Pv17PR44XZyEk5g8Ksq8g6dwzN+z6I4+tv3A6u0XtCEASU5GbVKr5cqUJou164tG8zPEKjoHF1R+6VCzBVGG6b1z9dO3ME4Ql9cWLjCji5ecOnWRtknkqqVS634+Tmjbi7H8GBbz+BwknLCZvIIQiCBJM42f8/E/XCApaIyMGcOX36tsXrhx/PQ0REU4SEhcHL0wsaJyeoVCqMemgMTCYTKioqoFRWnqW3eYsYfPTJZ5j40ivQarVY8uV/MWvGe/XK87PPPsPD63+ocwErU6rQ6dlZ5hExeyGvZhTNHpXlX8exVZ/Bp0UHdH36XRjLDTj47ScoLciROrUa6f78TIjG/42cntr8Hbo+Mx0ludeQdnyfeb9/bAL8mrfD5tnPw1hehsM/LkLiuNfx24cvYM9XM9DqvqfQ91+LANwYDT2w8uNaF7BlhXlw9g5Ar5fnQaF2wp6vZsBoKAUAHPphfrV5VefQD/ORMHYygtt2R0HmFWSfT673sjYqZz3aj5oE0WiE1sMHHqFR8IlsjXJDCZQaXb36JiKqjiDe6Sv4RiQ/Px96vR55eXlwdbXOgvNERA3diuXLsGLZ1xh09xCoNRo4aTRo2iwKh5MOIjAwCN173gWNRlOvGGlXr2LmjPfw1Ref16ufDf/3IzJ/+aROy39E9X8ITe96wO4KwtK8bKQn78GpDctQln9d6nQsQqZQwiO8BZRuvriw81ep03FYcqUKJmMFRJMJGlcP9H7lU2z7ZDIKMi/XuU/P8Obo+vQMqLQsVqlu7PXz+c28z88eCRcn2/47U1BiQJNXVtjdObMUjsASETmYbt17YMjQe6HTVf7AGd+uncVi+AcE4KXJr2LPrl1IuXQRCqUSebm5AICRox7Cnj27cP7cuTv28/nSFRjfpT0ykvfUKr7a1QMhCf3trngFbtxmGtZpIHyat0PupZMozc/B2d+/Q2kNJuxpqEwV5ZDJlSgrKpA6FYfm7B2IDmOn3Fi3Uq7A8V+/rlfxCgDBbXuyeCUim2IBS0TkYAKDgmwSJzg4GD/+sg7GCiPkcjnS0tIgiiY0bRqJE8ePY+zoB5GZkQFfPz9kZ2XBYKg62c9jY0Yid/vtZ739p7jhz8E1INzubh3+J627D7TuPgAAv9iOKMxMxdnfvoeLXygUaiec3/ETjP+YoKchK8hIQXCnwbh6eIfUqTisvKsXsOn9pyzXoSDAM7y55fojIqoBFrBERGQ1vr5+//uz3//+3KFjR6zb+BtUajWcnDTIzsrG+XNncfr0Kbzxr6kAgDZt2kJfdg3X/nEbrUypQuRdD0AfHAmjoRQ6T3+IognFOZlQaV3gER5jlyOvt6P18IXWwxduIVHm5woD2vbAjo8nwmgokzi7mikvKYTaWS91GmRBcoUKWndvqdMgkhQncbI9FrBERCSJJhER5j97enqhWVQUunTrjtEPjcW2Lb+jbYQvji6faW6jUGsR2XckfJt3gItfSJV18NxDo22Wu1RUWhfzn139wxAUfxcu7bKPZ0qb9R2F4+uWSZ0GWZCxvAzFOdfgpPeUOhUiciAsYImIqMFwdnaGs7MzBg8ZgtLr6Wj/2JtIWjEHzfqOhE90O+i8Ax1+AfebBEGAX1wnuylglTpXFF1PlzoNsrDs88nwDGv8Xx4R3ZIg2P7fJQf/d5AFLBERNTgqtQYq/zDovAPQbdIn0Hr4SJ1Sg+TiFwqVTg9DUZ7UqdyRTK6UOgWyMIXaCf5xHaVOg4gcjEzqBIiIiG5FrlCxeL0NrbsPmg96ROo0auTayQMIatND6jTIQmQKJQJbdYba2U3qVIjIwbCAJSIismNB7Xoh8Zn3oQ+OlDqV27q8fzP8msUhsscwqVMhC/AIjUK7UZOgcuISOuTYbk7iZOvNkbGAJSIismNypQreka2RMP4tRPZ+UOp0buvY6vnwaRoLt6CIOzemBs3Z05+foolIEixgiYiIGgGNqwea9R2FViNelDqVarn4hcIzoiXyLp9BwtjJaNrtHqlTonrwi02ATCaXOg0iyckEQZLNkXESJyIiokZCrlRBoXaSOo1KfGMSENlnJEryrqO8tBhKjRMu7vsdZ7evlTo1qge11oUzghORJFjAEhERNSJaTz/I1U4wlpVIl4QgQOfpB31QJCJ6DsemWc9KlwtZnM7DD0o++0oEABD+2mwd05HxFmIiIqJGxD2kGeLHvCrp84mtRkxEeI/7AZWWxWsjEzv4EfR8aS48QqOkToWIHBRHYImIiBoZV79QyJVqGA2lNo8d2LYnCq6l4fj65TaPTdYVltAXkT3vg1KtkToVInJgLGCJiIgaieKcTFz44yfkXDopSfEKAL4tErDzy/ckiU3WE5rQB3FDxrF4JfoHQRBs/jy4oz9/zluIiYiIGgm5SoMm3e5BSEI/2wYWZBDkCmi9/CFTqWwbm6xOEGRo1nMYnPQeUqdCRMQRWCIiosZCrXNFUXYa8tMu2jRu739/iZzUsxBFETsWv2XT2GR9SicdVE7OEEXR4Ud+iP5JEGw/5YCj/zVkAUtERNRIFGVdxbYPn0dFaZHNYkbcdT+O/PwlUvb9ZrOYZFuG4gL8PmcimnQehKbd74GKS+gQkYR4CzEREVEjYDJWIHX/7zYtXgEgZfevaHn3I/AIa27TuGRbJXnZSF63FFs+moQLuzcg7+oFVJSXSZ0WETkgjsASERE1AvlpF3B64zc2j1teXIits56Bf6suaHXPYzi3cz1HYxux/PRL2L/8Q8jkCoQm9EHzviOh8/TjiCw5LJkgQGbj69/W8RoajsASERE1AiU51wDRJElsY3kpBJkcJfnXWbw6CJOxAhd2/orfPnwBOSmnpU6HiBwIC1giIiI7V3w9HRVl0iybI1Mo0e7RN5B99RJ2fzlDkhxIOmUFuTi+fjnyM1KlToVIEoJEmyPjLcRERER2LvPkIRz5/mObxJKrNNB5B8JoKIVrYBMEtOmBAyvnoTj3mk3ik/Sc3LxQmp8D0WQEADTpPAhqnavEWRGRo2ABS0REZMfKSwpxfvsam8VzCQhDh0ffwJntP8FkLMefi6bZLDZJT65Uocfzs5GXdgGl+TmQKZXQuLrBWG6QOjUiSQiCYPNnwB39mXMWsERERHaovLQYcqUaMoUKLr4hKMxIsUnc3Isnkbr/N5xYv9wm8ahhUWldIMgEBMR1gmgyoqwwFxq9J2QyudSpEZGDYAFLRERkhxRqJ2SdSUJG8h6kHdlhs7ge4S2gD2xqs3jUsJTkZSP3ygU4ewcCcjm07j5Sp0REDoYFLBERkR0SBAHXLxzH+e0/2iymf6uucI+Iw9ZPJtssJjU8CrVG6hSIGgxBuLHZOqYjYwFLRERkpxRqJ6vH8GzaEiEdBwICUJSdgYPffmL1mNRwaVw9UFFWgpLcbDi5eUqdDhE5IBawRERE9srKX8O3uHscnDz98efit6wah+xDRNe7ETf4UchUKiiUaqnTIWoQZMKNzdYxHRkLWCIiIjvlHdkaCo0WFaXFVunfycOPxSuZnf9zHbIvnEBQ6y5o3m+Uw8+ESkTSkEmdABEREdWNa0A4wrsMsUrfET2HI/3UIav0TfZJNBnR+YlpcAuMYPFKRJJhAUtERGTHgtrdhfixU6Fy1lusT2e/UPi17IJzf/xssT6pcSgvKUZAXEep0yBqMG6uA2vrzZGxgCUiIrJjLr4hCGzTHd7N2lqsz8L0SyjJybBYf2T//GMT0PuVTwGIUqdCRA6OBSwREZGdE01GuAY2sWyfIgsV+h//mI7wCI2Cm4WvMyJ7J0i0OTIWsERERHauvLQEeZfPWbZTFrD0Nyc3r0ROymmp0yAiYgFLRERk71RaZ/jHJVq2Uwd/xooqK87OwNXkvVKnQdTg8BlY22MBS0RE1AiYKios2t+1k/vR66WPLdon2beUA1tQWpArdRpE5OBYwBIRETUC3tFtEXvvU/XvSBDQdsyrCGzTA2d3/F/9+6NGo+0Dz0Pj4iZ1GkTk4BRSJ0BERET1J1cooVBrLdKX1sMXW+ZNhtFQapH+qHHIu3IePpGtHP72RaK/EwTbP3Hh6H8FWcASERHZuZKcTBxZNR8Zybvr1Y9Co0PbMa/ixKbvWLxSFUd/+gLuwZHwbhondSpE5MBYwBIREdm50vycehevABDYpgeO/rIEOZdO1T8panSM5QaUFeVLnQZRgyLFpEqOfhcEn4ElIiKyc2WFuRbppyjrKly8Ay3SFzVOHJknIqmxgCUiIrJjFYayeq0BK1dp0PzucQCAoPie8GzSAr7R8ZArVVA766Hz8rdUqtQIFGSkSp0CETk43kJMRERkx/JSTuPU+qV1OtY9rDnajn4Famd3uPgEQ6P3hFtwJMITB6As/zpkShVEkwkb3huP8pIiC2dO9ign9SxEUXT4WxiJSDosYImIiOxUSe41pB/bBQBw8Q+DTKFEQdpFmCrK73is0skZPtHtoPMKAAD4xXY0v6ZQqqDw9LsRIz8HPpGtceXIn1Z4B2Rv8q6eh6G4AGqdK8qKCmAylkM0mlBeXIDSwjz4RrWWOkUiauRYwBIREdkpURShcfeGXKlG6wcmQh/UFLlXzmLv52/CUJh3Y60FUaxyXLN+DyEkoS/kKs0dYzi5uiNm0Fikn9gPY3mZNd4G2ZGS3GxcO3sE2eeP4+rRXagwlEHt4gYBgEKjhWeT5lAo1VKnSWQ7XEfH5ljAEhER2Smtuw/CEgfBv2VnKNVayBQKeIRGo+vEeagoK0JFaQn2f/Uu3IKbIajdXXD2CUJB2iV4NImB1t2nxnFc/UIRM2gsjvy42IrvhuyBKJqwc/FblfaV5F4DAIQn9odcoZIiLSJyICxgiYiI7JhcpYJWVbkY1Xn6ArgxQttj8gLIVRoo/hpt1QdG1DqGTC6H81+3GhPdSsr+LQjr2A/eEbFSp0JEjRhnISYiImqkBEGA2tnNXLzWh290PLo+Mx3OPkEWyIwaI2N5GfYt+wCG4kKpUyGyLcHGm4NjAUtERER3pNQ4wb9Fe/R4YRYSHvkXdJ5cXoeqKspKw7WzR2CswURiRER1wQKWiIiIakzr5o3Qdj3Rc+IctB72FNTOeqlTogbk5jOyualnpU6FyDZuTuJk682B8RlYIiIiqjWtuxea3XUfAlt1Rmn+dWScOoSTG1eiwlAqdWokMVE0IffKOXiGN5c6FSJqhDgCS0RERHWm8/SDZ3gLNO83Cv3f+AqhHfpUer3dqEksZBxQ1vlklBbmSZ0GkfXZ+vlXPgdbvwJ2xowZEAQBEydONO/LyMjAI488goCAAGi1WvTv3x9nzpy5bT89evSAIAhVtkGDBpnbTJs2rcrrfn5+9UmfiIiILEQQBGjdPNG02xC0HvYUEh75F7o/PxOBrbqg46OvQaV1kTpFsqFLezfj2E//RXlZidSpEFEjU+dbiPft24dFixahZcuW5n2iKGLo0KFQKpVYu3YtXF1dMWfOHPTu3RvHjx+HTqertq/Vq1fDYDCYf87OzkarVq1w//33V2oXExODzZs3m3+Wy+V1TZ+IiIiswDMsGp5h0ZX2qbTO6PDwq9ix4DWJsiIpXNq3GS36j4ZS7SR1KkTUiNRpBLawsBCjR4/G4sWL4e7ubt5/5swZ7N69GwsWLED79u0RFRWF+fPno7CwECtWrLhlfx4eHvDz8zNvmzZtglarrVLAKhSKSu28vb3rkj4RERHZkCAI8GnWCk06D7pzY2o0jOUGlBbmSp0GkZXxHmJbq1MB++yzz2LQoEHo3bt3pf1lZWUAAI3mf+vNyeVyqFQq7Nixo8b9f/HFF3jwwQerjNieOXMGAQEBCA8Px4MPPojz58/ftp+ysjLk5+dX2oiIiMj2FEo1InvcCye9l9SpkA2d3rIaFeVlqCgvkzoVImokal3Arly5EgcPHsSMGTOqvBYdHY3Q0FBMnToVOTk5MBgMeP/995Geno60tLQa9b93714cO3YM48ePr7Q/ISEBS5cuxYYNG7B48WKkp6ejU6dOyM7OvmVfM2bMgF6vN2/BwcG1e7NERERkMXr/ULQb+aLUaZANpez7DTsXv4WLuzdKnQqRdXAA1uZqVcCmpqZiwoQJWLZsWaVR1puUSiVWrVqF06dPw8PDA1qtFlu3bsWAAQNq/LzqF198gdjYWHTo0KHS/gEDBuC+++5DXFwcevfujV9++QUAsGTJklv2NXXqVOTl5Zm31NTUWrxbIiIisjSPsGh4hsdInQbZUPrxfTAZjVKnQUSNRK0K2AMHDiAzMxPx8fFQKBRQKBTYtm0b5s2bB4VCAaPRiPj4eCQlJSE3NxdpaWlYv349srOzER4efsf+i4uLsXLlyiqjr9XR6XSIi4u77QzHarUarq6ulTYiIiKSjtrZFS3veQyCwJX8HIUgk8M9sAlEUZQ6FSJqBGo1C3GvXr1w9OjRSvseffRRREdHY8qUKZVGWfV6PYAbz63u378f77zzzh37/+6771BWVoaHHnrojm3Lyspw4sQJdO3atTZvgYiIiCTmGR4DzyYtkHXumNSpkA0IMhm0Xn4QBAe/75EaJ0G4sdk6pgOr1defLi4uiI2NrbTpdDp4enoiNjYWAPD9999j69atOH/+PNauXYs+ffpg6NCh6Nu3r7mfsWPHYurUqVX6/+KLLzB06FB4enpWee3ll1/Gtm3bcOHCBezZswfDhw9Hfn4+Hn744dq+ZyIiIpKQTC5HQFyi1GmQjbj6hnDEnUhCM2bMQPv27eHi4gIfHx8MHToUp06dqtRGFEVMmzYNAQEBcHJyQo8ePZCcnFypTVlZGZ5//nl4eXlBp9NhyJAhuHz5cqU2OTk5GDNmjHkOojFjxiA3N9ei78fiv03S0tIwZswYREdH44UXXsCYMWOqLKGTkpJSZVKn06dPY8eOHRg3bly1/V6+fBkjR45EVFQUhg0bBpVKhd27dyM0NNTSb4GIiIiszKtJrNQpkI24h0bBSV91cIKoUbCDSZy2bduGZ599Frt378amTZtQUVGBvn37oqioyNxm1qxZmDNnDj799FPs27cPfn5+6NOnDwoKCsxtJk6ciDVr1mDlypXYsWMHCgsLMXjwYBj/9oz7qFGjkJSUhPXr12P9+vVISkrCmDFjapfwHQiiAz2QkJ+fD71ej7y8PD4PS0REJCFjuQFb5r6E65dOSp0KWVn8gxMQ3mkABEFmvo24wlCG3NSzMBQXwCsiFiqts8RZklTs9fO5Oe8vH4erVmXb2MUG6B9dXOdzdu3aNfj4+GDbtm3o1q0bRFFEQEAAJk6ciClTpgC4Mdrq6+uLmTNn4sknn0ReXh68vb3x9ddfY8SIEQCAq1evIjg4GOvWrUO/fv1w4sQJtGjRArt370ZCQgIAYPfu3UhMTMTJkycRFRVlkfdfq2dgiYiIiCzBUJSPgkyuDuAIzm7/CdfOHoVK64Jmd92H4usZOLL2C/OXF53GvwGvJrHQuLpLnClRHUj4DGx+fn6l3Wq1Gmq1+o6H5+XlAQA8PDwAABcuXEB6enqlRz7VajW6d++OnTt34sknn8SBAwdQXl5eqU1AQABiY2Oxc+dO9OvXD7t27YJerzcXrwDQsWNH6PV67Ny5kwUsERER2a+K8rIqz0UGxCXCq2kckv9vCYzlZRJlRpaWd/UC8q5eAACc37kOJmMF8LcbAHd+/jZ6vfwJC1iiWgoODq7085tvvolp06bd9hhRFDFp0iR06dLFPIdReno6AMDX17dSW19fX1y6dMncRqVSwd3dvUqbm8enp6fDx8enSkwfHx9zG0tgAUtEREQ25+IdiLYjXsDx9cugdHLG9Qsn0KTTQPjHJsDFJwh/LnxD6hTJCkwV5dXuL8y6Cr1fKBQaJxtnRGS/UlNTK91CXJPR1+eeew5HjhzBjh07qrz2z5nCRVG84+zh/2xTXfua9FMbLGCJiIhIEv4xHeDfoj3kSjUyTh+CV5MYCIIA36i2iBk4FsnrlkqdItnInq9mIGbgWET1vh8KlUbqdIjsgqura62egX3++efx008/Yfv27QgKCjLv9/PzA3BjBNXf39+8PzMz0zwq6+fnB4PBgJycnEqjsJmZmejUqZO5TUZGRpW4165dqzK6Wx+c05yIiIgkodRooXTSQaZQwDuyFZQaLQBAoVJD4+ohcXZkaxf3bEJpfo7UaRA1OqIo4rnnnsPq1avx+++/Izw8vNLr4eHh8PPzw6ZNm8z7DAYDtm3bZi5O4+PjoVQqK7VJS0vDsWPHzG0SExORl5eHvXv3mtvs2bMHeXl55jaWwBFYIiIikpxCWXkWz5zU0xJlQlJp/9AkOHv537khUUMi4SRONfXss8/im2++wdq1a+Hi4mJ+HlWv18PJyQmCIGDixImYPn06IiMjERkZienTp0Or1WLUqFHmtuPGjcNLL70ET09PeHh44OWXX0ZcXBx69+4NAGjevDn69++Pxx9/HAsXLgQAPPHEExg8eLDFJnACWMASERFRA1NeWoysc8ekToNsRCZXoM39z8EzrIXUqRA1SgsWLAAA9OjRo9L+L7/8Eo888ggAYPLkySgpKcEzzzyDnJwcJCQkYOPGjXBxcTG3/+ijj6BQKPDAAw+gpKQEvXr1wldffQW5XG5us3z5crzwwgvm2YqHDBmCTz/91KLvh+vAEhERUYMimkzYu/wDXNrzv1vV5CoNTBUGKFQaBLXuigu7N9y+E0FAcJvuUOlcce6Pn6ycMdVH+9EvIbRDb8jkHFdxRPb6+dyc95InpVkH9uGFdnfOLIW/KYiIiKhhEQSEJfRFSHxPOOk9YawwQKV1hdFQivKSIrgFNYUgl+P8n+sAAM5eASi6ngHRZAQAhLTvhdhBY6F2doNoMkHr7o2jP30h5TuiWwho2QkBLTuzeCX7Jfy12TqmA+NvCyIiImpQBEGAb7PWt23Tov9oVJSVIiyhLzzCopCfnoKC9FQcWfs5YgaMgbNXgLltZI+hEGQyHPlxsZUzp9oKbtMdKq2z1GkQkR1hAUtERER2R+vugw5jXjGP3HmFt4DOwwceoc3g4hNYqa1CpUFgXCecWL8c5aXFUqRLt+DqF2LR9SGJbE6ABJM42TZcQ8NldIiIiMgu/fO2Uye9F/QB4dW2dfYOQIexU6D4a6kekp4gk0PppJM6DSKyMyxgiYiIqNETZDIExCWiw5gpkKs0UqdDACCKKC8pkjoLIrIzLGCJiIjIIQiCgIDYBPSdsgABLTtJnY7DE0UTTv32PbIvnYLprwm4iIjuhAUsEREROQyZXA4X3yAkjJ2C+AcnSp2Ow0vZ/zt+//AF/LnwDVy/dArlZSUsZonotjiJExERETkcpUaLoDbdUFFWjMNrFkmdjkMTTSakJe9F9oUT6DBmMtxDIiEIAgS5Amqd461xSXZGECSYxMmxZ3FiAUtEREQOSa1zQVhCX5QW5OLU5u+kTsfhGYoLsGPh69C6e8MtqCmiej8AhUoD9+CmUqdGRA0IbyEmIiIih6V21iOy5zAEte4mdSr0l+Kca7h6dBdyU89C5+krdTpEtydItDkwFrBERETk0LR6T7Qd8Txc/UKlToX+xi2oCVRaF6nTIKIGhgUsEREROTyNixvi7n5U6jToJkGASqeXOgsiaoD4DCwRERE5tAqDAVnnjmL/io+kToX+IggClBonqdMgujNO4mRzLGCJiIjIYYkmEy7uXo+D330idSr0N6LJBGNFhdRpEFEDxFuIiYiIyGHlXj6LIz8uljoNqkZe2gWpUyC6M07iZHMsYImIiMghleZfx6HVC1FhKJU6FapG/tWLMFaUS50GETUwvIWYiIiIHNKVIzuRdfaI1GnQXwRBhrh7xsGveTwqSkug0XtBrlBKnRbRHUgxJOrYQ7AsYImIiMjhFOdew6nff6j2Nd+oNghPHIAD336M8pIiG2fmuEIT+iKyx70sWonotngLMRERETmckrxsFGZeqfa1uHseR0i7nuj46GtwD460cWaO6/KhbSjJzZI6DSJq4DgCS0RERA5HpdFBrlTBWG6o+prOBQDg36I9XH1DcGnfZqh0rkj+ZSnKCnNtnKmDEAR0e+59aD18pM6EqHZ4B7HNsYAlIiIih+PsHYhmPe/DiY0rKu13D24KuVJl/lnn6YsW/UcDALybtsTFPRtxYdd6GIrybZpvYxczYAw8QppBJpNLnQoRNXAsYImIiMjhCDIZQhP64MTGFVBpXdC8/ygYCvPR7K77oHbWV3uM3j8ULe8Zj8juQ3E95TR2f/keTJwl1yL0gU0gk/NjKdkhQbix2TqmA+NvCiIiInJICpUarYc9hdD2vaB2cavRMYIgQOvuDY2rB0Lb98aFXb9aN0kHIZNz5JWIaoaTOBEREZFD0rh6IiyxX42L17+TyeWI7DEUHcZM5nObFiAI/EhKRDXDEVgiIiJySDK5HCon5zof7xbYBG6BTaDz8sOWjyZZMDPH4RbcDNG9hnO2Z7JfnMTJ5ljAEhEREdWDe0gUwhL64OKeTVKnYldCO/RBi/6j4eITKHUqRGRHWMASERER1YNCqUKLAQ/Bu1lrHFgxlxM73YGzdwDajngBnmHRUGp0UqdDVE8cgrU1FrBERERE9eTsFQCdpz9MFeU4sGKu1Ok0aJE97oVfdLzUaRCRnWIBS0RERGQBgiDAxZu3w95JSW621CkQWQ4HYG2OU74RERERWYihuFDqFBq8q8l7UFqYB9FkQml+Dq6nnJY6JSKyIxyBJSIiIrIQvX8o5EoVjOUGqVNpsPKvXsCG98bDJ7I1clJOw69Fe7j6h0GhVEmdGhHZAY7AEhEREVmIs3cgguN7Sp1Gg1dWkIvUg1shV6kRM3AMi1eyX4IgzebAWMASERERWYggk8G3WWup07AbeVcvIOPUIanTICI7wluIiYiIiCzIxTdY6hTshrNPEHQevhBFEYKDjyqRHeOla1McgSUiIiKyIK2HL5p0HiR1Gg2eX4v26PnCB/AMb87ilYhqjCOwRERERBakcXFD6+FPo9ld9wGiiOPrlyNl/+9Sp9WgtOj/EHyi2sDJzVPqVIjIzrCAJSIiIrIwhVINV99gZF88gdSD26ROx6KUTjo06TwQ+oAmcPEJwtG1nyPzzOEaHeuk90SLgWMR3LYbVE7OVs6UyAakmFTJwe9YYAFLREREZAXGcgMu7t0M0WSUOhWLcvULRfN+o8wFaPyoF5F56hAOrPz4jsc6ewciIK4ji1ciqjMWsERERERWkHf1Is5t/0nqNCqRK9UQTUaYjBV17qN5v5GVClAX70A4uXqg8NpVnPrt+9seq/Pyg8AZb4ioHljAEhEREVlYYVYaktctkToNAIBrQBg8w5rDu2lL6APCoHJywc4v3kZOyuk69Vd0PaPKPoXaCdF9R8LFNxhnt/8EfUAYUvZvgSAIaD/6JZQW5sGrSQx0nr7QuLjX9y0RkQNjAUtERERkYTpPP8QNeQwl+deRm3pW0lyiez2AkHZ3QSaXm/d1Gv8mjIYS5F65gKQf5sNQUghTRXmN+pPLldXuV+tc0KTTAAS37QG5UoWILoOhdtZD6+ELmVzBmYapceIzsDbHZXSIiIiILEwQBLgFRqDjw1Ph1SRGkhxkCiV6vTQPga06VypeAUDn4QNXv1D4RLZC39cW464XP4Krf2ilNq7+Yej85NsY/M5yqHQu5v1aT7/bxlVqnCCTy+HVJAYuPkGQK5QsXonIYjgCS0RERGQlrn4haP/QKzj1+w84v+P/bBq7w5jJcA9pVqV4/TuN643beTXOenR9ejrObFkNk8kIz9AoaPSe8I1qAwBoP+olpBzYiuD4nvAMb26T/ImIqsMCloiIiMiKXHwCEd37AVzY+avNZiSO6jMCPlGtb1u8/pPOwwet7n0CoihCkMkqjZr6xXRAYKvO1kiVyL4Jf222junAWMASERERWZnJaARE0Saxgtv2QPPeIyrd9ltTgkxW7WdjuaL6516JiGyNz8ASERERWZlcoYBQi9HQvxMEGZp0GgiFRgu5Ug1Bdut+BEGGZnfdV6filYjq4OYkTrbeHBhHYImIiIisqLy0BCajERoXdxTnZNbqWJXOBV2fng734KZo0nkg1Do9DKVFuLDzV5zb8TNEk6lSe6XWGSqt8y16IyKyfyxgiYiIiKxENJmQd/U8fv/oxTrdQtzm/ufgGRYNAPAIjQIA6ADohz+NiC6DUZx7DSc2rEDWuaMAAENRPi7t/x2xA8da7D0QETUkLGCJiIiIrKCsKB9F2RnY/umrdX7+1cnVs9r9Mpkc+oAw6APC4OobjL3LZuPamSMAgNzL5yGaTBBkfFKMiBof/mYjIiIisgK5QomirKswGStqfaxbUAQ6jJ0C95DIO7bVefohZsAY888RXQaxeCWiRqtev91mzJgBQRAwceJE876MjAw88sgjCAgIgFarRf/+/XHmzJnb9vPVV19BEIQqW2lpaaV28+fPR3h4ODQaDeLj4/HHH3/UJ30iIiIiq1GoneDdrDV6T/4MOk+/O7YXBBmC43uiy5PvoOszMxDWoTeUGm2NYjn7BMHZKwCBrbrAq0lMfVMnopriJE42V+dbiPft24dFixahZcuW5n2iKGLo0KFQKpVYu3YtXF1dMWfOHPTu3RvHjx+HTqe7ZX+urq44depUpX0ajcb852+//RYTJ07E/Pnz0blzZyxcuBADBgzA8ePHERISUte3QURERGQ1Gmc9NM56dH36Pax/dxwAwMU3GFG97kdFWQlyL5+Dq18oXHxvFKDOPoF1WrJG7axH834j4ewTWOOil4jIHtWpgC0sLMTo0aOxePFivPvuu+b9Z86cwe7du3Hs2DHExNz49m/+/Pnw8fHBihUrMH78+Fv2KQgC/Pxu/e3knDlzMG7cOHMfc+fOxYYNG7BgwQLMmDGjLm+DiIiIyCZK86+b/9x+9EsWHyWVK5QIT+xfp9uViYjsSZ1uIX722WcxaNAg9O7du9L+srIyAJVHTuVyOVQqFXbs2HHbPgsLCxEaGoqgoCAMHjwYhw4dMr9mMBhw4MAB9O3bt9Ixffv2xc6dO2/ZZ1lZGfLz8yttRERERLam0roAggCtuy+07t5WiyOTc35OIpsSJNocWK0L2JUrV+LgwYPVjnpGR0cjNDQUU6dORU5ODgwGA95//32kp6cjLS3tln1GR0fjq6++wk8//YQVK1ZAo9Ggc+fO5mdns7KyYDQa4evrW+k4X19fpKen37LfGTNmQK/Xm7fg4ODavl0iIiKietN6+qHnhA/R9el3oXX3kTodIiK7VasCNjU1FRMmTMCyZcsqjbLepFQqsWrVKpw+fRoeHh7QarXYunUrBgwYALlcfst+O3bsiIceegitWrVC165d8d1336FZs2b45JNPKrUT/vHAsiiKVfb93dSpU5GXl2feUlNTa/N2iYiIiCxC5aSDd9M46APCpE6FiCyJkzjZXK3uMzlw4AAyMzMRHx9v3mc0GrF9+3Z8+umnKCsrQ3x8PJKSkpCXlweDwQBvb28kJCSgXbt2NY4jk8nQvn178wisl5cX5HJ5ldHWzMzMKqOyf6dWq6FWq2vzFomIiIiIiKiBqtUIbK9evXD06FEkJSWZt3bt2mH06NFISkqqNMqq1+vh7e2NM2fOYP/+/bjnnntqHEcURSQlJcHf3x8AoFKpEB8fj02bNlVqt2nTJnTq1Kk2b4GIiIiIiMgy+AyszdVqBNbFxQWxsbGV9ul0Onh6epr3f//99/D29kZISAiOHj2KCRMmYOjQoZUmYBo7diwCAwPNz9G+9dZb6NixIyIjI5Gfn4958+YhKSkJn332mfmYSZMmYcyYMWjXrh0SExOxaNEipKSk4KmnnqrzmyciIiIiIiL7YfGp6tLS0jBp0iRkZGTA398fY8eOxeuvv16pTUpKCmSy/w3+5ubm4oknnkB6ejr0ej3atGmD7du3o0OHDuY2I0aMQHZ2Nt5++22kpaUhNjYW69atQ2hoqKXfAhERERERETVAgiiKotRJ2Ep+fj70ej3y8vLg6uoqdTpERERERA7NXj+fm/P+v5fgqrPtnDv5RWXQD/7Q7s6ZpdRpHVgiIiIiIiIiW+Nq10RERERERHUhxaRKDj6JE0dgiYiIiIiIyC6wgCUiIiIiIiK7wFuIiYiIiIiI6kIQbmy2junAOAJLREREREREdoEjsERERERERHXBSZxsjiOwREREREREZBc4AktERERERFQXfAbW5jgCS0RERERERHaBBSwRERERERHZBRawREREREREZBdYwBIREREREZFd4CROREREREREdcFJnGyOI7BERERERERkF1jAEhERERERkV3gLcRERERERER1Ify12TqmA+MILBEREREREdkFjsASERERERHVBSdxsjmOwBIREREREZFdcKgRWFEUAQD5+fkSZ0JERERERDc/l9/8nE50Jw5VwBYUFAAAgoODJc6EiIiIiIhuKigogF6vlzqNRmv+/PmYPXs20tLSEBMTg7lz56Jr165Sp1UnDlXABgQEIDU1FS4uLhCsdO94fn4+goODkZqaCldXV6vEcGQ8v9bF82s9PLfWxfNrPTy31sXzaz08t9ZlqfMriiIKCgoQEBBgwezo77799ltMnDgR8+fPR+fOnbFw4UIMGDAAx48fR0hIiNTp1ZpDFbAymQxBQUE2ieXq6spfllbE82tdPL/Ww3NrXTy/1sNza108v9bDc2tdlji/dj3yageTOM2ZMwfjxo3D+PHjAQBz587Fhg0bsGDBAsyYMcMaGVqVQxWwRERERERElpJfVCZZzH/O66NWq6FWqyvtMxgMOHDgAF599dVK+/v27YudO3daN1ErYQFLRERERERUCyqVCn5+fgi+5yNJ4js7O1eZ1+fNN9/EtGnTKu3LysqC0WiEr69vpf2+vr5IT0+3dppWwQLWwtRqNd58880q336QZfD8WhfPr/Xw3FoXz6/18NxaF8+v9fDcWpejn1+NRoMLFy7AYDBIEl8UxSpz+tzu/8U/21Z3vL0QRM5ZTURERERE1OgYDAZotVp8//33uPfee837J0yYgKSkJGzbtk3C7OpGJnUCREREREREZHkqlQrx8fHYtGlTpf2bNm1Cp06dJMqqfngLMRERERERUSM1adIkjBkzBu3atUNiYiIWLVqElJQUPPXUU1KnVicsYImIiIiIiBqpESNGIDs7G2+//TbS0tIQGxuLdevWITQ0VOrU6oTPwBIREREREZFd4DOwtTBjxgy0b98eLi4u8PHxwdChQ3Hq1KnbHrN161YIglBlO3nypI2yth8LFixAy5YtzQtiJyYm4tdff73tMdu2bUN8fDw0Gg2aNGmC//znPzbK1v7U9vzy2q27GTNmQBAETJw48bbteP3WXk3OLa/dmps2bVqV8+Tn53fbY3jd1lxtzy+v3dq5cuUKHnroIXh6ekKr1aJ169Y4cODAbY/h9VtztT2/vH7JVngLcS1s27YNzz77LNq3b4+Kigq89tpr6Nu3L44fPw6dTnfbY0+dOgVXV1fzz97e3tZO1+4EBQXh/fffR9OmTQEAS5YswT333INDhw4hJiamSvsLFy5g4MCBePzxx7Fs2TL8+eefeOaZZ+Dt7Y377rvP1uk3eLU9vzfx2q2dffv2YdGiRWjZsuVt2/H6rb2antubeO3WTExMDDZv3mz+WS6X37Itr9vaq835vYnX7p3l5OSgc+fO6NmzJ3799Vf4+Pjg3LlzcHNzu+UxvH5rri7n9yZev2R1ItVZZmamCEDctm3bLdts2bJFBCDm5OTYLrFGxN3dXfz888+rfW3y5MlidHR0pX1PPvmk2LFjR1uk1ijc7vzy2q29goICMTIyUty0aZPYvXt3ccKECbdsy+u3dmpzbnnt1tybb74ptmrVqsbted3WTm3PL6/dmpsyZYrYpUuXWh3D67fm6nJ+ef2SrfAW4nrIy8sDAHh4eNyxbZs2beDv749evXphy5Yt1k7N7hmNRqxcuRJFRUVITEysts2uXbvQt2/fSvv69euH/fv3o7y83BZp2q2anN+beO3W3LPPPotBgwahd+/ed2zL67d2anNub+K1WzNnzpxBQEAAwsPD8eCDD+L8+fO3bMvrtvZqc35v4rV7Zz/99BPatWuH+++/Hz4+PmjTpg0WL15822N4/dZcXc7vTbx+ydpYwNaRKIqYNGkSunTpgtjY2Fu28/f3x6JFi7Bq1SqsXr0aUVFR6NWrF7Zv327DbO3H0aNH4ezsDLVajaeeegpr1qxBixYtqm2bnp4OX1/fSvt8fX1RUVGBrKwsW6Rrd2pzfnnt1s7KlStx8OBBzJgxo0btef3WXG3PLa/dmktISMDSpUuxYcMGLF68GOnp6ejUqROys7Orbc/rtnZqe3557dbc+fPnsWDBAkRGRmLDhg146qmn8MILL2Dp0qW3PIbXb83V5fzy+iVb4TOwdfTcc8/hyJEj2LFjx23bRUVFISoqyvxzYmIiUlNT8cEHH6Bbt27WTtPuREVFISkpCbm5uVi1ahUefvhhbNu27ZZFliAIlX4W/5pU+5/76YbanF9euzWXmpqKCRMmYOPGjdBoNDU+jtfvndXl3PLarbkBAwaY/xwXF4fExERERERgyZIlmDRpUrXH8LqtudqeX167NWcymdCuXTtMnz4dwI1Rv+TkZCxYsABjx4695XG8fmumLueX1y/ZCkdg6+D555/HTz/9hC1btiAoKKjWx3fs2BFnzpyxQmb2T6VSoWnTpmjXrh1mzJiBVq1a4eOPP662rZ+fH9LT0yvty8zMhEKhgKenpy3StTu1Ob/V4bVbvQMHDiAzMxPx8fFQKBRQKBTYtm0b5s2bB4VCAaPRWOUYXr81U5dzWx1euzWj0+kQFxd3y3PF67Z+7nR+q8Nrt3r+/v5Vvnxt3rw5UlJSbnkMr9+aq8v5rQ6vX7IGjsDWgiiKeP7557FmzRps3boV4eHhdern0KFD8Pf3t3B2jZMoiigrK6v2tcTERPz888+V9m3cuBHt2rWDUqm0RXp273bntzq8dqvXq1cvHD16tNK+Rx99FNHR0ZgyZUq1s47y+q2Zupzb6vDarZmysjKcOHECXbt2rfZ1Xrf1c6fzWx1eu9Xr3LlzlaUMT58+jdDQ0Fsew+u35upyfqvD65esQrr5o+zP008/Ler1enHr1q1iWlqaeSsuLja3efXVV8UxY8aYf/7oo4/ENWvWiKdPnxaPHTsmvvrqqyIAcdWqVVK8hQZt6tSp4vbt28ULFy6IR44cEf/1r3+JMplM3LhxoyiKVc/t+fPnRa1WK7744ovi8ePHxS+++EJUKpXiDz/8INVbaNBqe3557dbPP2fK5fVrOXc6t7x2a+6ll14St27dKp4/f17cvXu3OHjwYNHFxUW8ePGiKIq8buurtueX127N7d27V1QoFOJ7770nnjlzRly+fLmo1WrFZcuWmdvw+q27upxfXr9kKyxgawFAtduXX35pbvPwww+L3bt3N/88c+ZMMSIiQtRoNKK7u7vYpUsX8ZdffrF98nbgscceE0NDQ0WVSiV6e3uLvXr1MhdXolj13IqiKG7dulVs06aNqFKpxLCwMHHBggU2ztp+1Pb88tqtn38WWbx+LedO55bXbs2NGDFC9Pf3F5VKpRgQECAOGzZMTE5ONr/O67Z+ant+ee3Wzs8//yzGxsaKarVajI6OFhctWlTpdV6/9VPb88vrl2xFEMW/nl4nIiIiIiIiasA4iRMRERERERHZBRawREREREREZBdYwBIREREREZFdYAFLREREREREdoEFLBEREREREdkFFrBERERERERkF1jAEhERERERkV1gAUtERERERER2gQUsERERERER2QUWsERERERERGQXWMASERERERGRXWABS0RERERERHbh/wEyDczOnfjCq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AutoShape 6" descr="data:image/png;base64,iVBORw0KGgoAAAANSUhEUgAAA7AAAAKgCAYAAACiHJHtAAAAOXRFWHRTb2Z0d2FyZQBNYXRwbG90bGliIHZlcnNpb24zLjcuMSwgaHR0cHM6Ly9tYXRwbG90bGliLm9yZy/bCgiHAAAACXBIWXMAAA9hAAAPYQGoP6dpAAEAAElEQVR4nOzddVzV1x/H8delG0EQBLG7nc5uZ82a3R2ze8acNWt2d9dm6+zuFhW7RREF6W74/v7gJxvDAAW+xOe5x3085HvP93zf9864n3vO9xyNoigKQgghhBBCCCFEGqeldgAhhBBCCCGEECIxpIAVQgghhBBCCJEuSAErhBBCCCGEECJdkAJWCCGEEEIIIUS6IAWsEEIIIYQQQoh0QQpYIYQQQgghhBDpghSwQgghhBBCCCHSBSlghRBCCCGEEEKkC1LACiGEEEIIIYRIF6SAFUKIr3D37l26d+9Onjx5MDAwwMTEhO+++45Zs2bh4+OTItc8fPgwkyZNSpG+ReJs2LABjUYT99DR0SFHjhx0796dt2/fqpJJo9HI7wshhBCZho7aAYQQIr1ZvXo1/fv3p1ChQvzyyy8ULVqUyMhIHB0dWbFiBVeuXGHv3r3Jft3Dhw+zdOlSKVbSgPXr11O4cGFCQ0M5f/48M2bM4Ny5c9y7dw9jY+NUzXLlyhVy5MiRqtcUQggh1CIFrBBCJMGVK1fo168fdevWZd++fejr68c9V7duXUaMGMHRo0dVTJh2hYaGYmBggEajUTvKZ4WEhGBkZPTZNsWLF6dcuXIA1KpVi+joaKZMmcK+ffvo2LHjV/f7NSpWrJjsfQohhBBplUwhFkKIJJg+fToajYZVq1bFK14/0NPTo2nTpnE/f2p6Z+7cuenWrVvczyEhIYwcOTJuSrKlpSXlypXjr7/+AqBbt24sXbo0rs8Pj1evXgEQFhbG2LFjyZMnD3p6etjb2zNgwAD8/PwSXLdx48YcPHiQMmXKYGhoSJEiRTh48CAQO0W2SJEiGBsbU758eRwdHRNkd3R0pGnTplhaWmJgYECZMmXYsWNHvDYfptoeP36cHj16YG1tjZGREeHh4Xh6etKnTx8cHBzQ19fH2tqaKlWqcPLkyc++95MmTUKj0XD79m1atGiBmZkZ5ubmdOrUCU9PzwTtt2/fTqVKlTA2NsbExIT69etz+/bteG26deuGiYkJ9+7do169epiamlKnTp3P5viYD0Xk69evv9ivj48P/fv3x97eHj09PfLmzcu4ceMIDw+P669MmTJUq1YtwXWio6Oxt7enRYsWccf++3vsw3t/5swZ+vXrh5WVFVmzZqVFixa8e/cuQZ9//vknlSpVwsTEBBMTE0qXLs3atWvjtTl58iR16tTBzMwMIyMjqlSpwqlTp5L8PgkhhBDfSgpYIYRIpOjoaE6fPk3ZsmVxcHBI1r6HDx/O8uXLGTx4MEePHmXz5s20bt0ab29vAMaPH0+rVq2A2FHgD4/s2bOjKAo//fQTc+bMoXPnzhw6dIjhw4ezceNGateuHa8wArhz5w5jx45l9OjR7NmzB3Nzc1q0aMHEiRNZs2YN06dPZ+vWrfj7+9O4cWNCQ0Pjzj1z5gxVqlTBz8+PFStW8Pfff1O6dGnatm3Lhg0bEryuHj16oKury+bNm9m1axe6urp07tyZffv2MWHCBI4fP86aNWv44Ycf4l7rlzRv3pz8+fOza9cuJk2axL59+6hfvz6RkZFxbaZPn0779u0pWrQoO3bsYPPmzQQGBlKtWjUePnwYr7+IiAiaNm1K7dq1+fvvv5k8eXKicvzb8+fPAbC2tv5sv2FhYdSqVYtNmzYxfPhwDh06RKdOnZg1a1a8orR79+5cvHiRZ8+exbvO8ePHeffuHd27d/9ipl69eqGrq8uff/7JrFmzOHv2LJ06dYrXZsKECXTs2BE7Ozs2bNjA3r176dq1a1whDrBlyxbq1auHmZkZGzduZMeOHVhaWlK/fn0pYoUQQqQ+RQghRKK4u7srgNKuXbtEnwMoEydOTHA8V65cSteuXeN+Ll68uPLTTz99tq8BAwYoH/tr++jRowqgzJo1K97x7du3K4CyatWqeNc1NDRUXF1d4445OTkpgJI9e3YlODg47vi+ffsUQNm/f3/cscKFCytlypRRIiMj412rcePGSvbs2ZXo6GhFURRl/fr1CqB06dIlQV4TExNl6NChn32tHzNx4kQFUIYNGxbv+NatWxVA2bJli6IoiuLi4qLo6OgogwYNitcuMDBQsbW1Vdq0aRN3rGvXrgqgrFu3LlEZPryuq1evKpGRkUpgYKBy8OBBxdraWjE1NVXc3d0/2++KFSsUQNmxY0e84zNnzlQA5fjx44qiKIqXl5eip6en/Prrr/HatWnTRrGxsYn3/v/399iHjP3794937qxZsxRAcXNzUxRFUV6+fKloa2srHTt2/OTrDQ4OViwtLZUmTZrEOx4dHa2UKlVKKV++/OfeLiGEECLZyQisEEKkAeXLl+fIkSOMGTOGs2fPxhv1/JLTp08DxJuSDNC6dWuMjY0TjJKVLl0ae3v7uJ+LFCkCQM2aNePdo/nh+IfRuOfPn/P48eO4ezyjoqLiHj/++CNubm48efIk3rVatmz50de6YcMGpk6dytWrV+ONnCbGf+8xbdOmDTo6Opw5cwaAY8eOERUVRZcuXeJlNDAwoEaNGpw9ezZBnx/L+TkVK1ZEV1cXU1NTGjdujK2tLUeOHMHGxuaz/Z4+fRpjY+O40fQPPvy/+/D/KmvWrDRp0oSNGzcSExMDgK+vL3///TddunRBR+fLS1j8eyo7QMmSJYF//n+eOHGC6OhoBgwY8Mk+Ll++jI+PD127do33XsbExNCgQQNu3LhBcHDwF7MIIYQQyUUWcRJCiESysrLCyMgIZ2fnZO970aJF5MiRg+3btzNz5kwMDAyoX78+s2fPpkCBAp8919vbGx0dnXjTVyH23khbW9sEU3MtLS3j/aynp/fZ42FhYQC8f/8egJEjRzJy5MiPZvHy8or3c/bs2RO02b59O1OnTmXNmjWMHz8eExMTmjdvzqxZs7C1tf3sawUStNHR0SFr1qxxr/NDzu+///6j52tpxf/u1sjICDMzsy9e9982bdpEkSJF0NHRwcbG5qOv82P9ent7Y2trm2Ahq2zZsqGjoxPv/1WPHj3YvXs3J06coH79+vz111+Eh4cn+KLiU7JmzRrv5w/3bH/4cuTDfcOfW8H4w3v534L733x8fFJ95WUhhBCZlxSwQgiRSNra2tSpU4cjR47g6uqaqK1L9PX1E9yDCiQoKo2NjZk8eTKTJ0/m/fv3caOxTZo04fHjx5+9RtasWYmKisLT0zNeEasoCu7u7p8s5JLKysoKgLFjx8a7X/PfChUqFO/nj604bGVlxYIFC1iwYAEuLi7s37+fMWPG4OHhkagVnN3d3eONIEdFReHt7R1XsH3IuWvXLnLlyvXF/r5mVeQiRYrErUKclH6zZs3KtWvXUBQl3vMeHh5ERUXFZQeoX78+dnZ2rF+/nvr167N+/XoqVKhA0aJFk5z3Yz78XnF1df3kPd0f8ixevPiTqx3/d9RZCCGESEkyhVgIIZJg7NixKIpC7969iYiISPB8ZGQkBw4ciPs5d+7c3L17N16b06dPExQU9Mlr2NjY0K1bN9q3b8+TJ08ICQkBEo6gffBhddstW7bEO757926Cg4O/alXdjylUqBAFChTgzp07lCtX7qMPU1PTJPWZM2dOBg4cSN26dbl161aiztm6dWu8n3fs2EFUVBQ1a9YEYgs/HR0dXrx48cmcaqlTpw5BQUHs27cv3vFNmzbFPf+BtrZ23IJXFy5cwNHRkR49eiRblnr16qGtrc3y5cs/2aZKlSpkyZKFhw8ffvK9/DBSL4QQQqQGGYEVQogkqFSpEsuXL6d///6ULVuWfv36UaxYMSIjI7l9+zarVq2iePHiNGnSBIDOnTszfvx4JkyYQI0aNXj48CFLlizB3Nw8Xr8VKlSgcePGlCxZEgsLCx49esTmzZupVKlS3H2pJUqUAGDmzJk0bNgQbW1tSpYsSd26dalfvz6jR48mICCAKlWqcPfuXSZOnEiZMmXo3Llzsr3+lStX0rBhQ+rXr0+3bt2wt7fHx8eHR48ecevWLXbu3PnZ8/39/alVqxYdOnSgcOHCmJqacuPGDY4ePfrJUd3/2rNnDzo6OtStW5cHDx4wfvx4SpUqRZs2bYDYLw1+//13xo0bx8uXL2nQoAEWFha8f/+e69evx412q6FLly4sXbqUrl278urVK0qUKMHFixeZPn06P/74Iz/88EO89j169GDmzJl06NABQ0ND2rZtm2xZcufOza+//sqUKVMIDQ2lffv2mJub8/DhQ7y8vJg8eTImJiYsXryYrl274uPjQ6tWrciWLRuenp7cuXMHT0/PzxbAQgghRLJTeREpIYRIl5ycnJSuXbsqOXPmVPT09BRjY2OlTJkyyoQJExQPD4+4duHh4cqoUaMUBwcHxdDQUKlRo4bi5OSUYBXiMWPGKOXKlVMsLCwUfX19JW/evMqwYcMULy+veH316tVLsba2VjQajQIozs7OiqIoSmhoqDJ69GglV65ciq6urpI9e3alX79+iq+vb7zcuXLlUho1apTg9QDKgAED4h1zdnZWAGX27Nnxjt+5c0dp06aNki1bNkVXV1extbVVateuraxYsSKuzYeVcG/cuBHv3LCwMKVv375KyZIlFTMzM8XQ0FApVKiQMnHixHgrIH/Mh1WIb968qTRp0kQxMTFRTE1Nlfbt2yvv379P0H7fvn1KrVq1FDMzM0VfX1/JlSuX0qpVK+XkyZNxbbp27aoYGxt/9rr/9qnX9V+f69fb21vp27evkj17dkVHR0fJlSuXMnbsWCUsLOyj7StXrqwAn1wtmE+sQvzfjGfOnFEA5cyZM/GOb9q0Sfn+++8VAwMDxcTERClTpoyyfv36eG3OnTunNGrUSLG0tFR0dXUVe3t7pVGjRsrOnTs/+z4IIYQQyU2jKIqiVvEshBBCJNakSZOYPHkynp6e8e4VFUIIIUTmIffACiGEEEIIIYRIF6SAFUIIIYQQQgiRLsgUYiGEEEIIIYRIorCwsI/uSJAa9PT0MDAwUOXaapNViIUQQgghhBAiCcLCwjA0NFTt+ra2tjg7O2fKIlamEAshhBBCCCFEEqg18vqBu7u76hnUIgWsEEIIIYQQQoh0IVNNIY6JieHdu3eYmpqi0WjUjiOEEEIIIUSmpigKgYGB2NnZoaWVPsfWUrusyOwrGGWqAvbdu3c4ODioHUMIIYQQQgjxL2/evCFHjhxqxxDpQKYqYE1NTYHYPyBmZmYqpxFCCCGEECJzCwgIwMHBIe5zenqj0aDCzE4lU4/CZqoC9sNvLjMzMylghRBCCCGESCPk9j6RWJmqgBVCCCGEEEKI5KIFpP74K0Sn8jXTkvR5p7QQQgghhBBCiExHClghhBBCCCGEEOmCTCEWQgghhBBCiK+g0WjUuX83E6/iJCOwQgghhBBCCCHSBRmBFUIIIYQQQoivELuNjtopMhcZgRVCCCGEEEIIkS5IASuEEEIIIYQQIl2QKcRCCCGEEEII8RVUW8QJWcRJCCGEEEIIIYRI02QEVgghhBBCCCG+ghaQ2uOvmXfsNZaMwAohhBBCCCGESBdkBFYIIYQQQgghvoJ698BmXjICK4QQQgghhBAiXZACVgghhBBCCCFEuiBTiIUQQgghhBDiK2g0sQ+RemQEVgghhBBCCCFEuiAjsEIIIYQQQgjxFWQRp9QnI7BCCCGEEEIIIdIFKWCFEEIIIYQQQqQLMoVYCCGEEEIIIb6ClgqLOCmpe7k0R0ZghRBCCCGEEEKkC0kqYCdNmhR3o/KHh62tbdzze/bsoX79+lhZWaHRaHBycvpinxs2bEjQp0ajISwsLF67ZcuWkSdPHgwMDChbtiwXLlxISnQhhBBCCCGESFYalf7LzJI8AlusWDHc3NziHvfu3Yt7Ljg4mCpVqvDHH38kqU8zM7N4fbq5uWFgYBD3/Pbt2xk6dCjjxo3j9u3bVKtWjYYNG+Li4pLU+EIIIYQQQggh0qkk3wOro6MTb9T13zp37gzAq1evktTnf0dy/2vevHn07NmTXr16AbBgwQKOHTvG8uXLmTFjRpKuJYQQQqQl0dHRvH/vTpYsFhgZGakdRwghRBJoVLgHNrNL8gjss2fPsLOzI0+ePLRr146XL19+c4igoCBy5cpFjhw5aNy4Mbdv3457LiIigps3b1KvXr1459SrV4/Lly9/tt/w8HACAgLiPYQQQoi0IDo6mqNHDtO3Ty++K1mcVSuWEx4ernYsIYQQIk1L0ghshQoV2LRpEwULFuT9+/dMnTqVypUr8+DBA7JmzfpVAQoXLsyGDRsoUaIEAQEBLFy4kCpVqnDnzh0KFCiAl5cX0dHR2NjYxDvPxsYGd3f3z/Y9Y8YMJk+e/FW5hBBCiJRy/949Fi2cz+6dO4iIiABgyuSJlPu+POZZzHnj4kLxEiWwts6GoaGhymmFEEKItCNJBWzDhg3jfl2iRAkqVapEvnz52LhxI8OHD/+qABUrVqRixYpxP1epUoXvvvuOxYsXs2jRorjjmv+MzSuKkuDYf40dOzZeroCAABwcHL4qpxBCCJFc7t+/x19bt8Q7FhERQcN6deJ+1tHRoVefn2nUuCkVK1WKtzaEEEKItOHDArQi9XzTNjrGxsaUKFGCZ8+eJVcetLS0+P777+P6tLKyQltbO8Foq4eHR4JR2f/S19fHzMws3kMIIYRQU1BQELt3bv9iu6ioKFYsW0qTH+vzytk5FZIJIYQQad83FbDh4eE8evSI7NmzJ1ceFEXByckprk89PT3Kli3LiRMn4rU7ceIElStXTrbrCiGEEClJURQePnjAsiWLOHrkSJLODQwMTKFUXy8qKoqHD+4n2PZOCCEyE40GtFL5kdkHfJM0hXjkyJE0adKEnDlz4uHhwdSpUwkICKBr164A+Pj44OLiwrt37wB48uQJALa2tnGrDHfp0gV7e/u41YMnT55MxYoVKVCgAAEBASxatAgnJyeWLl0ad93hw4fTuXNnypUrR6VKlVi1ahUuLi707dv3298BIYQQIoW5ur5h04b1zJ8756sKvnNnT1OiZMk0M43Y3d2NC+fOMXrUSK5cd8TA4NM7CQghhBDJKUkFrKurK+3bt8fLywtra2sqVqzI1atXyZUrFwD79++ne/fuce3btWsHwMSJE5k0aRIALi4uaGn9M/Dr5+dHnz59cHd3x9zcnDJlynD+/HnKly8f16Zt27Z4e3vz+++/4+bmRvHixTl8+HDcdYUQQmRuiqLg7+eHp5cnnh4eeHh44OnhwdOnT6hQsRItW7VW7R4lRVE4dPAgM6ZN/eo+fp80kYsXzlOyVGmCg4IZMHgwefPmS8aUieft7c3gAf04cvgwNWrWwsLCUpUcQgghMieNoiiK2iFSS0BAAObm5vj7+8v9sEIIkU65vH7N7p07Yleot7XF08MDR8cb3Lp1k3dv3/Lff9YMDQ05evI0331XVpW8T548pla1Ksk2DVhLS4u7Dx6TK3fuZOkvqQ4e2E/7Nq2A2HUqjhw/ReEiRVTJIoRI/9Lr5/MPuS2N9dFK5S9IYxQFn+DwdPeeJZckjcAKIYQQagoICGD8b7+yZ9fORJ8TGhrKyuVLWbZiNdra2imYLqGgoCB27diRrPew2tnbY2Jikmz9JcW5s2cY0LdP3M9eXl5M/X0SS5evxDxLlgTtE7NjgBBCCJEUUsAKIYRIs9zd3fF4746Pjw/ubm7s3/83B/7el+R+fmzUJNWL19DQUB49eMAf079+6vDH9O03gKxWVsnaZ2K4ubnRrUsnfHx84h3/e99ejE2M0dXRiytWFUUhKCiQib9PJU+ePKmeVQghUotGhUWVMvvXglLACiGESHPc3N5x9vRpJowfh7ub2zf1VbBQISql8qr1t27eZPDAfty/dy/Z+07Olf+T4umTJ3h5en70uT+3bPno8cZNm0kBK4QQIllJASuEECLN8PTw4MKFc0waPx5n55fJ0ue48RPIlu3z+4Ynp1fOzrRu+RMe79+nSP8WlpZERESgp6eXIv1/Staslujo6BAVFZXoc1YuX0b9Bg0xNTVNwWRCCCEyk2/aB1YIIYRIDj4+Phw6eIDGDevTtVPHZCtec+fOQ+UqVZOlr8S6edMxxYpXExMT7t+7y6WLF1Kk/88pWKgwlatUSdI5V69c5t7dOymUSAgh1KfRaFR5ZGYyAiuEEEI1gYGBXL1ymRlTp3DjxvVk73/8xEnY2qbelFsvT09mzZieYv2PHTeebj16Jlhp+WtERUWh0WgIDQ1N1KJQOjo6WFpmTfJ1jh45TKXKVTL9By4hhBDJQwpYIYQQqS4kJITbt26xcME8jhw6mCLXsM+Rg6rVq6dI3//14fXcuunIw4cPUuQa5cp9T9Ofmn/zlgkxMTFERETg7+dHaFgouXMn7h7VK5cucezokSRfb+XyZXTp2p38BQok+VwhhEjrZBGn1CcFrBBCiFT11tWVKZMncuP6dZ4+fZJi1yldugzZs9ulWP8A4eHhON64ztIlizjw998peq3Fy5aTO3duoqKi0NFJ+j/fMTExBAQEoCgKvr4+5MqVG21tbTw9PbC2zvbF89esWUVoaGiSrxsSEsL169ekgBVCCJEs5B5YIYQQqco+Rw6mzviDU2fP06//wBS7zpPHjwkKCkqx/n18fBj9ywga1K2T4sUrgK+vH8BXFa8AkZGRZMmShaioSKytrImMiCAsLAxDA8Mvnuvp6YnzixdfdV2AxQvm4+fr+9XnCyFEWqWl0ajyyMykgBVCCJHqrKysyWJhQf2GDVPsGq6ub/D380ux/nV1dTl35kyK9f9fPj7e33S+vr4+ANbW2TA1MyM6JhotLS1MvrBC8Js3LvTs1pmbNx2/+tr379/D6c7trz5fCCGE+EAKWCGEEKqJiYlBSytl/ikKCwvDNwVH/UxMTChUuHCK9f9fMdHR33R+UFAQPj4+VK9SEQBjYxPCw8M/e87dO3fo2K4NZ06f/qZrA+zft4/ob3wNQgghhBSwQgghVBEYGEjp0mVSdD9Tb++Pj1rGxMTw/NkzXjk7ExMT81V9azSaZCtg8+bNx899+7N85WpsbG0/2iYsLOybrqGtrY2Xlye/jB7Lu7dvcXd3x8jI6KNto6OjOX3qJI0b1uP2rVvfdN0PNq5fx9Mnj5OlLyGESCs0Kj0yM1nESQghhCqMjIzYtHH9Nxdmn+Pt7RX/Zy8v7txx4tCBA2zcsA4tLS2q16hBqdLfkT9/fnI4OGBnnwM7OzsMDb98b2hybNHz4MkzTE1MsbC0BKB8hYo8f/6Mly9ecOTwIc6fOxvb7sH9b7qOoaEhBQsWwsrKmqDAQKLCw9DWTlgsBwYGsnP7NoYNGfTVxf3HZLWyQk9PP9n6E0IIkTnJCKwQQghVPHv2jEsXLqToNby8PImMjOT+vXusW7OaH2pVp1njH1m1cjnh4eGEhoZy7OhRZv0xnT69evBj/bqUK12C2jWqMmnCb/z15xauXL5ESEhIXH9Xr1zm2dOnnDh2lNevXn1zxiOHD8UVrwAFCxXix0aNGTBoMCvXrOPkmfO0aNWao0eOJHpRquDg4E9+MWBpaUnOXLnImzdfgufc3N4x9fdJDBk0IFmLV4DFS5aTL3/+ZO1TCCHUptFoVHkkxfnz52nSpAl2dnZoNBr27dsX91xkZCSjR4+mRIkSGBsbY2dnR5cuXXj37l28PsLDwxk0aBBWVlYYGxvTtGlTXF1d47Xx9fWlc+fOmJubY25uTufOnfH7z1oULi4uNGnSBGNjY6ysrBg8eDARERFJej0yAiuEECLVPXzwgL59eibb9NRP2bNzJ7du3mT7X38m+v7LqKgo7t+7x/179+KOjRozlipVq/H33r2sW7s6WTNGRkR+9F5gjUZDjhw5yJEjB/nz5yc8IvZ+VV9fXxRFwfJfRe9/6enpERoaioGBQaJzvHzxghHDBnPyxImveyGf0a17D6rVqJHs/QohhPiy4OBgSpUqRffu3WnZsmW850JCQrh16xbjx4+nVKlS+Pr6MnToUJo2bYqj4z+L9w0dOpQDBw6wbds2smbNyogRI2jcuDE3b95EW1sbgA4dOuDq6srRo0cB6NOnD507d+bAgQNA7O0pjRo1wtramosXL+Lt7U3Xrl1RFIXFixcn+vVoFEVRvvVNSS8CAgIwNzfH39//mzeCF0II8fVOnzpJs8Y/qh0jTVi1Zh3tOnRM1DfqoaGhGBoa4u/vj7m5ebJl8PDwYPDA/hw6sD/Z+vxAV1eX0+cuULrMd8netxAi/Uuvn88/5M6exSjVt7WJURTc/EK+6j3TaDTs3buXn3766ZNtbty4Qfny5Xn9+jU5c+bE398fa2trNm/eTNu2bQF49+4dDg4OHD58mPr16/Po0SOKFi3K1atXqVChAgBXr16lUqVKPH78mEKFCnHkyBEaN27MmzdvsLOL3ad927ZtdOvWDQ8Pj0S/FplCLIQQItWVLFX6o1NYM6NRI4fj5+sbN035U8LDw/Hz8+XZs6cEBwcRHh5OUGAgELvCcFhYGPfu3uX2rZtcu3YVN7d3+Pv7f3FqVkhICMuXLk6R4hVg+MhfKFmqdIr0LYQQatNo1HlAbBH978eXVpZPLH9/fzQaDVmyZAHg5s2bREZGUq9evbg2dnZ2FC9enMuXLwNw5coVzM3N44pXgIoVK2Jubh6vTfHixeOKV4D69esTHh7OzZs3E51PphALIYRIdVZWVgwZNpwhgwaoHUV1fn5+fF+2NB06dqJnrz7Y2NoSGBiAy+vXvHv3jvfv3/P08WMuXbrAK2dnAgICsM6WjXr1G+Du5sb8hYuxtLTExMSEJj/Wj1t5uVLlyhw/dfaz97LGxMSwb+9u5syamSKvzcjIiJatWqfYVklCCJGZOTg4xPt54sSJTJo06Zv6DAsLY8yYMXTo0CFuRNTd3R09PT0sLCzitbWxscHd3T2uTbZs2RL0ly1btnhtbGxs4j1vYWGBnp5eXJvEkAJWCCGEKqpWq46VlRVeXl5fbpzBvXd3Z/7cOWzZvIm69epz+tRJ3N3cPtne08ODrZs3AVCqeBGKFi2Gh6dHvG2Drly+jKmhHoOGDKX/gIHkcMgJxI7kBgcHYW6ehYsXzjOg788p9rrGjZ9I4SJFU6x/IYRQmxaaVJ9CzP9vAH3z5k28abf6+t+20ntkZCTt2rUjJiaGZcuWfTmGosS7/eVjt8J8TZsvka9EhRBCqKJgoUKs3bBJRuf+xdPDgz+3bP5s8fpfiqLw4MF9PD08Pvr84oULCPz/VGMALS0toqNjuH/vLl06ticqKuqbc39MlixZaNS4SZJXyxRCCJE4ZmZm8R7fUsBGRkbSpk0bnJ2dOXHiRLzC2NbWloiICHx9feOd4+HhETeiamtry/v37xP06+npGa/Nf0dafX19iYyMTDAy+znyqUEIIYRqqteoyfQ/ZqkdI8ObPGkijx4+BGKnhwUFBvJz7174+Pik2DUn/j5Vts0RQmR4at4Dm1w+FK/Pnj3j5MmTZM2aNd7zZcuWRVdXlxP/WqXezc2N+/fvU7lyZQAqVaqEv78/169fj2tz7do1/P3947W5f/8+bv/6kvb48ePo6+tTtmzZROeVAlYIIYRqdHR06NCxE81btlI7SoZ26MB+vL29CQsLw9TUlEkTx/Pg/r0vn/iVbGxtqVe/for1L4QQIvGCgoJwcnLCyckJAGdnZ5ycnHBxcSEqKopWrVrh6OjI1q1biY6Oxt3dHXd397hFAM3NzenZsycjRozg1KlT3L59m06dOlGiRAl++OEHAIoUKUKDBg3o3bs3V69e5erVq/Tu3ZvGjRtTqFAhAOrVq0fRokXp3Lkzt2/f5tSpU4wcOZLevXsnaTVluQdWCCGEqiwsLZkw6Xdu3riBi8trteNkSBqNhsuXLuD88gXr1qzG0fFGil6vR89e2NvnSNFrCCGESBxHR0dq1aoV9/Pw4cMB6Nq1K5MmTWL//thV6EuXLh3vvDNnzlCzZk0A5s+fj46ODm3atCE0NJQ6deqwYcOGuD1gAbZu3crgwYPjVitu2rQpS5YsiXteW1ubQ4cO0b9/f6pUqYKhoSEdOnRgzpw5SXo9sg+sEEKINOHK5Us0alCPyMhItaOIb6Strc32XXuoV7+B3AMrhPis9Pr5/EPunJYmaGml8j6wMQouPkHp7j1LLjKFWAghRJpQoWIlFixe8uWGIs2Ljo6mc4d2XL1yRe0oQgghMhgpYIUQQqQJWlpa/NS8JT169lI7ikgGoaGhtG/Tkjt3nNSOIoQQKSYjLOKU3kgBK4QQ4qspikJkZCTBwcH4+vjg4fE+3l6kSWVmZsbwkaMoWrRYMqYUavH29qZLx/Y8ffJY7ShCCCEyCFnESQghMjFFUfDweE94WDjh4eGEhoUSHhZGaGgY4eFhhIXFPmKPhRIWFoZ/gD8+Xt54enrg4eFBYGAgoSEhhIaFEhYaypBhwxk24pevzpQrd27mzF/Ij/V/SMZXKtTy8sULBvT7mTXrN5ErVy614wghhEjnpIAVQohMTKPRsHvnDsaOHkVMTEyy9Pn3vn30GzAIAwODrzr/zZs3DBnUP1myiLTh6pUrjBszirkLFiVps3ohhEjrtDQatFJ7Tq9MIRZCpGWxUzQjePvambNH9/PG+bnakUQGU6x4iWQrXgHuON3m3du3X31+jhw56NmrT7LlEWnD3/v2MnvmDPz8/NSOIoQQIh2TEVghkkhRFEJDggkPC8XEzBxdXb0UuU54WBhvXj3H5cUzDmzbyLNH94mMCKfjz0Pp1G8YWlry/ZNIHsWLl6BEiZLcu3c3WfqLiorC1fUNefPlS9J54eHh3Lh+nXdvXXHImTNZsoi0ZeXyZdjaZmfAoMEYGhqqHUcIIb6ZGosqZfZFnKSAFSIJPN3esn39cm5ePkdwYAB2OfNQpkIVsufIhUOefBQu+d1X73kYExODt4c7vt5eeL1349DOLdy8fI7/btW8fe1SKtWqR4GiJZLjJQlBVisr5i9aQtNGDQgJCUmWPt+6uia6raIo3Lt7h3Vr17B29apkub5IuyZPHE+hwoVp0rSZ2lGEEEKkQ1LACpFInu/dWD5zEpdOH4075u/rw6M7NwHQ1dNnxa7j5MidN0n9BgcG8OTBHa6cPs6xv7cTHhr62fZRUZG8d3OVAlYkq/IVKrD3wCE6d2iHx/v339zfrp07CAgI4N3bt9jnyIGFpSX58xfAyiorORxyotFoCAsL4+WLFxw+dJA/pk8lPDw8GV6JSA/Wr11D3Xr1v/o+aSGESDs0aDL7TampTApYIRLBz8eb1XOmxCte/ysyIhw3V5dEFbBBgQE8uefE7asXuHT6KO9cXiUpj6lZliS1F+JLNBoNlStX4cSps7x68RT39x78uXUr586d/ar+jh87yvFjCf+8mJqaUqVqNfLlL8CF82d5/OgRERER35hepDcnjh/jwvnz1K1XT+0oQggh0hkpYIVIBE/3d5w7duCL7QL9fb/Y5q2LMycP7ObPlQu/Ok90dNRXnyvE5wT7ezN9ZF/09PSp9kNDRgwbyuBhw3jl7Jws/QcGBnL0yOFk6Uukbz27dWbX3r8pX6Gi2lGEEEKkI7IKjBCJYJ8rD0VLl/1iOyNjkwTHFEXhzauX3Lt5je1rlzKofeNvKl4Bju7Zhr+v9zf1IcR/vXn1kumjBxMVGUlIcBDH/t7JjFEDWDhvDlmyZFE7nshgfH19+alJI168eKF2FCGE+GofFnFK7UdmJiOwQiSCkbEJTdt146HTzc+28/JwB8Df1xdfbw9Cg4N5+vAu6xbMICw0eRbHATh3dD+58xekVde+6OnrJ1u/IvPy8/Fm5dypuLm6xDseERHOwsljWbhwIV27dlUpncioAgMDCQwIUDuGEEKIdEQKWCESqVCJMpiYmhMU6P/JNqcP7eXV8ydcOXMMr/fuKZpn8/L51GzYDDuH3Cl6HZHxRUSEc3DnVi6e/Pg93v5+PmgrMm1dpIyw8DC1IwghxFfT0mjQSuUhUSWTj8DKFGIhEsnOIRddB438bJsHt29wYNvGFC9eAWKiownw+/I9t0J8yfULZ1mz4I/PtnF99QIHB4fUCSQylfAwKWCFEEIknhSwQiRBpZr10swKwJ37Dyd3/sJqxxDp3JP7d5g2asAX2wX6+5PVyioVEonMJkwKWCGEEEkgU4iFSAQfLw9ev3jGzcvnCAkJUjsOjVp3oln77hgYGqodRaRj7968ZsbYoYSGfPn+bLMsFri9c0uFVCKzCQ+T/X+FEOmXGosqySJOQoiPCg8L49XzJzy4dZ2dG1fi4/le7UgAVKxZl459h2JqnkXtKCIdC/D3Y/3iObx6/iRR7a1t7XifClPjReaT1HtgFUVBk9k/vQkhRCYmBawQ/xIVFUl4WBiOF89yYv9OHC+dRVEUtWPFKVSiDH1HTSKrtY3aUUQ6FhUZyfG/d3HiwO5En2NmKdOHRcqIiPjyCGxUVBTOL1/g5eXFlcuXaN6yNXny5EmFdEII8XkajSbVv1TL7N/hSQErBLGjre5vXXh89zY71y/nzau0ty9hdodcjJwyl+w5cqodRaRzt65eZOkfExPd3tLKGte3Mn1YpIyIiIhPPvf+/Xscb1xn757d7N65g6io2NWwV61cwaIly6lWvTqGciuFEEJkKlLAikwrPCwMfQMDblw4w9/bNuB48UyaGm39r2zZc2BgaKR2DJHOPX/8gN9H9k/S7/VAf3+srGUEVqSMyRPG4/L6NWXLfU+hwoXJnTsPenp6PHzwgKGDB3Dl8uUE57x1daXlT03o83M/+g0YSP4CBVRILoQQoPn/I7WvmZlJASsypfCwUJyuX2bXxhXcvXFV7TiJcuf6JVbNmUK/MZNlCrH4Ku/fuTJ7/EiCAj69l/HHREZGoKNJu1/uiPTNx8eHubNnAaCjo0Ot2rVp1KQZ06ZMxtPD47Pnrlq5nD17drFoyTJq1a6DiYlJakQWQgihIilgRabi7enBPcerHNq5hbuOV9SOk2QXThzCyMSUHkPGkMUyq9pxEvD39cHcwlLtGOIjgoMC2bp6CU/u3/mq89++ekHefPl4+SLtTa8XGUdUVBQnjh/nxPHjiT7Hy9OTDm1b075DJ34ZPYYCBQumYEIhhBBqk31gRabg+d6NK2eOM+vXIcwYPSBdFq8fHNu7jZdPHhIdHa12lHhePX/Kwqm/cePSOYICA9SOI/4lJiaGM4f3s3/bpq/uY/emNSycPy8ZUwmRvP76cwseXxixFUKI5PZhEafUfmRmMgIrMry3r52Z9esQHt+7rXaUb2ZqnoW563eRzd4BbW1ttePECfDzZdmsyVy/cIbTh/dRrEw52vfsT9FSZbG0slY7XqZ358YV5v8+5pv6CA8LZf2CPzh4YD+Tp0zlxvXryZROiORhaWlJnrzpY2ViP083nt+6QhYbOyxtc2BuZYu2jnwkE0KIxJC/LUWG9vLpI2aOGZTovS7TurDQUDTa2hiqvJhTWGgo925dp3iZchgaGWNqnoUfW7bj+oUzADy47chvA3uQr2ARJsxbQa58ssCKWpyfP2Hy8L7JMmL/+uUzpg7vS8OfWjN80EC0dPV4+vwF69evk6nFQnU/tWhJ9ux2asf4omB/X3bN/ZU3T+4BoKOrR+7iZSn0fXVyFimNbW75+1KI9ERLE/tITUrmHoCVKcQiY4qOjuau41XG9umQYYpXgMiIcA5u34y/r48q13/59DHenu9xc33N6D4dWbdodtx0YT09A/T09OO1f/H0EYumj2fZzMk8vHOLyIgIoqKiCA4KJCjA/7PbZ4hvoygKzx7eY874X/Dz8U62fiMjIzi0cytzxg9n9thBXD28k5GD+jFhwqRku4YQX6NqtWrpYlqdv5d7XPEKEBUZwfPbVzi0aia3T/6dplfDF0KItECjZKK/KQMCAjA3N8ff3x8zMzO144gU4u/nw6n9u1k9fxoxaew+0eSSv3Bxhkz8g4LFSqXYNd44v+Dtm9cYGBhQ6vtKBPj50LdNI/QMDIgID8ftzWsAeg8bS4Xqtdm0bD7nTxz+ZH8ajYYWnXqSt2AR/ly9mOioKL6vWpOfOnQjb8Ei6eKDZ3oRGODPhROHWTBlHBHhYalyzdZd+3D22m2OHj2SKtcT4r8uXr5GqTJl1I7xWa8fOrF91iiC/T/+JaSOnj49pq7CvkCxVE4mhHrS6+fzD7mL2VugncpDsNExCg/e+qa79yy5SAErMgxFUXj+6D5rF8zg9tULasdJcaNnLKJ2o+Yp1v+JA3uYNmoghkbGLN66j5dPHjJ9zJBkv46BoSF9fxlP1ToNscom2wN9q9cvn7Fh8VzOHN2f6tcePXMpbdq2TfXrClGwUGHOnL+Y5v5tj4qMINjPhyB/H/w83Ni3eBIRYaGfPcfaIS8dfp2Ppa19KqUUQl3p9fP5h9zFc1igrZW6k1qjY2K475p5C1i5B1ZkCG5vXXj5+CEzxw4iPCx1RpzUVLBYKbJlT9kPNzZ2OQAIDQmmV/O6KXadsNBQFvz+K0EBgeTMm48sllkp8V15GZFNooiIcG5dvcSMMYNVm2IuhFratmuf5j7EvX54m6Pr5+P55iWRSZgJ4fnmJaf/XEaDHsMxyZL2tksTQgi1SQEr0rWIiHDuOV5l3sSReL13VztOqilXpQZFSpVN0WtY22RHT0+fiIjwFL3OB2sWzABAT0+flbuOkjt/QSliE8nD7R37/trIn6sXq5ahZNkKON5K/yt9i/SpdDJPHY6OikKjpYXWV4yqxERH4+fpxoPLJ3n3/OFXXf/ehWPoGxpTu2N/jM2yfFUfQojUofn/I7WvmZlJASvSrXdvXnFg+yb2bFqtdpRUt23NEqrXb8p7t7d8X6VGimypY2VjQ/6ixXnodDPZ+/6ciIhwBnVsRsMW7SlToTL5ChXBLIsFzs+eYGBoSPYcOTE0Mk7VTGmVoig8vHOTeZPG8OLJ131QTg55ChSmSYcetGjZUrUMIvMyNjamUKHCydpnsL8PJ7csJW+p8ljb58bS1gFD08SN8L55eo+NE/oSHRX1TRkcj+9Bz8CQ6q17YWhi+k19CSFERiIFrEh3IsLDuHPjCgsmj8pUo67/FhMTw99/riOLlQ3ZbLOTt2CRZL+Grq4eFarVSvUCFiAoMICdG1eyc+NKDI2MyJ4jF6+eP0FRFHLnL0jNBk3Inb8QtvYOZLHMik0KT6dOi/z9fDl37CCLp40nMlK91Zwdcuel/c/DpHgVqmnRqjUOOXMma5/ebm+4c/YQd84eAiBLNjtK1WyEXb7CWNnnIks2e3R0dROc5+/lzsEVM765eP3g8v6txERHU65BS6xzpI89boXIbDQaTarPGMvsM9SkgBXpyrs3rznw1wb2bFmjdhTVnTt2gDY9BrB7y1oGjf0dgxTYG9Y+p/ofmEJDQnj59FHcz87PnuD87J+tkXoM+oWOPw9OkVHotMr5+RPWLviDi6eOqZpDS0uLnsPH0aRpM1VziMztzKlT3LnjRJky38UdCw8NxvPNSwK8PbGwsSdLNrtEj2JGRITz8s71eMf8PN5xbkfsbB8tbW3yFC9HsSo/YJunENYOedDTNyQiLJQrB/7CwyV590S+emgbd84fod3o2eQu9t2XTxBCiAwuSQXspEmTmDx5crxjNjY2uLvHjoLt2bOHlStXcvPmTby9vbl9+zalS5f+bJ+rV69m06ZN3L9/H4CyZcsyffp0ypcvn+jriowvPDSUO45XWPj76Ew76vpfIUGB5C1YhD1b1rEoZjw/tmxP8TLlkvUa2WztkrW/lLB5xUIq1vyBAkWK8/LZY/T1DciRS/3COyWEh4Vy88pF/vh1KAF+vqpmKVaqLPV+as28+QtVzSGEq+sbmjVqyLHjJzEz0MbtxWMcj+/B7eXjuDYWtvYUr1KP7HkLkzW7Azp6+gT5eRPk601IoB8A2jo6aGvr4uX2mgu71n/yejHR0by4c40Xd64B4FCkFGXrNCMmJpor+7emyGsMDfTH7eUTKWCFEIKvGIEtVqwYJ0+ejPv536MewcHBVKlShdatW9O7d+9E9Xf27Fnat29P5cqVMTAwYNasWdSrV48HDx5gb//PtMDPXVdkbJ7v33F83w42LZ2rdpQ0Z874YfzUsSer5//BiycPWbhpN26uLmTNZouZeZZv7j9rNhu0tbWJTsP76UZGRjC40080adOZgzu3YmOXgzHT55OnQCH0DQzVjpdsPNzecXTvdtYtnq12FGztHfixYy9GDBvK27dv1Y4jBE2bNuHdvcts2/HxNRF83d9yYfc/RalGoyG5dhF88+gObx7dSZa+Psc4Gf5OF0IkPy1N7CM1KZl7BnHSC1gdHR1sbW0/+lznzp0BePXqVaL727o1/reVq1evZteuXZw6dYouXbok6roiYwoK8OfW1QusnD1ZRl0/IcDXhxy586LRaHhy/w5zJ47ixqVzVK5Vj15Dx2BpZf1N/VtaZ8MhTz5ePX+aTIlTRlhoKDs3rgLg1fMn9GvbiFoNmzLkt6mYW6TvbSiio6N5cNuRBVN+jTeVWk3GJqY4O79Mt8WriYkJz5xd2L1zBwP79/1i+5w5c1Hnhx9Yv25tKqQTSdW0WVNa163K6S1LEn1OchWvqUlbO+E9t0IIkRkleX34Z8+eYWdnR548eWjXrh0vX75M1kAhISFERkZiaWn5zdcNDw8nICAg3kOkfYqi8PLJI+ZP+oVpI/tJ8foFh3dsoX3P/gCcOLAHPx9vDu/+C5eXz765b0NDIypUq/3N/aQ2RVHIbp8TsyyWX26chnl7vOfInm0M69YqzRSvAIEB/pT/vjwmJiZqR/kqrVq34Y7TbZr+1Bxj4y+vaJ0zVy669eiVYnlkRtHXq1GzJgM6tUpS8ZpeRUZk/D3OhUiPPizilNqPzCxJBWyFChXYtGkTx44dY/Xq1bi7u1O5cmW8vb2TLdCYMWOwt7fnhx9++ObrzpgxA3Nz87iHg4NDsuUUKcPX24tj+7YzvGtzLp48onacdMHp+iVy5i2Q4Lh/Mt0jWbBoiWTpJ7WVq1I9Xf8F//ieE9NGD2LOhF/S3BRuD7e3HNy2gd4//6x2lK/SpVt35s+dw5VLl2jRshUAHTt1Zu/+g6zbuJmrN25x7uIVcueOvZd64eKlFC5ShEtXb7B95x7q/FCXvfsPAmBubo5fUCjduveI7btrN5YuXwlANhsbNm75kzMXLnHl+k3GjZ8Yl+H+46eMHDWGQ0ePs3LNOqpWq87la44sX7ma85eucu7iFYqXKBnXvl37jpw+f5ELl69x5PhJihQt9sXcGV3uPHmYOHwAx9bOUTtKqjAyzaJ2BCGESBOSNIW4YcOGcb8uUaIElSpVIl++fGzcuJHhw4d/c5hZs2bx119/cfbsWQwMDL75umPHjo33fEBAgBSxaVRUZCSP7t5i9dwpPLmf8vcSZTR6+noJjp07dpAAP19y5M5L3oJFMM9ikaBNeHgYwYGBhAYHExwUSFBQAEEB/oSFBBPg54enhzuOl8+nxktIVlpaWmTPkbzbaiQXPx8vnj16QFhoCGUrViMyKhJ/H6+4LyHCQkN56+LMjF+H8joNT92+deUC7QeMVjtGkhUuUhT7HDk4cfwYOjo6DB0+gs2bNgJQ7vvyVK5QjjcuLkyeMo1hI0YyZNAAhgwawLQZM6lRtRIABgYGrN+0BT09ParXqInjjevUqFWbDevXUbN2HQ4fii1uV65ey5yZf3Dp0kW0tbXZuWcfTZo248D+vwFwcHCgUYN6AFStVp0SJUsyauRwLl44T/OWrVi3YRPly5amYqVKtGrdmgY/1CYiIoLKVaqwdv1GKlco99ncGV2VqlW5fWKP2jFSja6+wZcbCSFEJvBN2+gYGxtTokQJnj379qmKc+bMYfr06Zw8eZKSJUt+tm1ir6uvr4++vv43ZxPJLyQ4CANDI7S0tHB9/ZJje7ezc/3ydHlfUlqgpUk4meL04b85fTj2g3Kx0uWo16wVkZERhIeF4e/jjZurC66vnfHx9MDfzye1I6cofQMDtLXT3i5hj+7eZsWcqdy5cQWAdj36ceHUUUKDg/h55G88f/SAW1cv4vzsMTExMSqn/TxtbR3MLbKoHSPJunbrxl9btxITE8PRI4dZsGgJhQoVBuDq5Uu8cXEB4Pq1q/zcr/9H+wgLC+Pe3TtUrFSZmrVqM3f2LKb/MQuNRkP16jUYNXI4RkZG1KhZi2zZbOLOMzYxpmDBQnE/b9m8MV6/z58/4+KF2C+M9u7exaIly7DNnp1GjZtSvGRJzpy/FNfWytoK3f/vQ5rY3BmNRZYsRIa7qh0j1QQHqLvyuBDi4zSa2EdqXzMz+6ZPeOHh4Tx69Ihq1ap9U4jZs2czdepUjh07RrlyX94GJLmuK9QTFRnBW8/3PLl7m+UzJxEU6K92pHQrR578WFrboKurR2RkxEfbPHBy5IGTYyonU4+engHaOmmngPXz8ebl00f88eswPNz+Wfho27rlcb+eMWaIGtG+mr+fD1ppvMj+Lx0dHdq260BkVCSt2rQBwNDIiM5du/Lo4UPCwsPj2kZHR6Pzmd9DZ06fplbtOlSuUpUJv/3Ko0cPad+hEx4eHnh5emJiYoKiKNSoWomoqKiP9hEUFPzFzIqioNHA5o0bmTZl8kfbJCV3RpLdNjsxzq/VjpFqgv2lgBVCCEjiPbAjR47k3LlzODs7c+3aNVq1akVAQABdu3YFwMfHBycnJx4+fAjAkydPcHJyirdfa5cuXRg7dmzcz7NmzeK3335j3bp15M6dG3d3d9zd3QkKCkr0dUX64vrqBavnTWPtvOnM/m2YFK9fqVyVmoybs4Lq9Zowslf7TxavmZGevj46Omljxc43r16ydfVihndvE694zQj0dNNXodSoSVNevXKmUL48FC9ckOKFC1K3dk3ad+gUN5r5MYGBAZiZm8U7dvbMKVq3bYufny/BwcGcOX2KX8eP5+yZUwAEBQVx+dJFho8cFXeObfbs2P1re7j/yp+/AFWqVAWgWfMWuL17x3t3d44cOkT7jh2xz5EDiF0wpMx3sh+olhZEhmeehY083yTvoplCiOShUem/zCxJnz5cXV1p3749Xl5eWFtbU7FiRa5evUquXLkA2L9/P927d49r365dOwAmTpzIpEmTAHBxcUFL65+6edmyZURERNCqVat41/r3OV+6rkg/Avx8+fvP9Rzft0PtKOlWvZ/aUa5yDa5ePM3k4X3T3AI/aYGevj7aOuqv7BoSHMymZfM5cWC32lGSnZaWFjbZ7dSOkSRdunZj+7a/4h179PABbm5umJiafvK8+/fu8fzpU6453uaVszNtW7fg1s2bmJmZc/bMGQDOnDrFvAWLOHP6dNx5Pbt3ZcbM2Vy9cQuA4OAghgwayLtPbD90x8mJlq3bMH3mbDQaDT26xW4ld+nSRSZPnMC2HbvR1tZGV1eXY0cPc/vWrW96P9I7E2MTPCIyzxd3Lo/vEBkRjq6e3BolhMjcNEomuukwICAAc3Nz/P39MTMz+/IJItlERkbw/q0raxdM5/LpY2rHSdcmLVrP2H5dvtwwE8uROy+rdh3DKBFbpKSEmJgY/P18eP3iGUO7tFQlQ2qoVOMH3gZEsHdv5llIJ6VUrVY93kJR4ss2rl/Ho79XEREWonaUVKGrb8CgJbsxt7L5cmMh0pH0+vn8Q+5yeazQ0UryzqTfJComBkdnr3T3niWX1H23Rabk5+3Fvq3r6NOijhSvySB7Dgeq1mmAvoGh2lHSLB9PD0KCg77c8DNCQ4J5/RV76bq5ujCyZ3t6NqvDiO5tvilDWnfj8jk6duyodgyRSRkaGhIVGf7lhhlEZHgYAd7viYqMVDuKEEKoSgpYkWIUReGN83Nm/jqENfOmEf2JhUxE0owf0I2SZb+n2g8Nv9w4kwoJDiI05OsK2KioKO7dvM6UkQPo16YRrq+dP9rujfOLBNO3FUXh1rVL3Lp6AR8vzww/vTsqMhI9bdDTS7iNk0iaixfOy+hrEvn6+mFg/Omp3xnR2l97sXfRBJ44XiTQ10vtOEIIoQopYEWKiIiI4OLJIwxo9yO3rqS/fUTTMg83V9bOn07DFm3VjpKmRYSHf3Zbpo9tU+Pt6cGWFQsZ0qUFl88cp0DR4lhaWcdr4/b2DROH9mZgh2a4/H+E9oHTTY7v38Xx/btYMXtK8r6QNG7TsvksWrxY7RgiE9p/+Ah2+YqqHSNVKTEx3L94gj+nDWXliE5cO7wD91fP5AtiIVSk0WhUeWRm6WsJSZEueL1348iuP9mycoHaUTK0oABZvflzhndvQ6+hY6herxFXz54gu0MuChcvhZ6+AW9evWT/to3kylcQYxNTDI2MsbKxZcWcqTheOgdAzQZN6D1sLEbGJvH69XB7y7ljhwD4a+0y8hYswublCwgOCkz116i2PAUKM2DsFK5du6Z2FJEJnTpxnImjjhAZEc7rBzfVjpPqAn29OLx6Flra2pSs3pDiVeuRPV9hTMwt1Y4mhBApSgpYkWxiYmJ4cs+JJdPH8fzRfbXjZHjOTx+Sv0gxnj96oHaUNMnf14e5E0exfvFs/Hy8iYmJ4YcmLcidvyDb160g0N/vk+e279mfjj8PxsQ0/sIIkRERGJuYotFoUBSF43/vSuFXkba5OD8nWlH4a/tfNG3WlP1/71c7kshEwsLCKF+tFmeOHsTl4a3PzrjIyGKio3E6cxCnMwfJki07VZt3xaFwKawd8qCtLR/zhEhpGiC1B0Qz9/irrEIskom353suHD/EqrlTZCpTKilW5nvKVq3N6nnT1Y6S4RibmDJl8Vq+q1iVoIAADI2NcX72GMfL51k5Z2qm/aD8MT2HjEZRFAoWK0Xd+vXVjiMyoR/q1mV0366c2rwk06xI/CX/jMrWxy5/YYzNLNSOJMQnpdfP5x9yl89rjY52Kq9CHB3D9Zee6e49Sy7y1Zz4Joqi8OzhPVbN+Z17N2UaYWqyy5kHj3cf309SfJvgoEAWTPmVMdMXsGLOVAoVL8Xeretk9c+PWLtwJgBdB4zAOls2PD08VE4kMpuTJ07w7OlTFs+fi9ej69y/cFTtSKr796hsVrtc1GjTi1xFy5DF2lbtaEII8c1kBFZ8tQB/Xy6fOsrSGROICA9TO06mUKVOQ2o0bIqWljZP7t9ly8qFakcSAoDc+QtSqHxtpk+fqnYUkYlt3rAe9xtHcHvxWO0oaY65lQ2tf/kDh4Il1I4iRDzp9fP5h9wV8mZTZQT22kuPdPeeJRcZgRVf5eXTh6xfNIvr50+pHSXT0NHTo3HbLiyb/TvPH8o9xiJtiYqMpGSpkmrHEJlc527dOXX0EKdWTycsOPMtrPY50VFRMpVYCJEhyDY6IkkCA/w4dXAPw7u0kOI1lenq6OHn403J7yowc9UWWnftg56evtqxhACgx5DRdOvaRe0YQtC8TXsa9BmT6beZ+K8gP28837z8pj4CfDwJlS8GhIhHS6POIzOTAlYkiqIoOD97zPRfBjLr1yGEhgSrHSnTCQ0J4sGt62iUGCYM6Mrju47MW79D7VhCAHD68D6OHD7MxUtXMDEx+fIJQqSQgIAAxkz+g1odB6gdJc05snYe/l7vefPkLu6vnhISGLsdW0ig/0cXYAwPCyHQxxPf92/x93Rn36JJHFr5B36ebqmcXAgh/iFTiMUXBQcFcPXcSRb9PpawUFnhUU0Hd2yK+/XT+3fw8nBDR1dXFhcSqrt48igXTx6l/+hJBAUFqR1HZHKXL18iaEA/9A2NCQ+VL1w/8H3vyqpRXQjy9QagaotuGJmac/v0Aaq16IaBsQnm1tkxyWLJo6tnuXFsF0G+XoT//0vrqMgIAN69fEyeYmVxKFySQuVrYGhsqtprEkJkPlLAik9SFAXXVy/ZtmYJJw9k7v0u06qd65fTrkc/tqxcpHYUIQDQ0dVTO4IQALi+c0PfSArY//pQvAJc3LMh7td7Fk6I+3X2PIVxc/70Qljeb1/j/fY1jsf3ULFxe2q374u+kXGK5BUirdNoNKl+y0Jmv0VCphCLjwoKDODiycMM7dRMitc07Pmj++TMkw+HPPnUjiIEALr6cl+2SBuyZbMmQmYNfZXPFa//paWtjZ6hUQqmEUKI+KSAFfEoisKr509YPXcKU0f0Jej/98eItGv+xJF06TdU7RhCALF/hwiRFigxMcTERKsdI0PT0tLG3MqWID/vLzcWIoPSaNR5ZGYyhVjECQ4M4OKpoyybMV7udU1HYmJi8PF8T94CRXj57JHacUQm9+EeOSHUFh4RgbaOLhCqdpQMy75AMcrVb/HFWwf8vT0ws7TO9NMehRDJQ0ZgBR5ubzm0cwvDu7Vk3oQRUrymQxsWzaRDH1lxU6gvKkIKWJE2hIaE/b+AFSnF38udYH9fQoMCEjz3YTbG22cP+HP6MLzfuaR2PCFSxYd7YFP7kZlJAZuJeXu+58SBXQzp2JRFU8by6lni73kRaUtMTAyvnj5i0ea96OkbqB1HZGJ+vt5YWlqqHUMIwiMj0NKWiWYpKcDbg/l9GuPyyCnecX8vdy7u2UCQnzf7lvyO+8sn7J7/GxFh8gW5EOLbyd/smYi/nw9m5hbEREfj/OwxF04cYtuaJWrHEsnk6N5tFC39PRHhYWpHEZmYr6cHORwc8PHxUTuKyOTevntHdmMTArzfqx0lQ9MzMMImVwEAAnw88X73mnvnj3HzxF6eOF6IG3l9//o5r+7fokDZKpl+9EgI8W2kgM1EdLR1CPT3Y/PyeRzcsZmYaFncIiMZN2cF4wZ0VzuGyOT0DQ0JCZZRFqE+17dvyetgpnaMDM/Q1AwdPT283r5m17xfcXv5JO65N4/vxv06OiqSt88e4FC4FIYmsm+syDg0/3+k9jUzMylgM4no6GhePn3EjFED8PaUb6MzopiYGEKCg9SOITI5S6tsuLi8VjuGEHi898CkZDm1Y2R4fh5u7Jo/nrdP739xivDZHasJCw2iWovumGSRWw2EEF9HCthMwNvzPacP7WXdwj9k1DWDMjQyIVt2e0xMzQgKTLiYhhCpxcDImAhZyEmobOCAAbRr2oCja2erHSVTcL57PdFtrx74C9cn9/ix9yjs8hWR6cQi3dPSaNBK5d/HqX29tEYK2AwsKDCAN87PWT5zIk/uOakdR6SgweNn8NuAblK8CtXpGxqqHUFkAnp6elhYWPL+vXuC5/Lmy0fLH+uwZ/44FZKJxLAvUBwtLW21Ywgh0ikpYDOgmJgYXj17zJHdf7F/2wa144gUVqp8ZR7dc+L1y+dqRxECPX0jtSOIDC5nzpycOn4Uj9fP0dLVwzckkh8bNwGg/PcVmDVpDIeWT1E5pfgUA2NTqjbvglnWbGpHEUKkU1LAZiAxMTG8fv6Ey6eP8dfqxURGyjS+zKBhiw7MnvCL2jGEwNLKGncPT7VjiAwuq7U1Vw/8xe1TfwNQtFIdTp08ydq16+jaoiEHlkyK24NUpD12+YpgYmGldgwhko1GE/tI7WtmZlLAZgAhwYE4P33Mk/t3WLdghhSumUjhEmUIDg6WxZtEmtBj8CgGjxytdgyRwbVs3hznexfjfn545RS+Hu9oXr0sx+Se1zRJR0+fgmWrYJndgXylKqKlpaV2JCFEOiYFbDoWGODPk3u32bVxJbevXvzyCSJDGTtrOXccrzL/9zFqRxGZXJ4ChenQexCr12/E08ND7Tgig6tZpSJ7L++Kd8ztxSPcXjxSKZH4HFMLKzqMm0/2vIVlwSaRIWk0mlT/vZ3Z/yxJAZsORUSE8/jubVbPncrTB3fUjiNUom+gz96t69SOITIJbW1tKtWqR/7CxTAwNEJRFHT19DA0MeW1qxut2rUnJiZG7ZgiAzMxMWHbn1t5dO4givxeSzc+rDYshBDJRQrYdERRFFxePmP/Xxs5uGOT2nGEijr2G8Zdx2tqxxDpXMUadajTtA2R4eGEhwVz7ugBnK5fTtAui2VWhk2axbIVq1i5ZRJhYWEqpBWZQZOmTVGAE8eO0aZtW3bu2IGJiQn9+vWlVvnSnN26gCA/b7VjikRq0vdX8peppHYMIVKU3AOb+qSATScC/Hy4cOIIq+b8Tljo5zcKFxmblU12vqtYnYEdmqodRaRjRUuVpXTVurRo2TLu2MhfRjH6p7Yc3LmZqMhISpevjLWtPcbmFrRq01YKV5HsSpYqxZJZ04hUNOgbGPDs8nHCQ4MY1mMTLvcd6bNvO6GB/jjfvcHBpb+rHVckQcnqDSlVuzG6unpqRxFCZDBSwKZxMTExPH90n83L53H9/Cm14wiV6OjoMGDcNHT1DHjz6gW/9u+qdiSRjmV3yEWTjj1p06ZNvONzZs9CT0+Pdh06oq+tzfzla3Fze6dSSpEZNKzfgEs7V+Pp6oxGo4lbPfjpjQsA3Lt4TM144hvkLl5WilchRIqQAjYNc3/7hjOH97J1xUJZWTiTa9W9P7euXuLkwb1qRxHpnImZOf1GTaJJs2YffT4iIoJNG9anciqRWTVpUIe9c2KLVNn6JmN55niRYpXrYGBsiqIomX7RGZFxaaFBi9T9/Z3a10trpIBNg0KCg3j+6D5zJ4zA3dVF7ThCRVV/aEij1p15dP+OFK/im+jo6lKjXmOq1mtE2/ay4JJQl56eHgf37ubW4W2yIFMG9ej6WTRLtTEyzYKP+xuqt+pB7uJlpZAVQnwzKWDTEEVRePboHjvWLuPCiUNqxxEqG/DrVN69cWFMv65EhMu9h+LrZbOzZ+CvU1mwcDGzlv6kdhyRydWtV5fJY37h6KoZsiBTBvfwyj+3Pr199oCBi3diljWbiomESAEqLOKUyQdgpYBNCyIjwnn28D5P7juxdv50mS4ssMuZG41Gi23rlqsdRWQAnfsOpUnTZjLqKlQ3bNhQGlWvyK5ZI9WOIlKZnoEh2jq6ascQQmQAUsCqSFEUnj28x8HtGzm2b4facUQa8s7lFV7v3zFmxkJWzZ2Kj5en2pFEOqajZyjFq1Bd27ZtqVrYgcMrp6sdRaQgjZYWP3QaSJ4S5YiMCOfO6YM4nTlIw96/YGxuoXY8IUQGIAWsSt69ec2VM8dYv3CmjLiKj9q2Zgl6BgaMmDyX00cPcv74QbUjiXRKlsYRatPR0WFgzy7snTdW7SgihTXsOZLv67dES1sbAPt8RajQuB3ZHPKqnEyIlKHRaFL93u7Mfi+5ltoBMiPnZ48Z3KExq+ZMkeJVfFZEWBgzRg/APkcOxs5YiH3O3GpHEulQoI8nk6dMxcjISO0oIpOqXbsOz66dUTuGSAXmVrZxxSuArr4BtrkLxDsmhEhd58+fp0mTJtjZ2aHRaNi3b1+85xVFYdKkSdjZ2WFoaEjNmjV58OBBvDbh4eEMGjQIKysrjI2Nadq0Ka6urvHa+Pr60rlzZ8zNzTE3N6dz5874+fnFa+Pi4kKTJk0wNjbGysqKwYMHExGRtHpIClgVWNnYYieFiEiCPZtXs2T6r7To1IPfZi+lS/9hakcS6cjyWZO5feoAO/76EwMDA7XjiExAT0+Pbt17sGHjRs4cP8rIPp15dO202rFEKji+cSFuL5+oHUOIVKPRqPNIiuDgYEqVKsWSJUs++vysWbOYN28eS5Ys4caNG9ja2lK3bl0CAwPj2gwdOpS9e/eybds2Ll68SFBQEI0bNyY6OjquTYcOHXBycuLo0aMcPXoUJycnOnfuHPd8dHQ0jRo1Ijg4mIsXL7Jt2zZ2797NiBEjkvaeK5lo47WAgADMzc3x9/fHzMxM1SyXTx9j8tBeqmYQ6VetH38ie848rF88R+0oIh2xz5WH7+v+xPjfxqkdRWRAWlpajPxlFK2bNSLExwPXp/dwfXoPH7c3RMpK6plK7uJl6TBuPvoGMutDfFla+nyeFB9y1yuRA13t1B0TjIyO4fg91696zzQaDXv37uWnn34CYkdf7ezsGDp0KKNHjwZiR1ttbGyYOXMmP//8M/7+/lhbW7N582batm0LwLt373BwcODw4cPUr1+fR48eUbRoUa5evUqFChUAuHr1KpUqVeLx48cUKlSII0eO0LhxY968eYOdnR0A27Zto1u3bnh4eCT6tcgIrEqKli5LzrwF1I4h0qkzh/fh5+1Bh94D1Y4i0hF3Vxfy5smjdgyRgRQpWpTfxk/kypXLXL94lvz6IWyfNpi/l0zm5vE9vH/1TIrXTMjCxp6YaFk4TmQOWmhUeUBsEf3vR3h4eJLzOzs74+7uTr169eKO6evrU6NGDS5fvgzAzZs3iYyMjNfGzs6O4sWLx7W5cuUK5ubmccUrQMWKFTE3N4/Xpnjx4nHFK0D9+vUJDw/n5s2bSXjPhSqyWFrRZUDShsuF+LfDO7cSHRlBj0G/qB1FpBMWWa1xfftW7RginSpUuDAPnG7ieOUSD+7d5YHTbZbNnExOLV/+njmMP38fyOPrZ4n513QykfmUrtWYhj1HYmhsonYUITI8BweHuPtNzc3NmTFjRpL7cHd3B8DGxibecRsbm7jn3N3d0dPTw8LC4rNtsmVLuM9ztmzZ4rX573UsLCzQ09OLa5MYsgqxigoVL42BoRFhoSFqRxHp1L6ta5m7cQ+nj/zNG+cX8e5DEOK/ipb6jmNHj6odQ6RT3l5evHC6ytltK9WOItIwLS1t9A1l6rAQqeHNmzfxpt3q6+t/dV//XdlYUZQvrnb83zYfa/81bb5ERmBVZG1rR7teMgVUfJuZYwbTa8ho1u47Rcc+gzAxTT/3j4jUVbhkGU6fPqV2DJFOFS1WjJBAP7VjiDTuwZWTeL1zUTuGEKlGzUWczMzM4j2+poC1tbUFSDAC6uHhETdaamtrS0REBL6+vp9t8/79+wT9e3p6xmvz3+v4+voSGRmZYGT2c6SAVZFGo8Ha1u7LDYX4DA83V6YM78PPLerw8PZ1pi/byPg5S1P8ujq6uvQZMY6tRy+x8eA51u8/TYPmbb+6vwY/tSFH7o/vEzhz5Raad+ie4PiavSeo+kMDGvzUhskLVn31tZNqzPT5H82T1unq6qkdQaRjfXv34vaJfWrHEGlM9VY96PjbQio0iv37PzwkmADvhB9ihRBpU548ebC1teXEiRNxxyIiIjh37hyVK1cGoGzZsujq6sZr4+bmxv379+PaVKpUCX9/f65fvx7X5tq1a/j7+8drc//+fdzc3OLaHD9+HH19fcqWLZvozDKFWGUyfVgkp4dOjvzSoxWz1+9K8WuNmb4AXT09ejb/gbDQUGztcjBz1VZ0dHQ4uHNrkvtr0LwN/n4+uL56meC5w7v/okOfQez9c33csULFSmJplY0rZ09St3GLb3otqUFbW1v1Kd5Xzp1k259bQaNNl65dkrzvmsi8dHR0yG5jg2NE0hcIERlb/jKVyFW0DHlKfE+h76sTEuCHbe6CascSItVoNJokTX9NrmsmRVBQEM+fP4/72dnZGScnJywtLcmZMydDhw5l+vTpFChQgAIFCjB9+nSMjIzo0KEDAObm5vTs2ZMRI0aQNWtWLC0tGTlyJCVKlOCHH34AoEiRIjRo0IDevXuzcmXsrSZ9+vShcePGFCpUCIB69epRtGhROnfuzOzZs/Hx8WHkyJH07t07SaspSwGrMrMsFl9uJEQSxURH023ACKxss7N15SLcXJN3Opd9ztxUrdOANrXLERYaCoD7O1eWzZrMiEmzOLhzK+169qf+T61RYmJ48eQRC34fS3BQIJVq1qXX0NEoMQraOtqsWTCTLJZZKVSsFIN+nULPwaNZvWAG187/s2fkpTPHGTphBvkKFeXFk4cANGzZjuN/7yI6KipeNksra8bPWYaRiSl6+vrcunKRxdPHA/Bdxar0HDIKPT0DdHR12L5+JUf3bgdgwcZdPLx7m+Kly5E1mw03L59n3uQxAFhls2XsHwvJYpkVN9c3aP9ruXxDI2MGjJlEvkJF0dPX58FtRxZO+43oqCgWbNzFvVs3KFrqOwBG9GhL2+59qdmgCdo6Ovh4eTB34mg83d/RbcAIcuTOi5GxCXYOufDx8mDi0D4E+vsl2/+3W1cucOvKBeo3a02VKtU4c0amE4sv27JxI1n1onl8dp/aUUQaFB0d+3ewrp4e+UpV+EJrIYQaHB0dqVWrVtzPw4cPB6Br165s2LCBUaNGERoaSv/+/fH19aVChQocP34cU1PTuHPmz5+Pjo4Obdq0ITQ0lDp16rBhwwa0tbXj2mzdupXBgwfHrVbctGnTeHvPamtrc+jQIfr370+VKlUwNDSkQ4cOzJmTtG0hpYBVWbbs9mpHEBnQ6F5tye6Qi4iwMIZOnMns8b/g5ZH41d2+pEDREri+fkmAX/x7IR443SRbdjvqNm1Jw+ZtGdC+CUGBAYyYPItew8aycMqv9BwyinmTxvDAyRGNRoOxiSlBgQHUbdKC7etXcOXsyQTXi4qM5MSB3TRs0ZYlMyaip6dP7YbNGNixWYK2QQEB/Nq/K6EhIWhpaTFt6Xpq1GvEueOHePrwHoM6/kRMTAym5llYvfsY1y+ewcfTAwB7h1wM7doSHV09Nh48S9HSZXnodJNB46Zw1/EaG5fNI3uOnKzdd5LrF84C0H/0RO44XmXOhNjVoH+ZMofmHbuza+NqAPIXKcaoPh2JjoqiTqPm5MidlwHtmxATE0Pdpi0Z8ts0fhsYOx25SMky9G3zI4H+fkyYu5wmbTrx5+qPbzr+tUzNs1ChZj2mL1yerP2KjMs+mwUHFv721ecbGJkQFhIU75hGSwslRrZZyQgMjWXdBSHSupo1a6Ioyief12g0TJo0iUmTJn2yjYGBAYsXL2bx4sWfbGNpacmWLVs+myVnzpwcPHjwi5k/RwpYlWW1tsHQyJjQkGC1o4gMxu3NawDmTxrFyl1HGNjxp7hjyeLTfw9SunxlTh7cQ1BgAAB/b9vEhLmxBdOtqxcZOHYy544fwvHSOZ4/fpCoyx3e/RcLNu5mxZypVKv7I69fPsfl5fME7TRaWvQZ8RslvvsejUaDhaUVzx8/4NzxQ5hnsWDU1Lk45M5LdFQ05lksyZO/UFwBe/rw38TExBARHsbzxw+wd8jFQ6eblClfmcXTYkdx3VxduHXlYtz1qtZpQNFS39G2W18A9AwMiIz8Z2ruif2740aJq9apT6HipVi16xgAWtpa8fZKvH7hTNyI6wMnR/IWLJKo9yaxLLJaMWzyHNq2a5es/YqMw8TEhKCgf4rNCeN/487x3V/Vl6GpOfW6jyAkGnQ0GnS0FJToKGKio9E2NEEJC+Lg8mnJFV2ooGilOlg5yN7SInP796JKqXnNzEwKWJVZWmWjSKnvuHXlgtpRRAbl7+PFq2ePCUvGL0mePbpPjtx5MctiEW8Utljpsni4vSM4MCDhN33//3nZzMnkzl+QMuWrMGbGAk4e3Mu2tcsSXGPyglXY54z9YDS8RxtePX/KuzevqFyzLj+2bMfh3X99NFubbn0wz2JB/7aNiYgIp//oiejpGcT2M2kml88cZ8LgXgCs2n0MvX+t2Bfxr/v7YqKj0db+8l+RGo2G3wb2+OQ07X9/OaXRaNi8YiFH9mz7aNuI8H9fPybetJzkUPy78ixasjRegfJvpUqX4tnTZ4SEJLw3P3t2O7S0NBQpWoyTJ44nay6hvhw5crBo4SLMLbJQp3ZtALS0tKhV4TsOLNn/VX3mK1me1WtWc/PqpY8+/8OPTanXvh9n/pLZAOlVkYq1ZHE4IUSqk1WIVaato8N3laqrHUNkMFpaWoyesZh5G/cwb9M+1i2eg6+3V7L1//a1M5fPnmDE5FnoGxgCYGuXg/6jJrJl5UIcL5+n9o/NMDQyBqBJm47c/P+XNDnz5OfV86fs/XM9+7dtirs/NDgoCGOTf+61mDi0D71a1KVXi7pxRfKh3X/R8efBFCpeirNHP/6h2sTMHB8vDyIiwrHIakXN+k3iPff+3VsASparQL5CRRP1em9fu0TDlu3iXud3larGPXfpzHE69B4YV2yamJljnzP3R/u5dOY4P7Xviql5FiD2z3/+IsUTlSE5XD17kqlTpjBr1uwEz9WoWZNZM2awddMGGjRsGO+5ocOGs2ThfIYN7MvcuXPZtm07f/65jVq1aqdW9EzF0tIyVa9XpGgRtmzZyvSxg3nodBMTExPs7e1ZvHAhV/ZtjGunlcQvVBQFNJpPf8w4eXg/567dpHbHAV+dXagnZ+FS5C72ndoxhFCdlkajyiMzkxHYNMDWPqfaET6pU79hWGWzZcHk0QCULFeR2et2MqxLcx46OQIwbNJsPNxc2bpyYZL73rZ6CVFRkfGO6+rp89cpR0Z0b8Xr50/ijptbZmXTkct0bViFnsN+5dmDO+zftvG/3aaIjUcuM2FQ93h50rKceQvy5tVL/hg3nKKlvuOB081kv8aM0YPpOWQ06/4+RVRkJDEx0ezYsJJDu/4EIG/BIizbdgBFUeIWcQLoPXwsOXLnJSoikrCwUOb/f6Gkgzu30G/URNr16J9gEacPTh/6m4GjJ3P66H5CPzJKCLBny1omzV/Fmj0n8PRwiyucAVbNm86wCdPp0HsAr54/49Hd24l6rYunT2DsHwupWb8xrq9exutzyfQJ/DxyHGv2niAmJoaoqChWzZ3GW5dXCfo5sX835lksWLBxF4qioK2jw+Fdf/H80f1E5fhWkZERDOzQhGKly7Fx40a6du0KQK5cuRj/61jGDeiGlkaLuRt24ez8kqrValK9ejUszUwZ3b8biqKwZdVSwsPD0NHVpVnbTvT9uQ/Xbtxg3ty5qfIaMipLS0v+mDkTY309smTNSqNGjZO1f3t7e5q3aEn1alXR09VFURR09fQIDgrE491bRvbpRHBQEHv+3Mj27duwsrYh0O0lhw85A5Almx3dpqxg9ahuBPv7JOqa3m4uFCleEsfPzDA6tG8XWtpa1Os2jOMb5ifLaxUpT0tLm/rdh2GWNZvaUYQQmZBG+dwdvRlMQEAA5ubm+Pv7J2mp5pT2+N5thnRsqnaMjypRtiLDJ8+me+NqQGzRWa5KTa6dO8VfqxcBsP7QReaOH879W9c/11UCx+6+oVmFQh/dSmjA2ClERkSwau6UuGOtuv5MkVJlmTK8DyOmzEvzBayWtjYxKm6b0mPorwQGBrBlRdK+WBCZQ6nvK9GiS2+MTc3xdn/LoqnjCA4KpGS5CuTKXwR9w9iR9aP7d+Pp7vbZxR96DhrBhj93cP/evdSKn6FYWVmxetVKZk8cja+3FzXr/chrD38OHz6ULP2XLVuOiRPGs27JHJ4/fpio7Zzmr9zA9Z0rsMmVn/zlqmOU1YY/Jo2jT7cunNqSuIXFtLS0qdtvAkN//vKeydXr1Kdp/TqJ7luoK0ehEvSYtjpRt1kI8SVp9fP5l3zI3bRMLnS1U3dSa2R0DPtvv05371lykb950gArm+wYmZgSEhSodpQEHt+9haW1DVY2tni9d6dkuUpsXbGAll1689fqRVjbZMfSKhsvnz5i6MSZ5C1YFF19fR45ObL0jwlER0XRvvdgajf6icj/7zk5aUhP2vWMnTI2f/M+lJgYxvbtiL+Pd9x1j+7dxrTlm1m7cEbcAjj1mrVmzfzpCTKWrlCFrgN/QU9PHx1dXXZvXMXxv3cA0KJzb2o2bBa7B2dUFEv/GM+Te05AbAG9dv50qvzQkCyWWdm6YmHcecW/K8/AcdOICAvjyX2nePtt2eXMTd9Rk8hiaYWuri6Hdm3l4PZNcX2umjOFCjV+4OmDO2xdsYCff5nw0fdl1todPLl3m6Kly2FpbcPtK+dZNPXXZPt/t27BdMbPX51s/YmM5c6NK9y5cQUbO/u4adUA5avWYsmc6cQkYYXYjSsWMXPZBpo1a0bUf7Y1+q8zZ88SHBxMt65d8fJKvmnt6ZWRkRHr161j4vB+cfdLXz57ihnLN+D61pW7d+588zXGjBrJxOH9krTv+MLZ0xk+5jcO79/Hgn594o6/8wvFvkAx3j5LxOJrmtiFChPj/KljFCtRkpI1fuTuucOJzinU4enyklf3b2JhY4+FjX2q74EphMjc5B7YNMAiqzXFSpdTO8ZHRUZG8OjuTUp9XxldXT2sbbJz4+IZsmXPgY6OLqXKV+ah0w16Dx/HvZvXGNyxCf1a1UNLR4em7bphYmpOq659GND2R/q3acCwLj/h6+0VV6gN6/wT/ds0iFe8Arx4/AAvD3fKV6sDQOGSZTA2Ncfx0tkEGZ8/vM+Iri0Y0LYhI7u1omPfoVhaxU5rOnVwN4M7NGZA24YsmzmB4ZPj7zMVERHOkI5N+a1/V/qNmYyWtja6unqMnbmUZTPGM7hjE+7dvIaNXQ4g9t7SMX8sYfWcKQzu0JihnZvRqHWnePcx6urpMapnG9bMm0afkeM/+r58kN0hF7/0aM3PLX6gbJUaFCmZvPcThYWG8EPj5snap8hY/l28Aigo6BkYJKmPqMhIZo0fybo1q9i6eTN//rmV3Tt3cvLkSVq3aQPE/tlZtnwFMVFRaAF+fn7J9ArSBy0tLebOm8++vXtZu2499eo1QE9Pj+3btzNtzJB4i31FRIQzZ8IoBvXtTefOXb7pus2aN0ej0SSpeAV49fwpg3t14ej+PfGOz5s+kZK1msQ7pqOrh5ZWwvtjNRqteHsIfkxW63+moC5fMBtvxZAGvX5BRxYGStPCQ4PZNGkASwe34c65w5+doSGEEMlNRmDTAG1tbcpUrMqNi2fUjvJRd65foWS5Sni6v+Pxvdh7Bp8+uEPhkmUoWa4Sd25coXmnnhQu+R0tu8R+U69nYEBUZCQhwYG8dXnF6BkLuXn5PNcvnMLrfeL2Iz22Zzv1m7flyplj1P+pLSf27/zoqJBZFguGTZ5Njtx5iY6KwtzCklz5CuLj5UG+wsVp33sQZlksiI6KImfeAujo6Mbdd3v60F4A3jg/Jzo6Cksra0zNshAeFspdx6sAnD9+kCEBfwCQI3c+cuUryNhZS+Oub2RsTM68BeLuYzy2d3vcc5Vr1//o+/LB2aP747ZtefH4IdkdcvHo7q1EvT+JMfvXIfw2b1Xc9jBCfMn7t64UK1nmkyvHfoqHuxszfh0e71jLjt2wzW4HwJYtW9mwZBZd+w1lzvyFXxypTS/MzMyYNWs2FuYmaHT0adO61Ufbla9QEW9XZ9bMmYyRsTHlq9Sgw7KlzJs8Fv//7KcM4Pb2DfOm/MacNX+xefOmz2YwMjJi9uw5ZLUwR9/AgF9/+43x4ydgZKCPm6sLf/w2Ille6wfahqboGRiSPW8R8paqgIV9HkLCwtCODufMliWEBPpjZGpOpaad0NbRRUtLK8HfPyYmZixavZFs2e1oXLMCADo6OjjkzIWJhTUWNvZ4ujona26R/KIiIzi5aTEFylTG2NxC7ThCqEKj0aT6LITMPutBCtg0Imu27GpH+KQ7Ny5Tv/kCPN+/iyvq7jpepdT3lShVvhJHdv9J8069mDykF+5vE24lMrRTU4qWLkfJcpVYsGU/f4wemOB+WWNTM2avjZ2+6/72Db8P683pw3vpPmQ0NvYOVK/XmEHtP76oyeDx07l67iRThscWiUu2H0ZPXx8dHV3Gz1vJLz3a8PzRPYyMTdh75RE6uv8UsAm3LdH57F8KGo2GAD8f+rdp8Mk28ff01XzyfQGI/Pf1YxK3bUtS/bV6IQPHTmbR//cxFeJjNBoNufMXpHnH7nRs/O2rCzvkzkPTtp25fPEiZmZm6Ovq8OaVM8ZmWbh9K/m+pEktP/frT/VqVVGiIogID8fAyBglJgYfLw+2LJ+Lt6cHA375jWrVq3Ph/Pl45xYtXoxfx45l+ezYe/pDgoM5e/wwZ49/eaqsj4cbnbt0YfOmjxexBQsW5I+ZM1k+azKur1+ho6vLkF9+Y8WsyXgm8svCpJr7xzSGjhrHyeNH2TBlCmH/X1Atq3U2hg/sx9MbF6jVaRDr1qzg6sSJH/3ybPHq9dw5tRuj3KUAqFCtBr169+Xcn8u4+i4Z96v+gqEr9/PntGF4uLyIO9bxt4UcXjMLX/e3nzkzocl7HZnWvhoRYaHJHTNNq92hH0ZmWdSOIYTIRKSATSM+te1GWvDkvhNZLK2o1fAnJgzqBsBdxytMWrQOc4usPH14l6tnT9C2Z38WTxtHTHQ0JqbmmGWxwNfbE0NjE+7fus79W9fJla8g+QoX4/6t6wQHBWJsakZYaAjBgQEJisLgwACunTvJuNnLefH4Ae/evPpovn9vjVK8bAXyFozdGiW2iNXB8/07AJp1+PJCIgBvnF+gZ2BA8bIVuH/zGlXr/oiJmXnsc69eEB4Wyg9NWnLywG4A7BxyE+jvR2CAX4K+PvW+fOq1pIQXjx5QrPT3NO/Yg71b16XadUX64ZAnHwPGTMLxyiUGd2+XLKP1Pl6erFk4C28vD+bPmcnyuVMpULgYXl7eXz45jVm1eg33rl9gxpjBcffkf8yRv3cxa+Z8nj56gKGJGUuWLKV3nz54ur5i3KAe8WZfJJbTjavo6eknOG5iYsKBQ4e5cOIwB7dvxvX1KyB2OvfC6ROTfJ2kePnsMYN7J5za7O3pgUOJCvjH6NOrU+vPjrIHBAby6t5N6n1fg6Ur1/L28W32zhuLkgZmimydOkS1a2tpaRMTo97if0mVu3g5CleomelHg0TmptHEPlL7mplZkgrYSZMmMXny5HjHbGxscHeP/ZZ3z549rFy5kps3b+Lt7c3t27cpXbr0F/vdvXs348eP58WLF+TLl49p06bRvHn8+/aWLVvG7NmzcXNzo1ixYixYsIBq1aolJX6aFR4WyuGdW9WO8UnRUVE8uO1InoKFefs6dkqX66uXGBmb8OD2DaKjolgxaxI9h/3K8p3HiImJIToqkrXzZxAREcZvc1diYGiEoii8c3HmxP5dAOzetIqZa7YRERaWYBGnD47u3casNduZ9eunP1CsW/AHA8dNo23P/ri8eMaT/09zDgkOYtOyuSzaegBP93dcPXsiUa83MjKCP0YPjFvE6Y7jFd6/cwUgJjqaCYO60/eXibTs+jPaWlr4+fowc+xgCEjY16fel9QsYAH2/7WBgeMSLoAlBICvtxfRUVHcuHwh2UbtgoOCuHDqGAAP78T+mcxqlQ1Lc1M2rluDaRZL7t1/wMQJaWtmgImJCYeOHENbS0NwcDAub1yoVLES8yeO/OK5L58+pkfL2D10y3xfka3bttOqTkUC/P2+Ok+e/IWwts9JkyaNiYmMIDg4GC0tDRo0TB7RL8E9zGrr0uLHRLWbOn4MY0f9woGlU77cOJX9e1S225SVvHv+APsCxbGwsePaoe34e72nQqO2mFlm48Tmxdy/eDzu3MrNOpOvVAWMzLNw5q9V3L8Y+2fgv6OzozaeZNXIzvh5ujF05X5undhH3pLlCfTx5OCqP/hp4ESsHfIS6OtJoLcnQX7eHN+Y9laUr9ayK0am5mrHEEJkMkkegS1WrBgnT56M+1n7XxubBwcHU6VKFVq3bk3v3r0T1d+VK1do27YtU6ZMoXnz5uzdu5c2bdpw8eJFKlSIvS9m+/btDB06lGXLllGlShVWrlxJw4YNefjwITlzpt09VBNLo9GglcrLbyfVuH6dEhzrUOefhadCQ4JZMm3cR88d2qnZR49vXbGArSsWfPa6d65fpn5JhwTH547/5167W1cv0KNJ9Y+ev3P9CnauXxH3866NK+N+/d9+29QoFffr+7eu07dl3bif1/5r9eN3Lq+YMOjjo7n/7fNz78uonm3i/Tx1RN+PtksutvYOFChagmcPZasTEV9QgD8TBvdi0oLVbFy5mLu3bqTIdby9PBg3OPbfBn0DQybOXfbNfc5fsIBCBQowdtyv3HH69hV7y5b7nhP7d7Jv+xa0tbTR09dnZRIXqNFoNHQbMIwNyxZ8U/EKsHzuNLR1dNDS0iY8A01N9XzvjlWOfGrHSBRzK1s2jP8ZkyxZGbJ8H5f3b2Xt2J7YFyhGuzFz4hWwKAprf+2JhY09vWdtxOWREwHe7xN3jQmx/wbU7zaU0KAAlgxqhYGxKX3nbuHhlYT7YqcFRqZZ1I4ghMiEklw16ejoYGtrG/ewtraOe65z585MmDCBH374IdH9LViwgLp16zJ27FgKFy7M2LFjqVOnDgsWLIhrM2/ePHr27EmvXr0oUqQICxYswMHBgeXLlyc1fpqkp29AjQZNvtxQiG+wY91SSpevrHYMkUZFR0ezaNpvdO49IFWuFx4Wirl5FqysrD7brmWrNuzYsZMrV6+ho5PwO9dslhaM6tuFPt26MGny75/sp2SpUowe8ysODgm/EPs32+y2PH10n+ioKCIiwgkKDCA4iVucte7ck6CQsETd4/olMTExREZEZKji9YOo6KRPqVbDg8unUBSFQF8vQgL9eHztLADvXjzCzNI63orJN0/uA8D3/VtcHjmRq2jpRF3j9un9cb/OXbwct08fACAsOJDH184ly+tICQHeHmpHEEJ1GjRxCzml2oPMPYc4yQXss2fPsLOzI0+ePLRr146XL19+U4ArV65Qr169eMfq16/P5cuXAYiIiODmzZsJ2tSrVy+uzaeEh4cTEBAQ75FW2dg5kOf/924KkdwsrbLxU6de7Nq4Su0oIg3rMXgUG1cuTrXrHdr9F506d6FqlWqULVeOuXPnU7JUKXLlysWatWtZv3Y1lgYKv4/oy+h+Xdm5Y0eCPhQUoqOjWTJrCq8e3GTvnr3ximI9PT3q12/Ab2NG8+j6OYYN6MuhgwcZ8cuoj2Zq2bIV3p6eX/2aslpno1m7zmiiI3nn+vHF20Tsl+E6+kbofOT+3rQmKvLfi+3FEBUZu6f5h/t1tbQTbiH0wYfB++joKDRa/3zk+u82Qf9e+Emj0fxzYhqX2RasEkKkDUkqYCtUqMCmTZs4duwYq1evxt3dncqVK+Pt/fWLcri7u2NjE3+j83/fV+vl5UV0dPRn23zKjBkzMDc3j3t86Zt3NdnY5WDC/FXUadxC7SgiA8rukJu3r1/JXn3ik+o2acHL50+573Qz1a5plc2G6tWqUb92Vbq2b8PRXZtYs3Y9s2fOYNe65cwa/wsXT58gOjoaz/fu3Lp2kR/q1o3Xh0XWf/YRvXbxHFNHD2TR/Hl06NiB0t99x9mz52jWsB4zJ/zCs8cPWL1oNmGhwbRp05bA0Ahc3f4ZQerZqxcXjx/g3ZuvXwVXV1ePuZPHMn5Yyt4SkF7lLVCYtX/uZsHCxYQH+mCdI4/akZLVd3WaApDFOjs5i5TG5ZETAL7ub8lRIHa/8CIVa6FvaPTJPpzvO1K6Vuyq+wZGJhQq//FbZNRmkiUrtrkLqh1DCNVpqfTIzJJ0D2zDhg3jfl2iRAkqVapEvnz52LhxI8OHD//MmZ/339XrFEVJcCwxbf5r7Nix8XIFBASk6SLWziEXA8dNo0qdhmxYPAuv926EBAepHUukc0YmppSuUJkipcrEbiH0FSuhiozNPlce6jVrw4AuH9/DNKVsWrkYi6xW+Hp7xR2bNWEkj+/f/ehqv7s2r+P3+csZMWwYR0+c5IfatTi8+694bUKCg5kyejDNO3SlT5++bFi+IG4xqQ+mjBpCj4HDuXDyMN36DqFv//40+fFHTMzMcLwcfwucpHJ/54r7/xd9E/E1bNaKn5o2Zu+cXz67mnNq6zJpKTHR/6z8a2KR9av7ioqMpOf0tRiZZ+Hw6tlx978eWTeXRn1GE+zvi/N9R4I/smr9B+e2r+anQRMZsGgHfh5uvHl8l/CQtPVZwMI2B21/+YNsOfOqHUUIkQlplG8ckqlbty758+ePdz/qq1evyJMnT6JWIc6ZMyfDhg1j2LBhccfmz5/PggULeP36NRERERgZGbFz5854KxMPGTIEJycnzp1L/L0hAQEBmJub4+/vj5mZWeJfpApCgoMICQ7iwPZNbFudelP6RMaSr2hxug0czZaVC7nreE3tOCIVmZia0bxjdx7evc3ju7c/eh+nnp4+jdp0pE23n5k4YiBON66okDTpNBoN1erUJyw0lOuXPv1vgL6+AeHhYZ/tq0mr9hQpWYZZEz4+pVh8Oz0DA36bMhvDmBBOb12qdpw0T0tbGy0tbaIiI9A3NKbH9DUcWz+fl3evf/nkVNJl0lLylaqgdgyRQaSnz+f/9iF3q3J50dVJ3THRyKgYdjm+THfvWXL5pn1gw8PDefTo0TdtZ1OpUiVOnDgRr4A9fvw4lSvHLjajp6dH2bJlOXHiRLwC9sSJEzRr9vHVbTMCI2MTjIxNKFm2ghSw4qvVbdKKuRN/SXNbbYiUN3r6fE4c3k+eQsXpNmAEpw7t5cie7XGLAeUtWIQeg0exbcNqmlUvq3LapFEUhfMnj36x3ZeKV4ADu/7iwK6/vthOfJ1p85ZibqDNw0sncL6XMqtbZzSGJmZ0Gr8IjZYWunoG3D1/JE0Vr9nzFsIuXxG1YwghMrEkFbAjR46kSZMm5MyZEw8PD6ZOnUpAQABdu3YFwMfHBxcXF969ewfAkydPAOJWLAbo0qUL9vb2zJgxA4gdSa1evTozZ86kWbNm/P3335w8eZKLFy/GXXf48OF07tyZcuXKUalSJVatWoWLiwt9+2b8e4z+Pa1JiKSo06QleQsWw/cb7lEX6Ze2tg5H/94NwKaVi6haux6TF61GX9+A6KhoIiMjGNGnM1FpaCqnyFgKFi1OpRq1mdvrR/m3LAmC/X1ZObKz2jE+SltHhzodB2BokvlGfIQQaUeSClhXV1fat2+Pl5cX1tbWVKxYkatXr5IrVy4A9u/fT/fu/+yP2a5dOwAmTpzIpEmTAHBxcUHrXyvxVa5cmW3btvHbb78xfvx48uXLx/bt2+P2gAVo27Yt3t7e/P7777i5uVG8eHEOHz4cd92MzMzCUu0IIp1q0Lwdw7q3SVP3monUo6sXf5XTi6ePc/H08U+0FiL5vXNx4d7FE1K8ZgBaWtq0HT2LrHY5yWqX8T97CZEUGk3sI7WvmZklqYDdtm3bZ5/v1q0b3bp1+2ybs2fPJjjWqlUrWrX6/OIh/fv3p3///l+KmOHY2DngkCc/b5yfqx1FpDNuri5ks7XDTbbyyHTGzVrMo/v31I4hMrmgoAC09Q3VjiGSQbaceclbqgJ6+gZqRxFCiEy/CnOaZ2RiQpvu/dSOIdKhRb+Ppt+oCeQvUlztKCIVWdvaYZYlK0tm/a52FCGI1jH4plV9hfqMTM2p32OEFK9CfELsCKwmlR9qv2p1SQGbxunp6VO9fhMatmivdhSRzkRFRfHnigV0/nkQ89ZtVzuOSCU/jxjHjN9Gqh1DCAD0DQwxNDFXO4b4ShotLZoPnkzeEuXUjiKEEHGkgE0HDAwNqd24hdoxRDpkY58DQ2MT3rx+qXYUkQr09PSxscuBh/s7taMIQa68+Ql974LnG/n7J72q320Y+UpXVDuGEELE803b6IjUY2OXA3PLrPj7yIqy4vPMLCzp0m8Etg45OX/iCL8N7ElEIrYTEelfREQ4U3/pz+S5Sxk35Ge144hM7pdfJ3B8xRS1Y4hvUOC7SmjrxH5UjI6K4tWDm+jpG2JfsHi8BTmFyMw0GtCSRZxSlRSw6YSNXQ5+/mUCs8YOUTuKSONGTVvIzHHD8fJwVzuKUMH7d2+5c+MK9Zq24Pj+PWrHEZmMlpYWE6bPwcrchMfnDxEZEa52JPENPFxeYpk9JygKLo+c2Dx5IBotLTr8Op8C31VWO54QIpOSAjYdyVOgCFpaWsTExKgdRaRhkRERmFtYxCtgjU1MCQ4KVDGVSE0Hd2xh9pptUsCKVLdh2x6Or5/Ltbev1Y4iksGueeMoV78lWlpaXDu0HUVRUKKjObJ2DjkKbsTQxFTtiEKoTvP//1L7mpmZFLDpiJ1Dbhq16cyBbRvVjiLSsMlDezJtxVYC/f3YtWkNLTv3RFdXBx1dfY7v38WZI/vVjihSQaC/Lz0HDmftknlqRxGZRNuuvbh5dCfeUrxmGNFRkVw7FH8LxaIVa1OqdmP0DGSLJCGEOqSATUcMDA2p2aCpFLDiiyYO7g7AiN/nMvvXwcTExGBla8eoaQvw8fLkzo0rKicUKW3tollMmLtcCliRKqrUqkPjRo35a5rc5pKRlajegKZ9x6FnKMWrEB/EbqOT+tfMzKSATScC/Hxxf+vC2aMyeia+LCoiAoCZYwZRv3k7SpWvTGREBHcdLzNw7CR6t6ivckKR0gL9/QgNCVY7hsgE5i9fx/vHjuyYORJFUdSOI1JQjvzFpHgVQqhOCth0ICYmhr//Ws+W5fPVjiLSoVLfV2bdotlkd8hJvoJFGd69rdqRRAqztM7GlEVrGNKzo9pRRCagq6vD3bOHpHjNBGxyF1A7ghBCyD6w6YESE4Oft5faMUQ6ZGJmzpLp42jdtTfW1tmoUL2WrAqaCfh4evD88UNs7ezVjiIygcePH8euVCsytOJV62OXr4jaMYRIczQajSqPzEwK2DTO670bx//eyaGdW9SOItKZfqMn07rHAH6ZtpC9W9Zw+tBeoiIjCQsNVTua+Eo/te9Gr6Fj0NPT/2Lb1fOmM2TspJQPJTK9nX9upET1BmrHECmobN3mNOg+DH0jY7WjCCGETCFOy944v2D9wj+4dPqo2lFEOhQVE8OK2VMwMDSkU5/BmFlYcu74YbVjia+UM09+ylauzvwZkxg3eynnjx/k7NEDxMTEJJi6WfWHhnTsM4hhMoVYpIL3795ibptL7RgihZhkyUqVnzpjammldhQh0iQtTewjta+ZmUkBm0Z5ur9j6fTfuH3totpRRDpllyMXurp6hIWGsmbhTLXjiG9UvV4jls6Zjuurl/zSrxvN2nZi6rKNOF29yPb1KwDQNzDk90WrMTI2YeWCmfh4e6qcWmQWp8+cIm/J8ry8e13tKCKZ1e8+lKx2MkVcCJF2yBTiNCjAz5fDu/+U4lV8k81L5zBw7ORMf59ERnHH8Qr5C/9z/9nf27cwpHs7tHT1mTBvOb9MnUv7XgMIDAhkxm+/cPX8GRXTisxmx+b1VG7RA9s8hQAwtbSm88Sl5C1V/rPn5S1Vng7jFqRCQvG1ssr9zUKINEZGYNOgezevsXvTKhq17iT3voqvpqurS8HiJTHLYoG/r4/accQ3cnvjQtN2XTl+YG+842uXzI379e5TV2lZp2JqRxMCgI4tfmTZ+q1ky2ZDlKKhf9d2zJq/kJd3/hmVNbe2pWzd5hhZZMPAxJxr167h6euPto4u0VGRKqYXnxISFKB2BCHSNM3//0vta2ZmUsCmQcW/+55Vu0+ib2iI6ytn7ty4pHYkkQ79Nm8lE4b2keI1g/DycMfrvRs/DxvNyvkfnxKeHovXvAUL8/PgkTg/f8qebZvxcHdTO5L4Bv27d0RHR4eoqCgAtm7ZQo1G7bhxdCf1ug4lVEufOX9M4f27t3HntO7YlZ8GT+b962cAPL52Bl09AwpVqEGQjxe3T/1N9P/7EynPLGs2wkOCCQ+N3UdaS0sm6wkh0hYpYNMgc4usmFtkBaDqDw2kgBVJNn3FVvb9tZHHd2+rHUUko5VzpjJz1Va1YySLXPkKMHriNEx1FcJOrsLawIjv5i6hT8eWakcT3yjqX8XmmeOHqV67Dt2nrWHBnD+4ePpEgvY7t25k59aNZLd3AKBJy7b4+vqwaNkqslpnY9gvszm+bg5+798mOFckH41GQ5tRs8hVpDShQQEcXj0bM6tssnWOEF+g0cQ+UvuamZkUsGmY13s3Du/+S+0YIp1p3KYzOzeu5ur5U/GO1/6xGfV/aoOZeRYmDO6F53sZ6UpPzLNYMmDsZPbvyhh/J/zYrBUG1zYTFhI7PTE6JAAtYihRphz3bjuqnE4kp8ljRqCnp0dERMRn27m9fQPAqkVz4o69ffOanh1bs2LjNg4vmRg3KiiSn0mWrOQqUhpjcwuMzS1oO3oWCgoGhrJ1jhAibZECNg3T1TdAg/LlhkL8i5mFJYom/pQvQyMjatRrxIQBXTCzsGTE7/P4bVAPoiLlnrO0ztomO627/UzBosUZ3LMDYSEhakf6LG0dHSrXqMN331cA4NrlC0SEhxPg54fz8ydER0dja5eD8mVKEXX6crxzlZNLGDP2V06eOcf65QvViC9SyJeK18+JiYlhy6Z1lC35PY+vnU2+UCKeQF8vwkKCMDa3AEDf0EjlREII8XFSwKZhRkZG1GnSkpdzp6odRaQjf65cyOAJf9Dp5yHcunqBmg2aYGvvwPIZ4wEI8PVh+YzxTF+2kVG9O6icVnyOto4O05ZtoF/HFgQG+Ksd54vKVapKn779MX17E+tyVQl44UQls+/Q0tZBY5IVX2N7chYpTVhwANH3T2LacgSvd8+N10fIkYU0az2eQ3t3pPr9sBNmLeL7ytXx9/VBo6VFUIA/08eN4PXL50nua/nWvWxds4yLZxJOmf1a7br14diBPfh6eyVbn+lFsWIl8Xx8+csNxVczMjVHT99A7RhCpDsajSbVd3zI7DtMyJ35aZiunj5FS5VVO4ZIhxb9PoYzh3ZTrU59Ni6ZxbQRP+Pj5RH3vPu7Nzx2cqRFpx4qphRfEh0Vxf3bjkSmg9VZa9RtwOB+P6M5u5KgZ4743D6FZYnqBD5zxP/xVfwcD2H09CRmRvoEXdmDEv3pRXl8ji7jj0UrVPkHetPKRXRqUpuOjWpy8cwJ+g4b89F22traqZwM2nXvg0VWq1S/blpgYmYm04dTWLVWPTCxyJy/v4QQ6YuMwKZhMTExPH90X+0YIp3yeu/GhsWzPvm8TY5cHNm/OxUTia+xYckc5qzYyO1rV1i7dJ7aceLJV7AIZStUplr16mT1e0bwmTVxzwU8dcS+YS8MsuUizOM1AJalauNz5yyhz69jULJmXFsd4yzkaj4ELX0jtHR0CfV259D5qyiKwveVq9F32Fj09PXR0dVh65rlHNy9DYgd5Xx4z4nipb7DziEn2zeu4b3bW9p27Y21jS1LZk3hxMF96OsbMGH2IvIVLEJ0VBTeXp4M7tbmi6/PxNSMgAA/ALLbO7Bx33G2b1xDhao1OHPsEM+fPPxkNoDvq1SnY6/+WNtm59yJIyz+YzIAHXr0pV6T5mhr6xAVFcmcyb/y4M4tAK6/8GDJzCnUrP8jllmtWLN4Lgd3b6PnwBFYZ7PljyVriQgPZ/KowTzLRP8+WFpY8jQ0bU+fT680Wlo0/nkMRSrWzvSjOkJ8DS1N7CO1r5mZSQGbhgUG+HN033a1Y4gMytjUBLc3r9WOIb4gwM+XMX06MmHeCrWjxDNp1kKKmkUT9tyR8Mvr+O/YmBIThd+9C1iWqsW7ExvQaOuSpVgVnm/4LUFf0WHBOG+fSUxkGGi0yNdtGsam5gA8vn+X3m0bExMTg5l5FjbtP8mV86fx9oydUWBrZ0/fDj+R1Tobe85c58+1y+nVuhFFS5Zh9oqNnDi4j0o1amNqloV2DaoBYGae5ZOvq8vPg2nWphNZLLMSExPNz+2axT2XxfJ/7N11eJPXAsfxb9IkdYcalFIcWtzd3d19yNhguI4N9+E+3GU4w93d3b0GdW/k/tGRrbeFttDmrZzPnjyX5j3vOb/0QpuTY/a8e/1Sf/aupZX1V7O558nPz11bo1AoWb5lD7UaNOHYgb0c2L2dTati///0LFaSX6fNoX39qvp2oqIj6dGyPjlz52X1zsMc3L2dlQv/oHHr9oz8uScvnjxK3v9Z6Zxbrjw42NsQHRkhdZQMqUb7HyleswlGRuItoSAI6YP4aZWGGRsbU6xMRZ5nok/ZBcO5dek8nsVLc+/mVamjCInQarXYZ3WQOkYcF86cJF+jakR9+vLRJp9uHSdP5/F4Hd+AdYGyRH18l3B5mQznmh0xdy0AyFCYW1OpchVUKmOsbe34ddpccrjnQqPWYGNrT668BfSdxOMH9qLT6fjo60NQgD+njx4E4NG922R1dEKlMubJw/vkzJ2H4eOnc+PKBS6cOvbFzOuWzWf7+lUANG7VnmmLVtK1WR0AIiMjOLxvp75sYtn+3rkVjVqNRq3m4O6/KF2xCscO7CV/ocJ07zcQa1tbNGoN7nnyo1Aq9ZuqHdoTOzPi1fOnaDRq7LM6ZOrzcX8dN4ldc8dIHSNDMlIoKVCmiui8CsJ3EGtgDU+sgU3DTEzNaNfzJ6ljCBlUgSLFef/mpdQxhCSo0aApXu/fSR0jjiP7dxNm/PX1clEf3xEV4I1VvpLYFauO/60TCZbLWq4RRqaWPF01mid/DiXw3jnkH1/Qq/9gRk6cyY0rF2hfvyqdGtfgzcvnGBsb6++NjorS/1mj0RD1z9darRaI3Qjrw9vXtK1bmYtnTlC0ZBk2HzyDpZV1kl5jwcLFsLGLPZf7/3eATizb/9PpQKFUMm3RKuZO+Y329avSp30T5HI5SqUqwdek1WgyXefCs1jcvR9iYqLRpIN14OmJS64CdB2/mDbDpmNpl7Y+HBMEQUiM6MCmcc8fP5A6gpCB2GZxoHLthhQsWpLQ0JBMuZtpetSodUc2rV4mdYw4Rk2aiWnQq0TL+d8+gUPFFpg55yHwwcUEyxiZWKAODUSniUFhbo1NkSrEZMlDQGAAltbWeP/TeS9euhx5C3okO6uDkzM6nY6zxw8zb+o4ZDIZjs7ZEr2vdIXKBPp/IijAP8HriWVr0Lw1RkZGGBubULdJC66eP43xP+tlfbw+ANCmyw9Jfh1hoaFYWFoluXx6NWH6H6zfFTuSbmefFXV4iMSJMg6ViSntRsyk8/jF5CpShgJlqmBqYSl1LEEQhGTJXB/rpjM6nY77YnqnkII69vmFx/fuUKR0BeZPir8WUUibPvr68Ozhfalj6A0aPZ7SuZz4dHRFomUD75/HpXY3Ah9ciF3jmoCPVw+Qs8UQ8v0wk5gQfyJCgrlw5iSbVi7l2aOHDJ8wnS59+vPy2RP9ZkfJkTt/QX4eNhZkMuRyGQd3b+fZFz4c/LwGViaTER0dxYifeqDTJXwe96IZk76a7dG9Oyxc95d+E6fjB/cBsHzuDFbvPITPh/ecOX44ya9j29o/+W36PCIjIjL0Jk6v7t3g+e1LrN/xN1p1FDtmJbwTtJA8jfqMJHfRctg5Z5c6iiBkKLJ/HoZuMzOT6b70mzkDCg4OxtramqCgIKys0sen2C+fPKRf2/poNRqpowgZwLgFq1g45Xfev3kldRQhEWbmFkyYvwIrG1s2rFisXxcptXKVqzO4c3OCLqZOHiNzG167Vmf8iIGpUr+Q9s1bsIhDf05HZWKGVqNGHRMtdaR0z8TMgp7TVuHgmkvqKIIQT3p8fw7/5u5ZJT8qhWGPVotWa1h55nG6+56lFDGFOI1zzZWXZh26Sx1DyACcs+XA2MQMH68vb7ojpB01GjTjxOG/6dS4ZprpvDo4OTN81JhU67wCmOYuwcWzp1OtfiHt0/5zRnB0ZLjovKYQlYmpOEdXEFLJ502cDP3IzEQHNo0LCQrk7vXLUscQMgCv9294dOsa4+Ysw6N4KanjCIkoWaEyf21YLXUMAHafvsa2I+eZv2Ybjq65yNHsF+TKL29W9D1C75ygY6tm/DLy9y+WKVG2Amt3H0mV9gVp1W/WGr/XT6WOkeHU6jIA13yFpY4hCIKQIkQHNg0LDgxg/9a1PH1wV+ooQgaxdtEsVs+bRpcfBwFgamZGNjd3iVMJ/8/YxJS0trZj5M89aVevMgHBwahsnbAtUi1+IVnK/EqJPr2KMrkcWLZhB/NXbsTa1i5F6hXSvsEjx3LrxD6pY2Q4Ftbi35AgCBmH2MQpjdLpdDy+d4sNS+dKHUXIYN69ek54SDCd+w4kv2cR5DIZ1y+dY8f6lVJHE/4xcOwUZo0fLXWMBA3s0YE1uw+jiYrAtkg1bDwqog4LwiRLdt4fXoVzjQ74XtxLyLPYDY3cWg4h+Ol1Au6cwq5YDbKWbYxOowa5nHf7lxD+4TnZ6vbAwr0wOk0MOq2WZ2t+JfziNqxzFcWpegd2HL/EuzevmDf5N25evSTxd0BILcXLlOfGib1f3DRL+HZqdVTihQRB+CYyWezD0G1mZqIDm0b5en1g4pA+mJlbEBkRrj/TUBBSwqp503B2zcG2lQsAmL5ym+jApiHWdvZ89PWROkYc0xauJDoqihzuuVGHBhB4/xy2hatg7lqAJ38OIzrAO9E6XGp15dHSgahDA0BuhNxIiamjGxbunjxeOgjQITc2Q6dRo7JxwLFya56vH4fKOQ/mntVZsHY7tUrlT/0XKxhcngKFGDtpBpf3bZI6SoYkl4u3e4IgZBziJ1oaZWxiwsyV27DL6sj71y8Z1bu96MQKKcbX6x2+Xu/0Xz++e4uipctz+2rC53QKhpMzT34iIsKljhHPyJ978uLJI+o1acnQsRNwrtmJSN83hL19lKTOK0Doq3vkaPozwU+uE/z8JtH+XkQF+iKTK3Bt3I/Q1/cIfnoD0GGZuxgqOyfydJmgv1+ujaF9117cviGOF8tops9eyMoRXcSO+6nE0jaL1BEEIcOSy2TIDTwkauj20hrRgU2jbOzssbGzByAyPEx0XoVUtWruFMYtWM0nX2/evX4pdZxM7YeBIxncu7PUMb4oh3tuQm8ewq5INSJ936CNjnu2q06rQSb/dy2sXKHU//nVXzMxdc6FhZsHudqNxvvUZgIfXODxskGYuxXCws2T/NU78Gzd74CMkOe3eLt3YZz6azUdzeM0dCaukDJOHjtMo76j2btootRRMhy53EjMNxQEIUMRmzilA1Y2tjhmc5U6hpDBTRrUi9mrt4lNnSSSzc2dEVPmcvr4YamjfJGRQkEBD08UZtZEfvqQYJnoAB/MsuUFQGXjgLlrgdgLMjkqWycivF7gd2kfQQ8vYeaSFyMzK+RKE0Jf3MH75CaiA/0wyZKdkBe3scxdDJOs//7sM3XJg1HQe4yMDHvenpD6fH19eX3/htQxMiStVsMnrzdidFsQUovs33WwhnqQyT+TEiOw6YC5hRXTlm1iw7K5HN+XNs6DFDIetVrNu9cvyZWvIB/evBIbqRjYvHU76N2uaZobAXdxdcPY2JiV2w9gJAOZXE7Uu0e8O7gci5zxj+XwvbAbtxaDsMxVjKhPHwh/H3skikwux7VxP4xMzEGrRR0ezNt9i1BZ2ZO9YV9k/4wShb97QvDzm6DV8GbPfLI37ItcqUJmpCDC+yXBfh/I4uBo6G+DkIpUJiZUq1KJfQvHSx0lwzq2bgGu+QpjZe8gdRRBEITvJtNlonepwcHBWFtbExQUhJWVldRxku3a+VOM+THtTi0UMobG7btRsWZ9fv+lF8GBAVLHyTSyOjqzZNvfPLxzC0sra4IDAwgODmLCiF8ky/TTsDFUK5IHXbAvEc+uEx0o/cZSFjV68vOgoXz66Ct1FCGFDBo9jk+3TuL3Lm19eJPRNOg1nKLVGmBiZiF1FEGII72+P/+cu0+NghgrDDszKEqtYdmJh+nue5ZSxAhsOmJpbSt1BCET+HvrOspWqYlCqUy8sJBi/Hy86Fy/MpER4frR70WbpT0P08TUjOBzW+Ktc5VS+LnN9Px5IDPGpc1jhoTkc3Z24fmRhKekCynn1NblFCpXQ3RgBSGFyf75z9BtZmZiDWw6YmVji7GJidQxhAxs5d7TDJ+6gLkTxuDvJ0a4DC0iPEzfeTUxNcX/00dJ89ja2KSpziuANjocj9xumJmbSx1FSCEXzp6hdIM2UsfI8LLn9SQyPETqGIIgCN9NdGDTEQfnbBQtXSHBay45clKpdkMDJxIymhsXzlCwSHHevxFT+aQWGRGBSqVCpVJJ0v7oSTPJGf1GkrYTo722ky69f5Y6hpBC8ubLj+/rZ1LHyPCeXD/H4dVziYmOkjqKIGQoht7ASb+RUyYmOrDpiJGREeWq1Yn3vEKhpM+w3/h59CQKFi0pQTIho1g0bSzvXr1Altl/MqYR8yaOZvzsxQZvt0HzNtSo3xglWpCnjZUm5oVrYFS9N2GlO/HGpRLR0dFSRxJSgEKhILuDDc9uijOoDcHCxo5A3w9ERYaLjfoEQUi30sY7EyHJChQuhkKhRK2OQSaTYWZhychpCyhVsRpyuZzu/YczflAvjI1NsLSxJSQokMjwMFp168P+bRvw95N+ExYhbTt37AADfp3MvIlijaHUgoMCCQ0JNni7x/7ew61rlylbsQotGnQl8uRKg2f4f0pXTxYsWMTFMyekjiKkoGKly4vRVwO6eWIft07up0Stpji55ydLNjey5y+CylgsTxIEIf0QuxCnM1qtlvevXyI3MkKhUKBQKLB3cNJfj4wIJzw0FCOFEaam5kREhKNWx2BuYUlwYADrl8zhyO6tEr6C71OwWCl8P7zjk6+31FEytBkrtzF34hhePn0kdZRMbcCYSRz6ew+3rkg3OjVn+XrsrcwIDg3DOsKLyBsH/rkix67DRMJDgoncNz1VM5jX/ZmN2/7ixuULeL1/m6ptCYY3a9GfvL91lg/PH1GsWgPO/LVK6kiZSuffF2JiaYNOZY6rqzhzXjC89Pr+/HPun2p5SLIL8aJj99Pd9yyliCnE6YxcLsfVPTfZcuTE0SV7nM4rxO4aapfVAWtbe1QmJljb2mGf1RETUzMcnLPRvf9wzC3T3190hUrFz7/NwCl/SfqMnsbAKQvJ7pZL6lgZ1she7RgyfjqlK1WTOkqmZmZhwYNb1yXNMPTHbnRp15Kff+jCs3BjrOv+iLZqH4waDGH0wH5EhYemeoYsOfMzYsJ0TDPIxk0OTs70GTCE8lVrYp9VnMs59KdeeKtV1Ov7K64eJZDJxVsTQ8hdrCx2zjnYPHUI7549YuDAgTx8+FDqWIIgCIkSU4gzGT8fL8IkmJL4LSysrClWpiJlqtXFLyCI0b/+zts3rwFQKpVs2LSR2aPERi6pQavVMqRrC379YxlXz52SOk6mZGRkRFYnF8nXemo0Gv2fx48YiI2dPUEB/uh0OrK7uWMV9ZGgVM7wdu1IFBU6UbJsBV48SZ+zAjyLleTBnZvMXrKS3E72fDq/nap1iqAaNoKHDx8wf9Y0/Hwy78ySXVs3UadmHbbMHolOq5U6TobVdMB4TGwc8Pd+h4WdA9a2dvh6fcDG2oqdO3fSuHFjChYsKHVMQUhXZBh+U6XMvlOJ6MBmMr5e76SOkCQ/j53BkxevOXvmNKu2/USAv3+c6znd3ZFlntnvksjnUZRLZ05KHSPTKlamAnu3b5Y6RjyB/p/0f/bz8SZCZZPqbWojw4g+sYym+UpSfskqpo4bLUlnzzmb6zdNYW7ZoSv9evVAo5OhMjbh4fIhAET4vMIiMhznQB+WTR9HiMKa46fP8vfuv/iUyY6xGj/1Dw4sn4pGrZY6SoZl75KDNwERNK9RJsHr1apVo3LlygZOJQiCkHyiA5vJZHFwljrCV/UdMxUTM0s2btzI/r17vlhuyNDh/DG6vwGTZT5tev7EtFEDpY6RaTXv2IOhfbtKHeOroiIj2H/kGJUq98BFFUXg6Y2p2l7Ei+tYvrrNnD/+YMe+g+zauiFV2/t/G3b+TeTH9xw/d5HZUyfon1eZmBAdGf+83Kq16nH62CGePX5IdPAnXu2cE69M6JsHAPic3AhyI2o65aTFnGnsOnWFtSuWpt6LSUOyOjqhUIcTGvgp8cLCN8vqmovLl6988fqcOXPInTu3ARMJQsYg++c/Q7eZmYkObCaTzc2dUpWqc+1c2hlZc89bkGHTF3HuzBnmLVjMrRuJr/mLio7CytaO4AD/RMt+iVwuZ9Li9Vw7f4qd6//85noyCrlczs+/TkWpVBITE8PWVUsJCxWH3kuhU58BHNjzF9p0MJVy+/pVbF+/irFTZ5NTYYxWncpnTGrVRBxfTrvKDfAoNodJowalbnv/cWjfLgpFPKJUluzs3HeAu/cfkit/IdxyuPHJ+x3Rag0dWzZGrVZTvnI1psxZSM92LZg6YRyvd8xMvAGthvAPzwn/8JzG5Zvx8WNL/t69I9VflxRKlquAZ9FS+Pl60bRFaw4u/F3qSBmaTC7Hs3pTOpSr8sUyvr6Za9RfEIT0S+xCnAk9e3SPn9rUlzpGHGWq1KBu62706tEDL68PiZa3sLBg+86djOvX6ZvbrFy7ISOmLSA6MoITB3azcPIY5EZGFClZlip1m/Dh7Sv+WpM5RkAAfp+7kkUzxvP+9Uupo2RqJqamTFq4moG9OiU4qpdWNWvXmQ6l3Qi6dzZV2zHJUZjo3OW5ff8R6/5cHGdKc2ozMTNj85+L8D4Su0uusZ0zMiMF0UEf0UZH4Fi5Fdmrt+fD41vofF8Q8uwGdtU6EXJtH4EPLyW7PadWI2neuGFKv4w0YfnqdZzfsRqlsQlREeF8fCd+7qSmBn3H8NPoSVy/ceOLZUqVKsXZs2cxMRFH6giGlV7fn3/O3b+WJ8ZKA+9CHKNhwbF76e57llLECGwm5OSSg1qNW3Fs319SR9G7cuYENy6dY/qsP+jSsX2i5UNDQ4n6zjf3OfMWQKlUolQqqVSrAU4urji4ZMM5ew5Uxia8fPoo03RgR01fxJKZE0TnVUJGRkbUb9ke9zz5+G3IT+mq8wpw6+olOrVoBKnUgZWrTFBU7s6OffvZN6lLnM2lDEWpUCL/zw65Uf5eca77nP2LSL+3BD2+CrrY0fPwTePQaWK+qb3AM5tYv2kLnTu0+/bQadDMRX9yZf9mfN88lzpKhudaoCgl6rZi2sIVX+28Aly/fp3Lly9TtWpVA6UThIxBJpNgE6fMPYNYHKOTGVlYWdH156GUrJC2fkmpo6O5eeYQs+bMS1L5qBgN09fsok7z+G/uZDIZCoXyi/caKRQUKFxM/7WtfRZKV66OW+58+gPdQ4NTe2/VtKF4+cpcOX+at69eSB0lHrlcTo0GzaSOkWoKFCmOkUKBUqli1sot6GRG+Pr58dHXR+poyfbq+VPeB0WBPOU/FzXzrMYnz5YM6N+P3Vs3SNJ5BRgwZAQBt45/tUzQo8v6zivwzZ1XgEjfN1how7/5/rTIwsIKY00U75/elzpKhiSTyaj3wzB6ztxA+zHzyF6hMSWrN2D7jp2J3qvT6diwIXnryn3fPOfZrUuEBQd+Y2JBEITkEx3YTMrBORtjZi1h1uq/qNmohdRx9C4cP0jObI54eHomWrZty+bUqFKZrj8Pp+fgsUDsObhN2ndj6V9HWLHvFIPHz8LSyibOfeWr12Xqsk2UKP/ltUAAbnnykadg4jnSMxu7LDRt353Du7dJHSUehULBmDl/UqdVJ0xMzRIsU7pSdTYcuUx+z6IGTheflY0tg36fTv2WCc8gqFK7AT1/GaH/ul6zNnTs/QsT5q2g60+DeXDvNtvXr2T1ovgb/aQXU34biUX9lNlczdglL2Y5PNFV68OqYzcY3r83Qd+x5v172dpnoWq1akR4G3aWQujjy/QbOBSIncKsUqkM2n5Kq92oGf5eb6SOkWG1GTGTOau345a3IAVLV6J+k+bJut/d3T3JZT88f8iKkT1YP/5nfN+kvQ9ABcFQ5DKZJI/MTEwhzsTMLSwpXLIs2XPmxvv9W+7fvCp1JACyODqjUCT+VzNbtuzMX7yErSsWsHfzaoqULs/PoyeRPWdujIxi1yI4N89BoeKl2bd5DXs2r6Zj34E0atMFuyxZE63fytqWH0dMYMQPbVGrv30UJa2q37IDOfLkZ/Lw/pKNaCWkXst25C1QGBsHZwYNGMD6zZuJjIg7ClW+am1qNWtNQFAoDo6OvH0h7VTEzn1/waN4aUb+/ANjp82hat2G7Fi7gqvnTwFQuEQZqtRtzP3bN6jTtBXnjh2iTJWaDOkdu4a7au36nD56UMJXkDJ8vD4wfdpURo4ajfzNDbTuZZF5PSL0znG0kaFJqsMsX1nCnYty4tJlZHI56yZ1ThN/P//cuJ0PBwy/pCD0zQPq1fuBGpvWYaSJxtzNg5DgEFo2qpOk+2UyGWlpq4tdW9ZRY9ESqWNkKAqlCjfPkpRq0J6cBQqTJWuWb6pHLpdTq1atJJX1ffuCzVOHEhURBkCgzzvwLPFN7QqCICSX6MAK2NpnYcTU+cwYM5B71y9LkqFx+x645CmE/6dPnD53nhfPE++Q/LlmLa7OTkQE+JDNzZ3W3friljtfvHKuOXPRtf8wqjdohm2WrEnqvH5WqFhJ+o4Yx8LJY5L1etKqlt37cXT3FgqXKItjdjfmT/pV6kh6QyfNIVf+gty6dZu5Cxfw0c8PL68P3L51mzpNW3P13Ena9OiHRq2mVuOWlC5WmOYtWxHu7014eNI6R6mhfc9+WNs7MKB77FT2Uf17UcCjCJ5F/h0VrlK3IZNGDSI8LJRh46bRsvMPDO7VWX89I3ReP7t17TLdO3egZLkKXD43lUJFilGhSg1a9+7J3avncTDWEnltL+rQgH9vkhthUaEdr0M1bNy/j9PHZqapTheAykiOOlyaXbnfH1qh/7NNwXLYl22KpZU1IYkscyhcvDSL126mcpE8qR0xWUyts6S5jnV6U7BcDfJXqIO5hQU5CxZl3779eJSu+F11Dho0iBIlEu+Evn/2gA0T+hMe8u/fv0dXz+BRqTYqY9PvyiAIgpAUogMrAGBhbY25haXB263boj0FS1Vi7Zo1HJo4LUn3yOVyxk+aQv4CBbG3t8c1Vx6q1GmEqbn5F+8xt7CkYNHkfzosl8spVqYiJqZm8UYB06MGrTpholKhNDZh2axJUseJQ2FqQYUypeM9f/H8eZo1b4bKxolpM+egUCqZOXchISEhbFi3lvpbt0uQ9l/5CxdjeL8ecZ7rNWAYx//eSc48+cjq6IJTNlfCw2I72TPHjZQipkFFhIdx7sRRAG5fu8Lta1dYMjv237d9Fgd+GjaGgsbBRDy9gnHZ1jz1+sSqidN4kwbXYX/WqnFd9u7cycutUyXNYZKtAHWqV0JlYsIfi/9k8/p1XLv478ZZztlc8Xr/FoDJE37H99I+Dp88x+o1a9iydsWXqtVr1qotVavVwMU1B2ZRAYTplCxYvITzp0+k2Gs4c+YUxWs25cax3SlWZ2YiNzKiUusfcM2dH4C6tWtz8fL3ffhsa2tLjx49Ep395PfuJevG/URkWNwPcx5dPoX3y6fEREZgZm2Ds3v+b8rh9/4VmphonHLG/zBaENIqsYmT4SWrAztu3DjGjx8f5zlHR0e8vb2B2A0Axo8fz/LlywkICKBs2bIsWrQIDw+PL9ZZrVo1Tp8+He/5Bg0a8PfffyepXeH7vXr6mBePDLepRp0W7cnlWZJNGzcxYUbSNm0CcHZ2YcXadZQtVz7OL1orG9vUiAlA9py5GDltAeN+6fnFMg3bdKFQmcoYGRlxYtcmrpw5lmp5vsfzJ48oWaU2H328cHF1w/+j31c75nkLetK8a1+iY9SEBX3iz1kTUyXX5KUbWb5sWYLXNm/awOZNCW8sotVqWbFsKQ1adeDAX5tSJdvX1G/Rjr3bN8d7fufmNZiYmVO8QnXccrozpHcXg2dLqz599GXxH1NYun47V3y1rB44yKBH4XzNsN8mM3NCwrMtoiMjufnoBdmy5SPs/RMDJ/tX2IubjPh9MuWKeRJ0aQe/D+iJeuRwtFFhKBUKTCxt8PYPxsTUnPCn5wm4fRKlpR2XLyRtd+gGjRojv7ELoj15d/sEyOT0b1KZ0YP789IvmJ9/6Prdr2Hz6uX8uXaj6MAmg6mFFXW7D0ajUWOdxZHla9brrx0+evS76pbL5axbt45ChQrFuxYeEoSZpTUAGo2aa4d3xOu8frZmbG80ajV5S1Sk5aAJmFpYxyuj0+nwefMccysbLG1jpzqHBn7C981zgj76cHTdfLLl9aT9qD/i7PgtCILwX8kegfXw8ODYsX/fnH9eawgwY8YMZs+ezZo1a8iXLx+TJk2idu3aPH78GEvLhEf3du7cSXR0tP7rT58+UbRoUVq3bp3kdoXvlz1nbn6dvYxfOjb57ro8ipclPDyEQRNm89uPnQj0/xivTOkqtWnbujURERFJrrdJ8xaMGfsb+QsU/O6MySGTyShVsRp5Chbm2cO7ca616/ULWbLn5OTJ0/zWrCkymYyhI0bStFMv9mz406A5k0KpVHL86FGWLF7IoCFDqV23Hif272T9ktiNg0xMzZDL5JSvUYfSVWpx5+59unfrRlRUFBu3bEm1XFkdnTh44O9vuvfihfMMHjqMUwf2GnQqsZGREeWq1WJY327xrp0/9fWdajO7j74+tK5XNc1MIZ2zdA35c2bDxMSYE0cqcv3S+QTL/T5qCHu2byPm2Fqig/wMnDJWyIvbFM2rxGffPHSaGN4dWhmvjMLcGo2ZJZF+70AmR23hwMunjxOte+ivE8huY8brID/8b/8z4qrTEnDnNAF3TuNQojYt2nZg59bv+7CoVIXKeL+U7kOA9ECpMkajVqPVxq7/rt9rOD8MGcu1a9dQKBSo1eoUa2v48OHUrx/3bPiw4EBiIiO4e/YQpeu3wcTMHK1aw/tnD79Yj+afTE9vnOfxtXMUqxb3DGOtVsujy6f4a/YYuk5YgqVtFrxePGbPool4vXikL+fz+imR4aGYWXz9bEutVouPjw/e3t54e3tjZ2dH/vz5sbGxSeZ3QBC+j0wmQ2bgIVFDt5fWJLsDq1AocHJyive8Tqdj7ty5jBkzhhYtYne1Xbt2LY6OjmzatIk+ffokWJ+dnV2cr7ds2YKZmVm8DuyX2hVShrWNLU/u3fquOgZOnEtwWASXL12iRauOvH39mq5Dx7N21u9xOrHZc+YmMiyEydNnMHhA4juWduzchVZt21GmbDnMvzJNODXJ5XK6/jyU8ycO0axTb25cOI2pTRbmz5vHpQv/vtnV6XTMnDaVfv0HMG7hej76erFwwnBJMgO0/aE/RctVJTAwkLCwUM5fuMDkCbGzGYYPGUyxDRuoWbsO7fuPxt7OjpCQUPw++nH/3l1mt2un72AYGRmh+sqxRN9DoVDg5+v7zW/IwsPD6dyxPWs3bGTyoF4Gm+ptbWePVqNNvKCQoJTsvA79dTxL5/5BaGhwsu89duk2/hd28nrzSqwLlCV3nnxf7MBGR0Vx5OJ1qjf+hQ9bJqBTRydYLrUFPb321evqsCDUYf+sT9RpUb+8waARvzJn+peXDVSqVpPKHjl5vevLu2B/unGUri36cvHcWf005eRSqVT8+ONPbJ4y6Jvuzwwa9B6FdbZcODg68fzZE3QaNfNWrePatdj/31Oy8wpQvUolArzfkiVbTtQxMbx5eIvLf2/hxZ0rREdGEPjRm+I1moBOx/sn95JU56FVs3HNVxjrLE54vXzEiztXkclknNyyDK1Gg7/XG5RKYzZOHkhoYNwZGLYOLhibJLzzvE6n4927d/j4+HDz5k1GjhxJcHCw/nsya9YshgwZ8n3fEEEQ0rxkd2CfPn2Ki4sLxsbGlC1blilTppArVy5evnyJt7c3der8uzOisbExVatW5cKFC1/swP6/lStX0q5du3gdlS+1K6Qcz5JlWbD5byIjwhnZu73+09TElK1Wh+qNW7NhwyZ2bN8KQLESJbCxsWHksKFs3LwVTUw0oeHhPH36lJCQUEaOHsuL58/i1eXhWZjBw4azfu1qTp04gbOzC/0HDqZAQcOOuv4/I4WCMpVr4Ja3ECWLeOCeOzd3b9/+YvnFC+azbPEiypQtx9DpS9kwbzLeH/59w5c9Z24C/T9in9WR1r1+wdTMkjm/9k/xs2cr1WnEhw9edGrfNsHR7ls3b3Dr5tcPtwfQaDTcuHmLHLny8OZF/P/fvtW4BWvw9fOjzw890Wq/vTPo/+kTgwb0Z87cpYztZ5jpuv5+vhgpxEwQQ1q8fBW53d04ePw0H969pV2nrni9e42LLIgaf/1Fq5Yt9GuNkyrkkw+fbp8EYs9wbVS/H9s2rP5i+efPntO6U3fea1K2E5GaPt08SvnGg/lS17RMxSqM7Nedt38nPI3/v3yOr2P0b+Po3+fLSyq+pkOPPtw4uuub7s0srByzfdOeDd9q8ZJlzJzwK89vXSbQ14sLe+Mu2Qjy9SJ7Xg8unztFyyFT2TlnDJpEduaPCAli9dg+mFla4/v2Bbr/+/ke5OfDrRP743VeAT6+f83Th/ewyerEq1ev+PDhA0WKFMHd3Z2DBw/Stm1bwsMT/qBy165d5M6dG09PT5RKJWFhYajVat6/f8/bt28xMzOjYcOG2Nqm3rIjIfOR/fMwdJuZWbI6sGXLlmXdunXky5cPHx8fJk2aRIUKFbh//75+Paqjo2OcexwdHXn9+nWS6r9y5Qr37t1j5cq4U6K+1q69vf0X64uKiiIqKkr/dXBw8j+dz0xMTc3I51EEjVrNij2nGPdLT14/S3zaWfUm7WjepFGc5wb0+/Hf61Uq4ezigreX11dHXSpUrMTq9RtxdHKiZKnSnD97hhKlSkneef0vMzMzatWty+4dOxItq9FouHjhPJ2uX6P/LwOplzs3Wp0OrVbLvXv3+LFtO8JDQ2nepBEWFhasWLmKWSN/TLTepLKwsibI/xPTp0xK1lTtL/lj5nTWbdjItGF9UyBdrKDgIHr37JF4wSR49vQpYeEReJYog7GJCdncclGgaEli1Bq0Wi3O2bIz59dB+Hi9j3OfQqGg24BhdOrVny2rlxMaHEjuQkUJCAzk/tWzHN+384ttqmPUFC1Zhkat2jN5lBhRSi1m5hasXrOO8Mt/8eL8W0rnKYHWXUnYxW2YhHzC29+bLI36J6nzmjNPPt69ekEBz6LUrFWbiNuHgdifS0pLO7x8v7weN7ubOz/36saDpYNBl35G3+08K2OkUjF2wlQm/jZK/7yllTXjp0wnh4sjAbcOJ6kuTVQ4tlkc+GnUOBZNHZfsLGVLFmfvguTfl5kYmxt2Q8U9+/YRFh7O4vlzUFnZ0WXCMs7vWsPzmxcBqNy2D40bNWT/3wd4/vgBRgolGnUMOT1K4lmzGUYyOL1lKYE+cX+2hvj7EeKf8FT7k1u+/GFJeEggn3y96fpDH6Kiorh9+zZLly7F19eX8ePHf/VYrfPnz3P+/HlkMpl+qdn/j1g3atSINWvWfPX9oyBkNGq1mnHjxrFx40a8vb1xdnamW7du/Prrr/r15knZyygqKoqhQ4eyefNmIiIiqFmzJosXLyZ79uz6MgEBAQwYMIC9e/cC0KRJExYsWJCi0/uT1YH97xqJwoULU758eXLnzs3atWspV64cEH9Otk6nS/I87ZUrV+Lp6UmZMmWS3O7gwYO/WN/UqVPjbf4kJM5IoSCrozNKpSpJ5S8c2cPAwUOYO/uPL5bx+vDhq3UMHjacrt164PjPNPGc7u7kTMaB6oZiaWVFj569k9SB/SwqKopZM6bHe37Z4kX6PwcFBbFqzWoatu3G31vXfFO2Ws3a4F6oJEYKIyxMTVGZWTB5yhSufOfulJ9FR0cTGRWdYjsylyhfmadPU/b81rlz51C2bDn8P31i/9HTTP1jPjExsSMFHoULM2LwQBZO+43oyEgA6jZvS/WGLQkICqJHl05EhIcTFRXFydG/odPp+HPVGs4ePaAv//+srG2oVLUGWbJkRS6Xf9cospCwbK5uLJo/D99Dy9D8c5Zs8LO4swYcKrfi13Ff32BMZWLCvEXLyOloi84mG9r3D1BY2fNy2wx9GVPHnDx9nvBOyCXKlGPUbxPwvbSPmOD46/rTMv87p+DOKXI75WTT1r/w8vtELmsF6LT4XdiJ39XkjVq/9/VnyYp1TFiwmpVzJvM6ibMysrm64ff66Te8AsOTyWRUbdcXpbkVyOQYGSnwfX6PW8f3Urn1D2TLV5hNE39Olbb/f7TSEI4dP04+jyL6r+fMmkG737vilC0b9+49YP/fBwA4e+48Vdv0QmVtz8FTF+lRowEWFhYsmDOLss62nFg3j5joqC81kyRajQb/Z7cpW6YMy5YvB6Bv3+R9cKrT6b441frAgQP06NGDZs2a0bhxY7Jk+bZzcwUhPZk+fTpLly5l7dq1eHh4cO3aNbp37461tTW//PILkLS9jAYOHMi+ffvYsmUL9vb2DBkyhEaNGnH9+nX9h0YdOnTg3bt3HDp0CIDevXvTuXNn9u3bl2KvR6b7zoVItWvXJk+ePAwbNozcuXNz48YNihcvrr/etGlTbGxsWLt27VfrCQ8Px9nZmQkTJui/kUlpd8mSLx+IntAIrKurK0FBQVhZfX1zgMwu0P8jv3RsgncS1zkNnDiXH/v9RGBAQOKF/4+HpydHT53FzCzhNS9pzeVLF6lbo1qq1L1o6TIObFjCR++vd/gTMnDyAtq3bZsKqf41Z/4C1v4x7rvradvzJ8I1Rkwc//v3h0qGmrXr0KhxE9xyuGJkJOfJ0+cMGzzwi+UbNWlK00b1WZTIOcA/j5rA61cv2bo27W3clZ6Vq1yVUQN+xOvgMnRfmbLr0GIkWbLlZNG8WWxbH3/6b6v2nejarjU+x1ajDg/BoUxDfC7En8YqVxqTvcUQHr58j4utGebGSuQ6HWqlKUo0fDi4HE2ENGfBphSLnJ7YeFbh3f4lfB55Tg6FhR07A52YMHES9vb2rFm9Gn+vtyycPi7Re5u0ak9Rd0dunfwb9Xd2clJb/d6jGDppNucvXNA/t2ndajzz5aJLnwHUr1+XbOGv8H2Tsh/CmZhZ0HLwZIZPnMmePXtStO6U4u7uzsuXL+M97+LiwuGdm9k+7csDC0klk8spWas5OUtWpmWnHjx9mjoffNy7d++rJ2UIhhEcHIy1tXW6e3/+Ofew+kUxVhp2SVFUjIaZB28n+XvWqFEjHB0d48xybdmyJWZmZqxfvx6dToeLiwsDBw5kxIgRsW1EReHo6Mj06dPp06cPQUFBZM2alfXr19P2n/ebHz58wNXVlQMHDlC3bl0ePnxIoUKFuHTpEmXLlgXg0qVLlC9fnkePHpE//7cdsfX/vmuP8qioKB4+fIizszPu7u44OTlx9D/buUdHR3P69GkqVKiQaF3btm0jKiqKTp06JavdrzE2NsbKyirOQ0gaSysbChRJ2hocK1s7zK1scHV1/aa2fH19CQtNP28KCxYsxPZde8jq4JDidQ8dNJDBk+Z/072OztlSOE1cMpkszhSRb/XjiPHcffLS4J1XgONHjzBowM+0aNaUHt27M3zI16f97t+7hxdv3lOnWZuvltuzZS21GzbFIpFdM4WkUalULFy6kqEdG/Nh/6Kvdl4BIu8dJ+ztQ169+LczYZ/VgQMHD7P/74O0KOzIu52ziAn+hE4dnWDnFUAbE8X7PfPI8vo0QYeX8GHvfN7tW4D3zhm83flHuu+8AoS+use7/Yv5ls4rgJlLbt68fQfEnhrQuEkT1mz5i2lL1ydyJ5w6dggnz/J0GreEnIVLfVP7hlCnxxB+n7M0TucVoEOX7hQpV5Vbt29z994DbBxcklynkUJB45/GYpXF8YtlrLM4Ua/f7+w8cibNdl6BBDuvEPtGdsbCZVRp9f3LQnRaLdeO7ODEmtksmJW0M+K/RWio4XauFwQpVapUiePHj/PkSewO8Ldv3+bcuXM0aNAAING9jACuX79OTExMnDIuLi54enrqy1y8eBFra2t95xWgXLlyWFtb68ukhGRNIR46dCiNGzcmR44c+Pr6MmnSJIKDg+natSsymYyBAwcyZcoU8ubNS968eZkyZQpmZmZ06NBBX0eXLl3Ili0bU6fGPQx+5cqVNGvWLME1CV9rV0gdRgoF1es35dTBxH+J/jJ+Dl06d8L/07ed5ejn68v+vXvp2KUrKlXSpi1Lycramtp16/H34aPUrVmdAH//FKs7IiICYxOTZN/X6adhTJ385R1GU8IPvftw9uBuSpSrhEeJMmxdtfiLU2u/RmlmyaYNib/ZTW2fPiZtGqijgyNaq6/PDnj78jmHdm2lUJFiXLlwJiXipWvFSpXDz8eL92+/vv+Bg5MzP/4yjBfPnlCoUEGy2ttjbCTDQinj07lt+IUk7WdK8JOrhL9/yqRxv3H78QuG/dybgE8fCQkLI+TUWmJCkv5vVBMZRkRkWJLLZzZa5Bgbx/05HR0dnaQR1eDAAH7q2hYLCys27DnEu0e3+XvZ1ETvMxSViSm1ug1i6uI1HDn69bO8r1y5woLpE8ni6s6FXesSrbtA2erceuFNvZ7DOb1lKT7/N5W6RK1mmLl5UKZanRTfZdiQ1m/YRL68+egzexN/Du2sPwboW/l7vSGLZfJ/JybF6NGjEzz7VhCSSyaLfRi6TYi/v4+xsTHGxsbxyo8YMYKgoCAKFCiAkZERGo2GyZMn0759e4Ak7WXk7e2NSqWKtwmao6Oj/n5vb28cEhjgcXBw0JdJCckagX337h3t27cnf/78tGjRApVKxaVLl3BzcwNizxIbOHAg/fr1o1SpUrx//54jR47EOQP2zZs3eHl5xan3yZMnnDt3jp49E97VMLF2hdSRp6AnlWo1SLRcoP/H7zqX18jIiC2bNuLn6/vNdUjBxNSUmOiUP0Zj0ID+jJm7Ksnlm3XuTenKtbhy6WKKZ/mvwMBACpaqhLlzLtZt3s7AcTMBUKpUZHWMnQ3h6JKdkTOXMHTqQn5fsIb2veKvEQsOTl+jWPZZs+CSLTsexUoxatp83PLkA2JHpAuXLIOpmTkDf5tKrUYtROcVyJu/IFPGjmDJwoRnEqhMTPih3y8sX72BP5ctJXfYQ2rahWL/5CAxJ5cRemwp3geXEJPEzutn6rBAnm8YT9X6zXB0yYZWq2Xx8hXYl6idEi9LAKybDMe4eENu3Yq7A7ulpSWBgUlfPhIaGsz9e3cI/phyb2a+l2flulTpMYoWPfqzZ2/i67R8fX1x9yiOiUPS9mp4de8aNlaWeJavRqnG/840y5LdnSaDprLh5E3qNG6Rrjuvn439fRxhIcHf3XkFcC9cmnsvvu3Ipq9RKpV06NAhzvtTQUiPXF1dsba21j/+f4Dws61bt7JhwwY2bdrEjRs3WLt2LbNmzYq3xPNb9jL6/zIJlU/OnkhJkawR2C1btnz1ukwmY9y4cYwbN+6LZU6dOhXvuXz58n11d9rE2hVSRxZHZ0pXrs65Ywe+Wu7PaWOZt2ARndq3TfYmNgUKFmLtxk1ky+6KhYXF98Q1qLdv3zJr+rRUmX509cplIr8ysunk4kq7H4egQ4ZGoyEyWk2fXj0JCkrZI3j+3/atW9i+9d9/i3v2/c2w6Yvx9fXj3bu3uOXMSUhQMN27dtXverx5+454mz5FRiV/1FZKz5494+W96zRp1xUjIyP6DBmDQqEkLCyUd69f0aJTTz76+dK3Y3Opo9Ktdz+aNmrE+0+BlKlSi8kjB7Bnu+F+fg4e9Ru1KpQi4M5JNFERdPmhL+tWLI1TZt/e/XifWE/4qWUkf6V34m7P6s76detQWjsS9u4x7/YuTIVWMhfLyp0IUNqy/cAxpk2fEe8T/yNHjjCw/09Jrq981RpYydUc2PHl44q+hXVWJ4L8Eu4Utx0xkzcPb3Px/46IyZbXg8pt+rBmy1/MGNIw2W2aWVnjkteDD0/vf7GMha099XqNpO+Q2LX0cpkMI4WCAmWrk6tcHUpVrpHsdtO6/YePk6tIGV7cufLNdZhaWlO8YUeKlaucgsn+9XmU6v3792TLlrpLcAQhtbx9+zbOEsmERl8Bhg0bxsiRI2nXrh0Quynu69evmTp1Kl27dsXpn01UP+9Q/Jmvr69+VNbJyYno6GgCAgLijML6+vrql4s6OTnh4+MTr30/P794o7vfI9nnwAqZS4Xq9TA3t2TehJGEBAcmWCYyMpzzh3bw8y8DmT9ndrLq7z9wEPkLpJ1jcpIqODCQHdu2pkrdderW49GNS1+83umXMXTu2OGrnVxD2LppI1s3bfxqmZ/69mb9pi3MHPkTgf6xI2pfOwIhLbK3s2PzmRNcOnNC6iiJali3Dr5755CnxWAe/jmCnm1b4Ofrx4XTxw3SfrRag9LMgpyNfuTO7J40avBzvA5suNdzwr0S3uk3JajDg3m+fhwyIyU6zdfPqhQSZ5a7BPtuvGDo0KFfLOPg4JDkkSy5XE6f/kM4tiJp6xpNLW1QKJSEBCR8HMt/9Z6xlnk/NiM6Mu6xYc0HTWLC7MXUrFGdDr/ORx0dyd/LphEW5E+5Fj0pVLpikrIkpFrt+ly9eI67h7bw6MopdFotKhMzoiL+nYbeoPdI2vcawN179wAwt7Wn6ZAZjJk4nZO/f9ueB2nd4OEjuXD8EB/fvyb4U/w3s4lRqIxpMXQ6ZaumzgwKnU6HpaUlAQEBdO/enZ49e1KkSBHy5MmDUqmMV16r1SKTydDpdPojRwThM5lMlqKji0ltE0jyHj/h4eHx/u4aGRnpB57+u5fR5814P+9lNH167EkaJUuWRKlUcvToUdq0id0bxMvLi3v37jFjRuyO/uXLlycoKIgrV67oT5W5fPkyQUFBSdoTKalEB1b4KisbGyrVboBrrjzM+X0Yj+7eBEChUFKuWm0KFi1B4ZLlMDIy4tK5k8xbuJhffu6X5PpTYwquIRTy9GTHnv2cP3eGlcuX8+HD+8RvSiKVsTG5Cpcm1+1rvHj8IM61tr0GsHr1ask7r0nl/+kTHdq25vfxE3F1deXx40ds25o6Hf/Ukr9AAakjJImllTXGRjq0MZG83DoFgIiDy/ilRVUaNWzE6OGpd05tVkcnFq/ZwsmjB5kxZz49q/2zrsznCUVLlOb2jav6sjqZYd78ic5ryoh8/4Smzcd8tQMbHBzM85ev8Shakvu3r3+1PvusDthYWfLpQ+Lnwxev0YRKrXoQER5GsM9bds77HU1MNLmLlSNfmepo1NFotTrCg/y5e/oA3j5+ZMnuzodn//7cLFGrOS+8A9m6/S+2bv8LgIIFC3Lu5DHm9W2C5rvOYYh9U+hRtAQjR46gZe+RmFjaIFcZY2piSpRGi8rICIVSqe+8AhQrVwWIfXOYkdVo2IwTOzdwaHny1znX+2E4NRs2JzAwMOWDEXsm5qZNm6hTpw5Hjx7l6NGjKBQKGjRoQIcOHciePTuhoaGo1WpsbW05fvw4hw4dws3NjU6dOlGnTh0UCvEWWkg/GjduzOTJk8mRIwceHh7cvHmT2bNn06NH7KZrSdnLyNramp49ezJkyBDs7e2xs7Nj6NChFC5cmFq1agGxP1/r1atHr169WLYs9rzn3r1706hRoxTbgRhEB1ZIAplMRs48+Rk5bQFvXj7j5dNHlK9Wmxy58uo/AdJoNOzZtBqXXHkpWqwYt2/dSlLd9/7zSz09kclklKtQgXIVKlCzdh2qVSyfYnXv37uHQwf+ZtXa9bhmz8bOtUu4ceks6uho8nsWZ87C5SnWliEEBQYy+Jf+Usf4Jnb29ni/eyN1jAT1GzyCxbNjPxX94cdfaN2+Pa83TYhTRqeOxv/GUQrW60NWRyf8fFJnzWHXXj8Sc2MvNfI60bTFr1hY2xJw9yyfbh5n2LBhLP1zBc2aNUMuN0JhYp4qGYTUoY0Mxdklm370KSHh4eF07daNnTv+Ioe7O2ePHyU0JOElDT8NGcnRdUkbdczqlocyFavw8uVLKlWsyIqFc4kMC2Hllp10qd8SCwsLQkND6d61C4N+/pWKVapy+sAubh3bzesHN3DJXZBSDduS3T1vnHofPnzI+ElTGPHHRp69TLwjnRTTpk3n7et2XLpylU4d2nHl6nUOHjqU4PnQGb3j+llkZCQKC9t4z7vk8SBXsbIoVSYozSzRREdycdcawv/5O1OmQVuWb9nDu3fvUjXfzJkz40yHV6vV7N27l717937xngsXLrBt2zauXbtGsWLFUjWfkH7I/nkYus3kWLBgAWPHjqVfv374+vri4uJCnz59+O233/Rlhg8fTkREBP369SMgIICyZcvG28tozpw5KBQK2rRpQ0REBDVr1mTNmjVx9sLZuHEjAwYM0O9W3KRJExYuTNnlPN99Dmx6kl7PmUprNGo1Rgl88vji8QNG9+3Ej2OmMnzYcB4/fpRoXVNnzOLHn9Nn5wZipyEFBPgzZsRwDuzfh4dnYfLky8eb169wdHTi+LGjfPRLfOrblyiVSvr0+4lWLVsyc9TP1GjTkyG/DEjBVyB8zcSp0zi5ezPv3rySNEeJshUoWrocqxfGTtGfPHM2FStV5f69u7hnd8Lv3HYifd+gjU54ZF6uMkVTpj39enVPlXyHTl/k1drR6DRqLNwKobS0J+DeWQCs8pZCho6QNw9BqwG5Edqo8ERqFNISkwIVeW2ai2UrVn/1zb2lpSXDhw2jR88eNKtcPMEy+85cZdXwrkSGJ75/QLnGHXErUoZmHbrz9OlT5HI5KpXqqzNQ5HI5NWvWpFO71nzw8uH3CRO/2GH80nmmQsqZ+PtYalYqhzYqDJ1cgU6u4MSFK8ydv5Dg4GC0Wi1mZmbs274Zebg/Z7Yuo0bvsVSuk/z1yIa0aNEi+vVL+mwz4evS6/vzz7lHNiwmyTmw0/6+le6+ZylFjMAKyZZQ5xUgV/5CjJg6n8DQcN6/T9onp/ZZsqRkNIPTaDSo1RoWLfuT58+eYmtnh52dPcFBQVjb2HD29CmaNKj3zfXHxMSwcN5ctm7exLyFi7hw7lwKphcS89HPj8HjZuDo7MxPHZvp1/EaysINu3n95g0PHzygSKnyyOVymrZpj0c2e97dv4biyg5en4tItB5tdASOFipUJiZYmFuiUCrIlbcAH/18ePboQaL3J0Yhl+vPag19Hbe+4KfXvrt+QVqRj87jyHkWTxzBq1evuHPnToLlQkJCGPvbbyiVCpq264o6OoJLZ0/xyS92h3mVSoWpmQX5Slfm3tkjIAPtV9bEX9q3kYeXjjNr6iSatordJDCx5RNarVY/JTQxovOa+saOn8jYRMqEh4dTs2FT8ufPz44Nq5g6N+1vvDZ+/HhatGih3/hGyOQkWANr8HN70hjRgRVSVJHS5Tlz6hRhYbEbWHTt3pNbN29w+9bNeGWbNm9Bw8ZNDB0xRSkUCv15V3nz/Tu33+af3dkKFy1G+QoVuXjh/He14+frS4c2rb+rDiH55s3+g3mz/6Bmrdr0HjiSGb8NM1jbHX74iSmTJ3HqROwGTHdv32b0jMV4FirAp8ho1Ao1cpUp2ujEO7AA0a9vsX31MjThwWijI4kJ+ojS0pZQKzd6dO2Y7B3EPytYpBiBd05+071C+hL68g5tWrf6Ygf2s5GjRnPk8GHmL1jAsMnziImKYOrIAYycNIsmzVuSI3s2fhk6i4jwMMI/POP8zjVfrCvIz5u8OVwSnIorZCyPHz/G8zs21DIkNzc3zMy+fj64IAipR3RghRRlZGREpSpVuHTjFn4+vhQoVBBvLy/qVK9KeHg4WbJm5a/dewkLDcXM3Bxz84y9Hs7W1pYpM2axe9cO5v0xS+o4wjc6fuwoNWvXoUqtBpxJ5Fip79GiU3f8/Xw5dfhvchcozLiJU/TXjh45RI2aNShStBjmb26i9n1NSGTSj3EKfHiJwIfxd7dWWjuwdftO+vbtrR8pS46Xz55g4pI38YJCuhd6+yjNSzbmevNm7Nq1+6tl69StC8CxY8cwMTFh1swZ/H30JOfOnUOj0bB+4yYAJo77jYZ9RvL3soR3JVaZmCJTqFAoFJlm7aiQ9l29epUdO3bQrVs3w4+8CYIg1sAKqU+n07Fi2VKGDR6IrZ0dF6/dwMnJOfEbM5CbN65TvVLKbR8uSGPjlm0smDQa/0/ftq5ZLpczcOxkwkJCWDb7385p9py5+GXMJGbNmEHbDh14ce8mL7382LVjR5z79+zehf2zw0R9TNnNTeQqExyqdcQ3Skb/vr3idBRWrNmArbkJprZZiImK4sHjJ8yePhk/H2/6DRxC9YrlCb9xgPAPT1M0k5D2mOYsiqZATdp268XDhw9TrN5xv4+lQaVSnN22nCA/b1wLFOXd4ztkdc1FuVa9adCqA76+yf9wRRBSk0ql4vTp05QrV07qKOleen1//jn36MbFMTHwGtjIGA1T9t1Md9+zlCJGYIVUJ5PJaNq8Bbt37uD8ubN8+vgp03Vgnz55InUEIQVERkbi/8mPitVq0aJzT4b0bJ/ke7PnzMXPoyYyfepkevXpy8R5y7l85gR2WR1wyZmPNi1bEBUVhZ+fH2s3bKJsyWLx6nj87AWVXQtDCndgtdGReB9ZicLchpVrN9C5fez5biN/m4DJm8v4Pr+lL5vV0o4//1xBWGQ0PD3Lx/3zEq3fuWoblJZ2vNkfeyashZsH+btO4NHq0YS9fQyAW+N+RAf54XVme7LzW7h5kL12Fx6tGJHke/J1GY/KOiuaqHBkciOigz7yau9C1GEJ7577NZ4DlvBs8xQi/d4m+94vca7aBu+zO9Fp1SlW53ep0JVFOw+yvGc11OqUzTRu/ERmmJmxbuVy3J2zcOrqHRoOaENIRBSlqtRK0bYEIaVER0dz7NgxihYtiqmpqdRxBCFTER1YwSAcHB1ZuW4DXh/ek9PdXeo4BuXn50vN2qlzGLtgWHny5mPhxj0Ym5hw9fJlGrfuwOVzp6hRrzFvXj7jwqnY9aoFCxfF58MH/UitfVYH+gwZS7tWLYiOjub+3bu45siBk7MLiievOfr7RH0bjx4+oGLZUgm2P3zoEPbu2UVqTbxXhwUif36BfoNGoDTSUdxOi//NW3HKxIT447t/ATqd9ou7Hv+/kFf3cGv8746dljk9CH33BMucnvoOrKWbB6/2GnbzlreHVhL0NPbcUtf6vXAs35T3x9bFLyiTg86w6y9dqrbF58LeNNOBvfniA4uXLE21+sPDw2nVvlOq1S8IqWHs2LG4u7vTsWNHqaMIEpJJsIlTZp+6LjqwgsE4OTllyh377ty6RevmTaWOIaSAqhX/nSrm6OREx85daNyxF5vWr8OzcFH6j51ORGQED+7dp17rLpiamGBirMLa1p62LZvrp+aGhoby8MEDHj5IeAfgL41wOTk745rFGv+Uf2l6wU+vU7lQBWQKY/xvHk+wjCaZx+CEvXuCytIOpaUdMSH+WLp54HVmO47lGuN9dgdKK3uUlraEvXuKQ7nG2HlUQiaXo9NqeHNoJeHvY6cn52w2AJMs2ZAZKYkO8uP13kWow4PjtKUws8K9+S8oLWzRAeFez3m9d9HXA8rkGBmbEhMSu8u0hZsHrnW7E/r6AWbZ8uBzcR8yIyMcyzZEJleATMb7E5sIfnZDX4Vd4SpYuBZAaWmL37XD+F7aB0C2Wl2wdPNAZmSEJiqc1/uWEOXvhco6KwV7zcD32mGs85TAyMSMt4dWEfzsBjka9AYgf48poNPydMOEeK/T0EJCwiRtXxDSqt69e1OyZEkKFCggdRRByDREB1YQUlmp0mXo/kMvVi5fJnUUIQX5eHsze+YM/de3b91i4/q1+q/XrFoBxO5UnVJTLuVyOZrI1D9DNfDBhRStT6dRE/ruMZY5CxPw4DxKK3uCn93AtW4PZHIFljk9CX37CJ1Wjf+d0/rOn3m2vORs3I8HSwcB8PbwajQRIQA4VmyOc5U2vD20Ik5bdoWrEBXox9ONsaPaRiYWX8zlWq8nLtXbx3asQwN5c/Dfukwd3XhzcAVvD6+KrcfUgoB7scdYqayzkr/HFO7O6xt7ti2gNLfmydqxGJlaUrDXTELfPiL8/VO8z+/Sj+raelQke51uPN8yFYjtbId/eI7XqS1Y5S6Ga90e3H92gzcHlpO1VF0erxqNNiZpo9ypyaJcK04u3Cx1DEFIk8LDwwkKSv7SA0EQvp3owApCKrO2saF5i5aiA5tJpeR6wc5duhJxbVeK1WdIIa/uYZnTg+jgj4T9M6Ia/uEZ5tnzYunmQcirewCYOrnjXLklClNLdFoNJlmzI5Mr0GnV2Beugl2RKsiNlMiUKtShgfHaCXv/BMdyjcheuyshr+8T/J/1u//vv1OInau2JWeTn3ixfSYAUZ+8CHv7SF/W2MYRl+YDUVnZo9NqUJhZYmydlagAbwA+3oodrdZEhBD46DJW7oUJf/8Uq9xFcSjTACOVKchkGBn/e/SGJjqCoCdXAQh99wRju7Q5Q0Vr6cCRI0ekjiEIadbVq1cpXrw4KpVK6iiCBGQywx/LmslnECOXOoAgZAaFixZj5JhfpY4hpHOPHj5E6ZQ+j6yJ7cB6xq5/fR07dTrk9f1/nvMk5NU9ZHIFuVsP492RNTxYOojHa8Yik8mRGSkwdy1A1tL1ebZpMg+WDebdkTXIFMp47YS9e8KDZUMJe/8U24LlKPDDjNg1rIkIuH8eq9zF9F9r/u98XfeWg/C7foQHSwfxcPlQtNGRCbavp9OhtMpCjno9eblzHg+WDuLljjnI/3OPTh3zb3mtFpncsLtYJpUy6AP58uWTOoYgpFkDBgzg0qVLaDQaqaMIQqYgOrCCkIqCAgM5cfwY48f+yoK5c6SOI6RzhQoVQh3gJXWMbxL2/hkKcyvsPCvrR1tDXt/HzrMyCnMrwj48R6ZQIjOK3REYwKFMA/39ClMLNFHhqCNCkckVZC1ZJ8F2VDYOaKMjCXhwgTcHV2Ji74xcZZJoPkv3wkR9+vDF6woTC6IDY49ysStcBYWpZZzrWYrWAGKnLNsUKEPwy7sYmZih1aiJCQ0AIGvp+onm+EwTFY6RiVniBQ3B1JKIiIjEywlCJqXT6ahRowY3b94kE51OKfxDJtF/mZmYQiwIqeT5s6es/HM5ixfMlzqKkAGYmppSv0Zloo4ZdqfeFKPVEPr2MWYObkT5x3bCoz59wMjYjNA3j0CrQRsdwYdTWyjww3Sigz7qp9cCBD29gV3hKnj0m09MyCdC3z7GKnfReM1YunngWK4xOp0WmUzOu6Pr0H5h06nPa2CRydFEhvJyz4Ivxn97eBW52wwnJsSf0HdPiAqMexZwVJAf+bpNRGlhi++VA4R/eAZAwIOLePw4l+jgjwS/uJ3kb5fPxb3k6zwOrTpa8k2coo1tiIqKkqx9QUgPNBoNVatWJSxMbHgmCKlNpstEHxWl14OShfRp6+ZN9OnZXeoYQgayZ9/fZDWTEXF0sdRRhMxEoeK5eyPadhDH3AhCYn755RfmzJmT6Y85SY70+v78c+7fm5XERGnYJSCRMRrG776e7r5nKUVMIRYEQUgnmjZuyP0X75N9n2mhqijq/ILKOX2unxWkZeJenDdvk//3ThAyo3Xr1hEZGYlarUatVqPRaIiOjiYmJibxmwVBSBLRgRWEVKDT6Xj86KHUMYQMyM46eZ+0KrPm4CmOVKtZhyvaHJjkLZtKyYSMyCRnUQ69lzFsxAipowhCuhAQEMCcOXNQq9UoFAqMjIxQqVTI5eIttyCkFPGvSRBSgUwmo1KVqlLHEDIQpVLJ8NFjcHJxSdZ9fjlr0L1bN3Q6HUMGDeJ2TFaMHXOlUkoho3lvV4Shw4ZLHUMQ0pUxY8awcuVK/Pxi18prNBoxpTgDiz1GR2bgh9SvWlqiAysIqaR8hYq0atNW6hhCBmFkZMToX3/D2P9lku8xL92MGTNnodVq9c/1/+knToQ5Ylq4ZmrEFDIQlVUWTl+8InUMQUiXfv75Z+rXr09gYCAymUyMwApCChL/mgQhlZiamvLjz/2ljiFkEJGRkXTv3FF/JEtS+CmzcvnSpTjPaTQafvt1DI+jbUEuNqIXwKpAOSzci2FbrBbOtf/deE5uZomxceJHEAmCkLAnT55gY2Pzxc5rTEwMWq2W6OhoAycTUlLsCKzhH5mZ6MAKQip6++aN1BGEDGTXjr/4aJot0XJylQm6av0YMHDQF8t8Ckh6R1jImIws7XCu2YVIpQXGuUsSFBrGm7uXcan7AwDygjX5+++/JU4pCOlPly5d2LJlC/v37//qubAajUbfuf3/o6oy0SEhgpBs4uN3QUglHz/68fuvY6SOIWQwoeGRmH3lutIqC34FGtOzfUcCv9JJdcvmBL7qlA8opBvZa3fj1fUzfLh1Os7zKnMr3NuNIUQt49q1axKlE4T0KyYmhho1apA1a1b97sOfO6qfO6YymQxjY2MAVCoV0dHRqNX//kzWarVotVpMTMQsCEH4f2IEVhBSib19FlasXouZ2de6G4KQPEdPnsK4fPsvXtcWb0GH9h2+2nn1LFyY7Kaa1IgnpCNajRrvexfiPf/u2nGubpyF17mdnDxySIJkgpC+bd68mXnz5hEWFoZSqUQulyOXy/Wd18+7E/93YyeVSoVCodA/VCoVKpVKqpcgJINMov8yM9GBFYRUIpPJKF22LP36D5A6ipCBrFqxgkf+MZjWHUBohd6YFa2jv6Yws+JjWHS8qWj/r03bdqgfn0vtqEIalqVsI0L8/dBqEh6F16qjMS/egLqNmhg4mSBkDJMnT2br1q36kdV3795hZGSEQpH0yY8ajQaNRnzYKAj/T0whFoRU1r3HD7x49pydO7ZLHUXIIKZNmcyb16+Jjo6mWfMWdOrQmSzWlly995jfu3ZN9P4/Zs2k7paVRJ9abYC0gpRMHN2IDvBBGx2pf84iZ2GiZMY82rvii/fFhIeiiAkhMjLyi2UEQfi6cePGUbduXd6+fUvDhg354YcfyJ49OxYWFoSGhlK1alUKFy78xSN2FApFnF3khbRJLot9GLrNzEx0YAUhlWVxcKCQp6fowAop5tnTp/o/7961k927dqJQKOKsn/oaR0cnzE2MkZVqTMi1vwHxBimjcqjemaB3zzC3c8BIpwW5EWqtjusbZiR6b9iz6zRr2oTde/YaIKkgZCxmZmacPXsWmUzGypUr8ff3Z8aMuP/uTE1NGT9+PPXq1UOn0xEWFkZ4eDivX78mJiaGXr16odVqMTIykuhVCELaJDqwgpDKfHy82b5ls9QxhAwuqZ1XAB9vL2Zv2MPLly+pVq0aJibGyGVy3HPnxlwlxzrgGRH3TqRiWiE1yVUmZCndEGN7F4wtrHmwbyUARkpjdFotWk1Mkuoxd3Ln5q1lqRlVEDKs8PBw+vfvj7W1NRs2bEiwTEREBMOHD2f48OEJXs+XLx/Vq1dPzZiCkC6JDqwgpLIcOdxYsHQ57Vo1x//TJ6njCAJBQUGsWvEnACePH4t3vVWbNgz4oS8xJ5YaOprwDeQqE2w9KmGc1RWZqRWhn3x5euUIEf4+aGL+XQ/93z8nxq1iIw7ffsnr169TI7IgZAr79u37rvu/dH6skLbIZLIvTgNPzTYzM/EvQxAMoEzZskydMUvqGIKQJH9t28bkuYtxajVa6ijCVxg7uJG9+SAsyzTn9dNH3Dm4iStrpvBg3wpCfd4kq8P6/wJePqRuxZJMGvdbCiYWBCGp2rZtS/HixaWOIQhpkujACoKB1G/YiB9695U6hiAkSqlUMnrUaD4eFtNHU4LCwg7nGh2xzJVyb0azVmqNcZ6yXFkzlQf7VhD09jFRwf4pVn/wh+c83T6bavbhPL58imLFiqZY3YIgfJ25uTmjRo3CyspK6ihCEshk0jwyMzGFWBAMxMrKiuo1a7FiuZiWKaRtMTExBH30xjxETHn/KrmCbLW68PHGEaI+vot32TRbPlwb9CYqJIhPr+4jc8yNa/GavN2R9NkYVgXKYVmgAlGhgRgplMiNFMRERfDh7kV8H11LyVeToE/P7+L/8j5bl80lf1mxFk8QUlvWrFnZtm0bRYuKD40E4UtEB1YQDKhY8WLkL1CAx48eSR1FEL7qyYs3FFeoQB0tdZQ0KWuF5phky8/9/avxaNiNKO/n+J77S39daeuETYl6nJzZD3Q6/fOVfp6JhXsRQl/e+WLdcpUJjlXaoLSw5eO7F1xZMylOHYam04HM2EKy9gUhs2jatCmzZ88mV65cUkcRkkGsgTU8MYVYEAzIwdGJCpUqSx1DEBK1a/cubEs1lDpGmmTskAO5jTOXlo8l5MMLbmyZzSdfb9xaDsXUJS8AMo0amZFRvI7n1fXTsS/bJM5zTtU74FSjM65NfyFvj2lYV2jNw1N7eHvnIk+PbpG08wpgbG7F9Tv3JM0gCJlBtWrVROdVEJJAdGAFwYCUSiV16tUXOwsKad6yFasIe3JZ/7XCzBqVdVYJE6UdFq4FeXZqp/7r6JBA3lw+zLUtczHOW4ac7cei1WoxtrCOd695Fmdi/plubGRpR/aWw3hy6RiPzx3g5o4l+L95gpHSmDC/D7y7ftJgr+lrosKCKZUzC7NnTpM6iiBkaJ06dUIn8QdWgpAeiHfRgmBgefPmQ6lUSh1DEL6qTYvmaEu3w7rJMCybjUJZbyBZGg0AuVh5IjdSAvGnb0WHBnF/93KubZhBzrajeHZqV7wygW8eY5ajACZOuXGo3pmra6cQ8uEloT5viAoJ4MG+Vdi65iVX1eYGeCVJpNPyYOdCqrgYceXkYczMzKROJAgZjkwm4+7du5l+amh6JJfokZmJdyKCYGDe3l5ERX378RaCYAgP7t+javUaWFhYEBERgUaj4dffx9O6/UQ+bhwldTxJhb57jG2OfAS/f5bg9ahgf07P6pfgNW1MNBZObthXaMaVVZNAp41zXR0ZRugnb1TmaW/30fdXj6E0u8zdU/u5+ewdA4eP5t27+JtXCYKQND169KBChQrMnz+f2rVrU6lSJakjCUK6IDqwgmBgvj4+UkcQhCQLDQ3V/3nS+N9Rq2Nokbs4Ic9vSphKWlEf32KVt+w33398Uneiw4LjdV4/u7Zm0jfXndpiwkO4t2k6WVzzMnbUcPr8NEDqSIKQbvXt25fSpUvTvHlzzMzMxOysdMvwmzglNAsoM8nsI9CCYHCBgQFSRxCEbzZ75gyuqrNhkrec1FEko42ORGls+s33RwZ9QquOScFEhhfm94EaxfIxsP9PUkcRhHSpZs2a5MmTBwA7OzuMjY0lTiQI6YfowAqCgdWt35AKFcU0ISF9io6O5qcf+/JInh1Tt8JSx5GMiakpRqrM+4ZTHRmGNiaSE6fPSB1FENKdZs2asXjxYmxtbfXPic2bBCHpRAdWEAwsW7ZstO3QUeoYgvBd+vXtg7JYI6ljSObTjaMUqNdF6hiSMjKx4M6du1LHEIR0Zdu2baxevZp8+fLpn1Or1Wg0GglTCd9DJpPmkZmJDqwgGJiXlxenT5yQOoYgfJeoqCgOnTiDwtJe6iiSCH/7kJg3tynVdcw/uxJnPkHPb9K4cWOpYwhCupErVy4qVaqEjY1NnOflcrlY/yoIySA2cRIEA3v39g07d2yXOoYgfLe/tm+l2769qDUaAn3e8zEgmEfPXpAzR3YsbmxGGxkmdcRkMXcthGO1dkSGBGJsZoEmJoo326d/sXzY6/vYlW6Ijsw59e/9jVPMGtKLPDlzMGfBIqnjCEKalj9/fv744w8cHR3jXRPTh9M3mczwmzhl9uOWRAdWEAzM3NyCHDncePPmtdRRBOG73L51i7r16qPT6fDy8iIoMBCdTsfEyVOoamz+bwdWrgCtFojddVdlnx1zNw90kaFooyOJDvmIIl8lwuXmqD4+JfL+SQO/EjmONToQHh7J5VUTiA4NQm6kpHCLvtiXrIuNR2ViQgNQWdryYuNEkMtwqt4RTCx5enInOo3awHnTBp1GzaPdS+jTpCdXbtzk/PkLUkcShDQnV65c7Nq1CwcHB5ycnOJdDw4Oxsoq7R2bJQhpmejACoKBFfLwYN+hI5QoXEiseRHSvQf378f52tbOjobVyhGw79/OjEmd/kTpjLC0MEMREYh/lI6REyah0+pwzZGDnO452fjHcN69e8uGjRvJpjJBaWmPafb8YGxF4JW9fO78piTbYjWxyF2S8KCPvL9/BZ8Hl/XXtJoY/N88RiaTc3/JSOxyeWJinQW3dqMIfPuMuwc3ERn0McUzpUePD6xi/aJZ5CpWQeoogpCmFCxYkL/++otChQoleD0mJgYLCwsDpxJSmhRrUjP5AKzowAqCod2/f4+ObVqLzquQIYWGhBAl+3d3XrOidbHK6kiVqtWICA/HwdEJ0PHq5cvYAufj3j9jxkz69O3Dk8dPOLtlE2ZmZkwaPRjZ1W0oSrfk4Xt/ChQoQNT+L0/tTSqLnIW5tOL3L15/e/mI/s9+j67HPnfl6BfPb82sTG2yEqEVbycE4b+aNm3KvHnzcHNzi3ctJiYGnU6HWq1GoRD/dgQhucQmToJgYO7uuRgybLjUMQQhVeh0OjRaLUbmtljWH8iSQ9epW7c+nz5+JDw8nFcvX/zbeU3Andu3+OnHH5k3dw43rl/j3NkzbNp9iOtWZWnXexA//NCLE6fPoKzZL2UCJ/djbNF5jSciwBfTcF+GDxsqdRRBSDNOnDjB+/fv4z2v0+lQKpX6/83saxkF4VuIj30EwcCCg4M5e0acnShkPBYWFsyeNw+jD/dQAw/eeLNu7Zrvrnf5sqVxvj7w9wEqlS3z3fVGfHiClUsugt8//+66Mj0zW2bMnCV1CkFIM0JCQvjw4UO856OjowEwNs6850hnNHJkyDHsBxGGbi+tESOwgmBgxioVly9dlDqGIKS48PBw8uTJQ/SL65iWa8XG9etTvI1effoyd3Q/dMfmfXddoS/vYZsjX+IFhUR9uLCH5Yu+//8TwfBevnyJh4dHksvfvHkTExOTb7o3s0loerBKpRKdV0H4TqIDKwgGZmtnR/MWLaWOIQgpTqvV0rZ1az4VaMTaPcc4euRwireRO3duIi7tTJG6jCztMbawTZG6MrtPz25TuWh+qWMIBlC8eHEiIyOljpEuWFtbx/lao9HoR2CFjOPzJk6GfmRmogMrCAbm6+vDju3bpI4hCKnCz9eXFs2asXjhglSpX61Ww39GNeQqMxQWdlhWbId1pQ6JVyBXYFmuJQElO7P00gdkogP7/WRyPNsO5mOYeGOeEbi5ueHn56f/2tzcPM45pTqdDnNz83j39e/fn7Nnz5IlSxaD5EwPJk6cSP/+/bl79y6RkZHExMSI0VdBSAFiDawgGFiWLFlZvnoN9WvVkDqKIKQ7trY2mKoKEp2vBlaaUKItHDl48BBbR0xl5bxpX7xPZeeCrEhDbr94z6Ixf/Dg/j0AurVuYqjoGVL2MrUxK1CZX6fPYvPW7VLHESQgl8uZPXs2OXLkoHbt2mJ09j9OnjzJyZMn2bZtG8ePHydnzpxSRxKEDEF0YAXBwORyOYUKeVC/USMO7t8vWY59B48QFRXJnFkzuXD+HDqdDplMFueTdkFIa4oVyI2VYxXKV6hIufIVuHThPEFBQQCEx8TdIdjY3gXjyl3x8vbm73OXWNayA2FhYXHKRMSI46y+h2uZuty4/4QaVauQJ3cenr18xbNnz3j8+DHBwcFSxxMMYNWqVVy9epXWrVuL3x9fEBERwcOHD8V64QxKJpMZfDfpzL57tejACoIErG1sKFTIQ7IObOeu3SlctCg2NjZUqFSZJ48fER4ejptbTry8PjDklwHcvnVTkmyC8DUXb94jNPQyQYGBHD54QP+8iYkJttlzo/WsQsSbBxiVaMqtV74MqV6LiIiIBOuysrIiR/Zs+CV4VUiKiwuHIlcocTWzJJeFOXXKO2PaqAQm1lkwMjYDuQKdzIgolSXFK9WUOq6QBGq1GiMjI/3Xnzds+pJTp05Ru3ZtHBwc8PHxSe146Y6RkRG7du2iUqVKREVFJfr9FAQhcaIDKwgS6d6zF6453Bg6cEDsuj4DKVW6DENHjMTGxgYAMzMzihUvob+eLXt2Vm/YyO2bN/m5b+94I1aCIKWhgwcn+HxkZCTlSpWgd98fsbbOwaL2PQgMCPhqXa3btOXNKTHt9Xtp1TFEBfsTFewPvsCL+3Gum9pkpdqI5dKEE5LN29sbhUJBvnz5ePLkCV26dPlq+TVr1nDlyhVOnDhB/fr1efPmjYGSpg/GxsbY29tjbGxMZGQkarU6wd2JhfRLik2VMvkArOjACoJUsru60qFTZ8qUKcvmjRvYuGEdYaGhREVFpVqbderVZ/6iJTg5O3+1XK5cuVEqxAHrQvoSHR3NwvlJO8pl8uTJNKxVlfsbJqVyKiEi0I9Ly39l9vQpDB4xWuo4QgKOHTsW54PUGTNmcPDgQd69e8fBgwcTvX/79u2EhYVx5MgRGjduzNOnT1MzbroSHh7O2rVriYyMRKVSUaJEicRvEgThq2S6TLRgITg4GGtra4KCgrCyspI6jiDoqdVq/P0/odVomTF1CqtWpM5oxYEjx6lQqVKSyt6/d5eKZUqlSg5BkFKrVq0Y1LoGz0+I0VdDyV29FQ/DTWndvpPUUQRBUvPnz6dv374olUqpo6QZ6fX9+efcCzpVxFRl2DHBiGg1/TecT3ffs5SSrGN0xo0bp1+o/Pnh5OSkv67T6Rg3bhwuLi6YmppSrVo17t+//5UaY6ee/H+dMpks3i52ixcvxt3dHRMTE0qWLMnZs2eTE10Q0jSFQoGDgyNOzs4MHDKU+g0bpXgbKpUKc4v4Rx98iZeXV4pnEIS0wCVbNtSRYmq8IYX6vkdm9PU37CqVykBpBEE68+bNExucCcJ3SvY5sB4eHnh5eekfd+/e1V+bMWMGs2fPZuHChVy9ehUnJydq165NSEjIV+u0srKKU6eXl1ecRe5bt25l4MCBjBkzhps3b1K5cmWxzkLIsHK4udG6bTvMzMwwNTX9rrosLS3ZvH0HAKXKlCFX7jxJuu/Nm9fMmjblu9oWhLSqb8+uvLl0SOoYmYrP/YuUds+Ci4tLvGt/79nJ82tnOHlgjwTJBMGwnj9/zoIFqXNOtiBkFsnuwCoUCpycnPSPrFmzArGjr3PnzmXMmDG0aNECT09P1q5dS3h4OJs2bfpqnZ9Hcv/7+K/Zs2fTs2dPfvjhBwoWLMjcuXNxdXVlyZIlyY0vCOlCxcqVOX/1OmcuXmHl2vVUqVoN+284HH7F2vVUqlKVa7fvMW3mbCwtLRO9x9vbm97du3Hp4sVviS4IaVqLls2J8H2LTqtNvLCQoh7sWc7Z7St5//Am7dq2pk/vXry9f52sAQ95e2Y70VHi/FAhc/jjjz949OiR1DGEFPJ5EydDPzKzZE/Yfvr0KS4uLhgbG1O2bFmmTJlCrly5ePnyJd7e3tSpU0df1tjYmKpVq3LhwgX69OnzxTpDQ0Nxc3NDo9FQrFgxJk6cSPHixYHYTTmuX7/OyJEj49xTp04dLly48NWsUVFRcTbEEVM2hPTC0fHfD3Hy5stH46bNCAwI4OaN67Rt2fyr9/bs3YcaNWuR3TUH+QsUwMTEJEkdV4DXr17SvHEjXjx/9l35BSGt8vQozPvLiW9KI6S86NBA7m2fC8Cs0b8T8v4ZL49uwKF8U25cuUnfhl//2SYIGUVoaCi//vor69evjzPTKiAggA8fPuDh4UF0dDQXL17E0dERrVZLoUKFJEwsCGlLsjqwZcuWZd26deTLlw8fHx8mTZpEhQoVuH//Pt7e3gA4OjrGucfR0ZHXr19/sc4CBQqwZs0aChcuTHBwMPPmzaNixYrcvn2bvHnz8vHjRzQaTYL1fm7zS6ZOncr48eOT8xIFIU1SqVQ4ODpSumw5OnXpxoZ1a/TXChYqhJtbTipUqky5ChXwLFwEMzOzZLcRHR3Novnzv9p5tba2ppCHJ3nz5cPYxIR+Pw9g6+ZNTJs88VteliAY3KnTZ6k/oCOBbx5jpDQmX70uPDu+hZyVGvPp2R38X9yTOmKmcH117O9mI6Ux1jEa+vYfJHEiQTCsBw8eEBgYiKmpKcHBwXz48IFff/0VS0tLRo0axfPnz2nYsCEymQwPDw/27dtH1qxZ0el0PHr0iCtXrtCyZUscHBykfimZ3uf9ewzdZmaWrA5s/fr19X8uXLgw5cuXJ3fu3Kxdu5Zy5coB8b+hOp3uq9/kcuXK6e8FqFixIiVKlGDBggXMnz9f/3xy6wUYNWoUg/9zZmBwcDCurq5fvUcQ0jI7Ozv69e/PxvVr0el0lCtfgbUbN6PVaXF2jr+2LDmUSiU53Nz0X5uYmDB15h9kz54drVbL+/fvaNKsOSYmpvo16gqFgkZNmnDp4nlOnTihv3fE6F+pVqMGTerXJSYm5rtyJebOw8e0bdmchw8e6J/bf+gIC+bN5fDBA6natpD+nDl9EtXUcSiMzcjfeiA/DBzJhtUrMDE25v2NU1LHy3Q0MVGoNOFSxxAEg3v9+jXe3t68ffuW/v37c+3aNbT/LG1Ys2aNvpxOp+Pu3bvky5ePPHny4OTkxIl/ft8GBwfTtWvXeEvvBCGj+649n83NzSlcuDBPnz6lWbNmQOz6Oef/nDHp6+sbb/T0a+RyOaVLl9afIZYlSxaMjIzijbYmpV5jY2OMjY2T3LYgpAe58+Tl2KmzaDQa3Nxzxplu/D1kMhlGRkYA1KlXj6EjRlGqdBnk8til8l/60MizcBGGjhhFgL8/BT08aduuAxUqVUKpVPL7xEn8OnJEiuQThJRgZ2eHPDyAfK0GUbNxKwIDA/lz1Rpals5F+McPUsfLnJTft1mdIKRH4eHhVKtWjZiYGCIiIhItHx0dzYMHD3jwnw9rR44cyfbt2+nevTuVK1emSJEiqRlZENKMZG/i9F9RUVE8fPgQZ2dn3N3dcXJy4ujRo/rr0dHRnD59mgoVKiS5Tp1Ox61bt/SdYJVKRcmSJePUC3D06NFk1SsIGYWxsTElS5emTLlyKdZ5/axo8eJs27mbFWvWU6ZsOX3nFb4+XaVS5SocOXmGpX+upHrNmhgbGyOXy2ndtj1Vq9dI0YzJYWFhwbxFizl+5hznL19j9vyFKBSxn9vtP3SEcRMnc+DocW7ee8js+QuTdF/+AgU4dvosF67e4M/Vazl66gx16zcAwD1XbnbvP8j5y9c4e+kKDRs30dcZGB6Fufm/xxg9f/OeHDncqFGrNjv27Adip2h/CgmnS/ceAHTu2o0FS5YC4ODoyOr1G/WZRo/9TV/XnYePGTF6DIdPnOL2g8cMHRF3zwDhX/7+/jz0Dadag2YEBgYCcODQYexyF5Y2WCamiAlj17bNdGjfnv07tuL1/CH58+eTOpYgpLrg4OAkdV6/5vr16/z888/8/vvvHD16lMOHD/Px48cUSigkhdjEyfCS1YEdOnQop0+f5uXLl1y+fJlWrVrppy/IZDIGDhzIlClT2LVrF/fu3aNbt26YmZnRoUMHfR1dunRh1KhR+q/Hjx/P4cOHefHiBbdu3aJnz57cunWLvn376ssMHjyYFStWsGrVKh4+fMigQYN48+ZNnDKCIHy/kqVKU7tuvW86FDuh2Q6Ojo7Mmb+Q5i1bpUS8L1q7cQtnL13RP4qVKAnApGkzuHDuHDWrVKJi2VIoFEb07ttPf597rlw0qlub8qWKU7NWbUqXKZvofctWrmb5ksVUKF2ChfPnUqJkKX19f65ew66df1GxbCm6duzAgsVLyZYt+1ezXzh3lpKlSqFSqahctSrXrl6harXqAFStXkM/NXvJ8pX8uXQJNatUokqFspQoVZpGTf7tIFtb21C3RjVqVKlI/4GDcU7guBIhVocOHQgNDdV//eTRI3yCIjBSihk7UniwazH2XlcZ2rgU1u+vEBb4Mc6HZ4IgJG737t3UrVsXb2/v7z6CTxDSumRNIX737h3t27fn48ePZM2alXLlynHp0iXc/lk3N3z4cCIiIujXrx8BAQGULVuWI0eOxNkB9c2bN3F+MQUGBtK7d2+8vb2xtramePHinDlzhjJlyujLtG3blk+fPjFhwgS8vLzw9PTkwIED+nYFQUgZqTHlPlfu3Myet4Aq1aozqP9PKV4/QNeO7eKtgQVo2KgxpUuX4edfBgJgYmJKdPS/a3J3bN+GVqslMjKSu3du454rF1evXP7ifZaWlhQs5MH2rVsAuH3zJvfvxZ6FbWFhQeEiRVm/ZjUAL54/49LFC5SrUIEd27d9MfvntsuVr0DV6jWZM2smk6ZORyaTUblqVUYOG4KZmRlVqlXDwfHfzTrMzS3Imy+//uttWzcD8OnjR16/eombW068PogpsUnVvktPju/dyq11k9GqU3fdthBfwMv7BLy8T4meE8hbuiqRkeJIHUFILk9PT1q3bv1NGzkK304ukyE38JCoodtLa5LVgd2yZctXr8tkMsaNG8e4ceO+WObUqVNxvp4zZw5z5sxJtO1+/frRr1+/RMsJgpD22NrZUaiQh8HblclkdGjbmtevXiZ4/b/HbGk0Gv004S/dZ2VlhU6nQ6fTJdgWEO/a56/VarV+jTGA8T8bYQGcOnmCqjVqUKFCRcb9OppHDx/QrkNH/Hx8+ejnh4WFBTqdjuqVKqBWqxN+Lf95w//f1yIkjY+PN38dOkWlwhX4cPO01HEyrcf7lvP4+nncPErqn8uRIwc5c+bkx55dqVSsAGNmLWXd+vUSphSEtMnJySnT704rZA5ijo4gCAbh6uZGVgNv93/wwH4GDR2m7zha29jgniv3N98XHBzM40cPadWmLQBFihalkIcnACEhIdy9c5sOnToDkNM9F2XLlefyxYsAvHzxgpKlY2eWNG7aFAsLC317p06eoHWbtgQGBhAWFsapkycY9etYTp2MnT4cGhrKxfPnGTR0mP4eJ2dnXLJl+67vjxCXn99HMfoqsTDfd6hD/PUfwFhYWHB69yZmda+Ly6c73Fw7md9+6kKOHDkkTioIac+UKVPE9GEJyCR6ZGaiAysIgkG4uLgwasxYg7Y5athQ1Go1Zy9d5fzla+z5+2Cco4K+5b6+P/SgX/8BnDp/kR/69OXe3TsEBwUB0Kt7N9q068C5S1dZv3kLA376kffv38XWOXwos+bM49DxkxQpVpxP/9lk4+b161hZWXP61EkATh4/Tg63nPoOLECvHl3Jl78A569c5/yV66zbtAU7O7sU+14J0KF5A7zvXZI6Rqb37NBanlw+Se7cuTl7eB+PdszH6/YZAt88QqfV8OLweoYP/kXqmIKQ5owbN47nz59LHUMQUp1Ml9BcuAwqODgYa2trgoKCvmmTGkEQvo/Xh/d0ateW69euSh3lm5mZmREeHntuZf4CBdh/6CilihUm6J8dbYX0qXWb1vRvWolXZ3ZLHUUArLPlwbl4NV6e2UlUsH+8667NBlGiWj3DBxOENO7y5ctx9pFJD9Lr+/PPuZd1q4ypyrDLdiKi1fRZczbdfc9SilgkJQiCwTi7ZGPpipVotFquXrpE/37pbyfxsuUrMHHyVP06o19+7ic6r+lchYqVGN23M3e3Jr4fg2AYQe+fEfT+2Revm6pDsLKyIjg42ICpBCFtq1KlCp6enlLHyHRkMpnB1x5n9rXOogMrCIJBfd45N0cON7y9vZg8YbzEiZLn5PFjVDp+TOoYQgqKiIwg8PVDqWMIyfDxwSU6dmjPkqXLpI4iCGnG5cuXOX78ODVr1hQ7EQsZmlgDKwiCJMzMzOjz408UL1FC6ihCJuXo6MTgoUOZ+8cswnzeSh1HSAb/F/cY3KO92G1bEP4jKiqKpk2bMm3aNA4fPoy/vz8RERH4+vpKHS1jk4HMwI/MvouT6MAKgiAZSysratauI3UMIZPasWM77aoWxffQMvxf3pc6jpBMr4+uZeWShVLHEIQ0RafTMXHiROrVq0ezZs2oV68eixcvljqWIKQo0YEVBEEyjx4+ZMFcse5QkEalSpXxVZsiVyqljiJ8gzC/D5Qr6IZcLt7KCEJCzp49y5kzZ9i0aRMhISFSxxGEFCN+6guCIBmVSklUVJTUMYRMbMmKNTh5VpA6hvCN3l/Yw4bVKxg7epTUUQQhzXr+/Dk+Pj5Sx8iw5DKZJI/MTHRgBUGQjJ2dPQuWLMv0u+kJ0nj06AGTRg/mzaUDUkcRvlHIh5cUMgunVUlXpk0cJ3UcQUiTtFotgWK3fCEDER1YQRAkY2tnR7sOHend90epowiZ0E8//UxYeDju1dtKHUX4Dq/P7+PV2T20rFtN6iiCkGYZGRlJHSHDkkn0yMxEB1YQBEkplUqio6OljiFkQsePn2Do2IkYqUywcc0ndRzhO6jMrQiI1EodQxDSLHGsjpCRiA6sIAiSs7WzkzqCkEl5+/gSY2qL2qMuWfIWA0BhYkbuGm2kDSYki8LYlJDwcMnad3Jy4vDev7h6fD9/79giWQ5BSEitWrVwcnKSOkaGJZPJJHlkZuIANUEQJBcaGip1BCGTevXyJRWq1gRgw9pV5C9WEyOVCbcePcc2qwthfh8kTigkRbi/Dx520owwbVm7Ag9Hc54d30hgeAhWzm4c2LWNBs2T9yGIp6cnT548ETNShBTXpUsXrK2tpY4hCClGjMAKgiC5suXKSx1BEOjUtQdlazWiTrM2eOZzx0hlInUkIYlyVmnO0Qs3JWm7kGtWHuxbSXR47DElYR+9KJDHnQIFCgCQI0eOr94/dvRIHp49wJlDe3BwcEj1vELmkjNnTqpWrSp1DEFIUWIEVhAEyeXJk1fqCIKg16lzZ7xPbSHY66XUUYTEyGTkb/QDszbsY8XqtZJE0PzfWIAmJprrK35j2x9jMLKwI0tuTxyzu8W7L0uWLJw9vA+jyEBubvoDj0bdWTR/Hk1btDRUdCETmDx5cqIfogjfRyaLfRi6zcxMdGAFQZDcJ/9PUkcQBL1C+fMS+fyY1DGEJDC1ceBlqEyyziuA0sQ83nNadQwPD6xFJjeiVJeR1KxRg+MnTgBQokQJVi6aiykxPN4+m8iQAAAUFrb82PMHg2YXMr6goCCpIwhCihNTiAVBkJyrq6vY4l9IM9xzuBIdFix1DCEJIgJ8yGUll3TqrU2WrBRq1J0CrQeSu1qLONd0Wg0P9q1k1bLFAFSrWpW/t6zm9e753N4wVd95BYgK/sTMyRMwMRFT14WUc/LkSbRasUN3akovmzi9f/+eTp06YW9vj5mZGcWKFeP69ev66zqdjnHjxuHi4oKpqSnVqlXj/v37ceqIioqif//+ZMmSBXNzc5o0acK7d+/ilAkICKBz585YW1tjbW1N586dU/wcYtGBFQRBck7OLuR0zyV1DEGgR4/uZM9iDTqd1FGEJHp2aB2n9u+Q7JiQXJ4lqdqxP0WrNQLHfMgVyjjXNTHRRHk/5+Wti2xc8gfnF48mKjQwXj2PDqzF+tVpdm/daKDkQmZw584dwsLCpI4hSCwgIICKFSuiVCo5ePAgDx484I8//sDGxkZfZsaMGcyePZuFCxdy9epVnJycqF27NiEhIfoyAwcOZNeuXWzZsoVz584RGhpKo0aN0Gg0+jIdOnTg1q1bHDp0iEOHDnHr1i06d+6coq9HTCEWBEFykZERxIidNwWJ2djYMODnflxfNlzqKEIyqKPC+XB0DSuWLqZDl27657NkycLHjx9Tvf3o6Gj8/f0BaN/zR7bNGM6TY1v11yOD/bm5ZQ4yuREyuRytOuaLdamjIrAwVqFSqRg7ehRjx41P9fxCxtarVy8sLS2ljiFIbPr06bi6urJ69Wr9czlz5tT/WafTMXfuXMaMGUOLFrEzSdauXYujoyObNm2iT58+BAUFsXLlStavX0+tWrUA2LBhA66urhw7doy6devy8OFDDh06xKVLlyhbtiwAf/75J+XLl+fx48fkz58/RV6PGIEVBEFyFhaWeBYpInUMIZOysLDAzd2dS6eOEProktRxhG8Q5veO3DFveHBkM49O7eH2xdNcP/wX18+fZtigXwyWw9nZGYXKOMFrOq3mq51XgJiIMLIqY7hzcj/VnGHZwnlfLa9QKJDLxVs5IWFmZmZiB2IDkMukeSTH3r17KVWqFK1bt8bBwYHixYvz559/6q+/fPkSb29v6tSpo3/O2NiYqlWrcuHCBQCuX79OTExMnDIuLi54enrqy1y8eBFra2t95xWgXLlyWFtb68ukBDECKwiC5IKDg7hyWXQcBGlcu3CaUO/X3N8+n7CP76WOI3wj77vn8b57HgC5UsWrmGjkRko6V21Ks4YHGDFuCufOnUu19n8bO4buLepzY8OMb65Dq47h3s7FOBYqg5lnNRb+NDhemWJFi7Jo7izMVEaYy2JQx0Rz981H2nbu/j3xhQxGLpezd+9eSpYsKXUUIRUFB8fdr8HY2Bhj4/gfor148YIlS5YwePBgRo8ezZUrVxgwYADGxsZ06dIFb29vABwdHePc5+joyOvXrwHw9vZGpVJha2sbr8zn+729vRPck8DBwUFfJiWIj+0EQZBcTHQMgQEBiRcUhFTw59qNRIcEiM5rBqKNiV2SoNXE8PLUXziq1CwZ2oW71y+neFsmJibcunSWeu5mXFkxDnVk+HfXGfbJCxOVMQH/t/GJm5sbJw/uxWvvPJ5snsrNjTO5u20eRbJZU6NG9e9uV8g4qlWrRrVq1b5psx8heWQS/Qexm2B+3izJ2tqaqVOnJphRq9VSokQJpkyZQvHixenTpw+9evViyZIlcV/L//190el0if4d+v8yCZVPSj3JIUZgBUGQnLGJCVkdHPD68EHqKEIm9Mcfs3FymErFWu15dXYP6qjv74AIacuDPcso3GEElZq0SLxwMlhZWfH45iUe7PmTj8/vpli9oT5vefrXHxzfvIwwtQy5sRlPXr7B09mSY9P7xpuKfHfnUuYO7s4aT09mz1+QYjmE9KtJkyZid/9M4O3bt1hZWem/Tmj0FWKXNxQqVCjOcwULFmTHjh0AODk5AbEjqM7Ozvoyvr6++lFZJycnoqOjCQgIiDMK6+vrS4UKFfRlfHx84rXv5+cXb3T3e4gRWEEQJBccHETof3a5EwRDGzZiFIP+WIV9vR+xy+UpdRwhpel0+AaF8/590kbZ58yYwpNzB3h4ai+L5s7UP79o7kzW/Rk7YmFjY8PdS6e5tHRMinZeP1NHhnNryxye/jWbp1unY/3mPHd3LEpwHa1Op+XhwXX0btuQLFmypHgWIf0wMjJixYoV9OzZU+oomYYMkMkM/PinbSsrqziPL3VgK1asyOPHj+M89+TJE9zc3ABwd3fHycmJo0eP6q9HR0dz+vRpfee0ZMmSKJXKOGW8vLy4d++evkz58uUJCgriypUr+jKXL18mKChIXyYliA6sIAiSCg8PZ/rkSXG2aRcEKTx79oygkFBs3ApIHUVIYTqtBoVOnaSyk377lcrZjXn41zye7F5EoyplAGjetDF1yxYlZ9hjLh0/wPWzx7m+ahzR4an/s0urjiHw3fNEy93fsYhzB3bg7u6e6pmEtGnkyJF069YNCwsLqaMIacigQYO4dOkSU6ZM4dmzZ2zatInly5fz008/AbHTfgcOHMiUKVPYtWsX9+7do1u3bpiZmdGhQwcArK2t6dmzJ0OGDOH48ePcvHmTTp06UbhwYf2uxAULFqRevXr06tWLS5cucenSJXr16kWjRo1SbAdiEFOIBUGQ2MsXz/lr29bECwpCKho95lfa1q3Ak7/X8CLQT+o4QiqQG339M3u5XM72DavJbRzO67O79c/73bvA8ysniPr4nvvbZoNOh7OVPVa52xITkbbO11RHRXBv80x2LxiPv9yK5h26Efh/62iFjK1KlSpoNBoxfViIo3Tp0uzatYtRo0YxYcIE3N3dmTt3Lh07dtSXGT58OBEREfTr14+AgADKli3LkSNH4hzDNGfOHBQKBW3atCEiIoKaNWuyZs2aOH/fNm7cyIABA/S7FTdp0oSFCxem6OuR6XSZ57T24OBgrK2tCQoKijNfXBAEaYSEAkZ10QAAewlJREFUhDBu7BhWLl8mdRQhk8udJy+b/hjL4wOrEy8spEt56nTkVbiShq3ax7vWoF495owfztvjmwjzfZuk+kp2GcWzC4fxeXg1paOmCJW5JXlrtcfEKRd5ipSSOo5gIDKZjHXr1tGpUyepoyRZen1//jn3xr41MTM27JhgeJSajkuPp7vvWUoRU4gFQZDMzRvXRedVSBPq129AqPcrqWMIqejZkY04Rrylf7++QOyI67oVS7l1+iBTezfj0ebpSe68AtzYOBPPBmm3kxAdFoKRXEa4OtOMUwjE7vbat29fVq1aleQ134KQ3ogOrCAIkhG7DgtpQfHixfmxWzs+3D4rdRQhlb2/fpz+HZvh4eHBg0uncPG5wutdc3l1Zley67JzK4CRMuENU9KKu7v/JPDKXq6eOhxnlEahUNC71w/s3C6Wb2REYWFh9OzZk9WrV6NWJ23tt/Dt5DJpHpmZWAMrCIJkyleoyNSZfzBq2BCpowiZ2NJ5s7i1diI6jXijlxk8P7CKI1tWcmPtpAR39E0q/1cPiAoNTLlgqUCn0+J19yLKZ3e4tH8zUTEa5DIw0kRjJNOyfJ/40CYjmzx5Mo0bN6Zo0aJSRxGEFCU6sIIgSCaHmxvVa9SUOoaQycmjQ9FERUgdQzCQ6LAgrq38/bvqMLayo0zPcdzZlz7WTMdEhHF365w4z3k06cWcefHPjJ06cTx3799n05ZthoonpJLIyEj2799P4cKFkcvFpEsh4xB/mwVBkJS5uTkyWeaaCyOTyRg+ajQPn72kSNFiUsfJ1KpWr0Hom4dSxxDSGc9mfTg5fxg+D69JHeWbKc0tOX1oL3fOH2ffjq3cvXyWF/euU9lRx6992nP9xN/8tWmd1DGF72RsbMzz58/RarVSR8mwZBL9l5mJEVhBECSlVCmxtLQkODj4u+pxz5UblUpFydKlyZo1K1s2bcTXx4feffvRoVNnli9bysZ1a+g/cBAXzp2jRavWRERGcHD/fq5fM+wuog0aNWLoiFGoVCoWLFlK1QrlDNq+8K8Xz55i7TaQt1eOgk68wRMSIZNTsvNIXl49gToyXOo03+XeziUYKY3xDg1EaWrBo5go/ZTq97fPAZC/7TApIwopYNiwYYwePZrr169jb2+Pi4uL1JEE4buJDqwgCJKKjIgkPDx5bwSVSiVjx00gb778HD50ABNjE4YMH0FkZCSuOXKg1WoZMGgwb169JmeuXNja2tKrT182rltD0+YtGT32d0xMTJDJZPT98SdOnjhB147tUuQTahMTE2rXqcu+vXv0z8lkMpRKJb9PnIS9fRby5M2rv+aeKxdubjl5/frVd7ctJN/bt29Zt/8kdQuUwC8dj6YJhmGfpzAh/j58uHNe6ijfTR0VgfqfqfMxEaFxrskVSgo16sHEhX9KEU1IYTExMRQpUoQ+ffrQo0cPSpcunelmPqUmmSz2Yeg2MzMxhVgQBEmpVCoqVq6crHu2795L1+49qN+wITNnz2XEmF/J6uCAa44cQOzxGPb2WShesiS2trYA+Pr4UL9hI7I6OGBqaqr/5W1haUm9Bg3o3rPXd7+Wrt17cuzUWQYPH8G5y1fJkcMNY2Nj9h8+yvW79+nV50fadehIqdJlUKlUse1bWNK6XfxzKQXDadWkPoGvHkkdQ0gHPj29jZVDNqljpDq3MrV5FqRly7a/UrWdJo0b4/XqqRgVNJBly5ZRrVo19u/fj0ajkTqOIHwz0YEVBEFSLtmy8cfcBXh4Fk5S+RVr1lKyZCmsbWyA2NHYz53UrylesgQbtmzDzc0t3jWlUslvEyaSK3eeZGX/rHyFihw6doLpf8zGs0gR7Ozscc+VmxNnz7Nz39+ULFUaV9cc+k7rf8nlcho0aoSJick3tS18n2zZsmElj4k3AiUIX+L3+AaV+kwge/GqUkdJNQpjU86ev5Dq7fw+fCBX/xzL0fULOLpvJx4eHqneZmYXERFBs2bNuHHjhtRRBOGbiSnEgiBILk/evEydOYsm9esmWtbCwhKFUpnsNrJmdfjqdSsrK9Zu3MzK5Uu5fu0a7Tp2JE+evLRt2fyL92TJmpXpM/+gWo2a2GfJon/e0soSc3NzzM3NyZI1a6LZihUvwZ6/D/Li+XOePHnMnFkzk/7ChO8SFBTEtWcfKNZtPM92LSAy6KPUkYQ07vX5/bw+v59yfafw7uZpqeOkisjQQIJDQlK1jZHDhhD9/AoRgR+5t3MJCpUJm6YPJ8bckbCoaCzNTFm/Y2+COyU3atSI/fv3p2q+jEyr1RIZGSl1jAwjdgqxYef0iinEgiAIEouOjmbHtqQd2ZDDLWeqjFbKZDIKFynCzDnzOHDkGH37/Uy1GjUSLKtUKhnz2+8cPXmGlm3axum8AtjZ2SerbblcTtnyFWjfqTN16tX/5tcgJF9oaCg9evZi79FTmNpkSfwGQQDs8xRBJjeSOkaqeXvtBO1bffnDu5TQtWkd3lw9rv9aHR3Jo4PreblrLj5/L+Lp1ul0KJ+Xe1fO0bvXv0s8li6cz9S+rXh+/SyPrl8k73/2FBCSbu7cuZw/n/7XcguZk+jACoIgOZVKRccuXRItJ5fL8fPzTdVPOpVKJZZWVhgZGfH+3ft415u3as3hE6cZMnwk7rlypXj7uXPnYdbceeR0d0/xuoUv27dnH2ZZMv7aRuH7ebb8iRzlG3FywXCpo6QKmUyOa/GqePl+StV2NKH+CT6v1ajRaWPXZ744u5fHW6bTpZQLj84f4uGV05R2kPPg4AaurRrPvQ2TOb5zI8bGxqmaNSPauXMn9+/flzpGhiCXSfPIzMQUYkEQ0oQiRYuxYMkyfvnpxy/uBjxh8lQKGWiNlE6nw8nZmUVLl/PkyROyZ8+OR+HCFClaDAsLi1Rr18HRkR9696V0mXJUq1gOnU6Xam2lV3K5nEZNmvBz7x6ADKVMixwtQRExNGnR5pvqVKqUgPheC18mkxtR/sepvLh0mFeXjkgdJ9XUHbuKJ0+e0KN2g1RrI0uWLNhmz4XCxCzR44jUURG8v3Oe9wns/KyJjuT29nncvnyed2/fYGdhjFO2HBSpUJ2PH8VygMRkTcISF0FIi0QHVhCENMHExIQ27drz9vVrZkybkmAZc3PzRNeyphSZTPbPyHBXYmJiUH7DutvvUbBQISZMmcrYUSMN2m56sHLFCnKrgnl7YDGamCj983lqtadAoUI8evAg2XVOmjSBsMs7UjKmkEFYOrnhVLgiVi7u3D+8GZ8MftzS24e3KF2tUaq2ER4ezqKNu6hdswem/s95ffHgt9f1yYcn22YSFRrEJ40aZaNuKBSZ6+1tmzZtOHHiRLI67TKZDAcHw/w+zfBkMsMfS5TJF8Fmrn/hgiCkaXK5nD79fsLVLQf9f+wLxP6S/TwKuXvXTlq2boOVtbVB8nx+E2TozivETqvu2asPefLmo32rFgZvPy3L6ZyFV7vXx3teaWbJtInjGTRsJC9fPI93vZCHJ716dqdi4TzoIkPQGanQyIzQyBQ42phw+bU4Skf4V+5qLbB2zU+w73sen9pJdGiQ1JEMQq6OwMrKiuDg4FRrIzw8nClTpzFlKlw9eQi50VG0GvU31xcR9O9056fHt7N32wbKVKmVElHTJFNTU4YNG0a5cuW4du0affr0QavV4uLi8sVZO46OjmzYsIG3b99iZ2dH3rx5yZnzf+3dd3gU1foH8O9sz26STe+VEBJIQgsQQkd6ERFRBAQL2AuICnK9KjYQUERUuIBeBUGwAKI/kaYUkV5CCb0mQAoJ6W2T3fn9gew1JkDK7k42+/34zPOQ2TPnfXccwr57Zs4Js23iRBbCApaIGgyZTAZXvR5t49sBAORyOS5nZmPHH9sxduQItGzVGi6urhJnaTtarRatWreBTqdDUVGR1Ok0CMGhoXBWVH+L+YmfFkGmUGLt1/9Bu56DUFFRgTfeeB1d2reBs1qO0ssnkX3mIE7+UHX20otWzpvsS/SgR5F79SJObJmFTuNfR4fRLyH95EGc3fYjdF7+MFWUoyS3cd6ienn/75g04XlMe+c9m8R7YeqbWPHp+9jzpWXilZcUIXfnKiT/thoFcMK4F15udM96jhs3DtOmTYPBYECPHj3g5OSEa9euYc+ePaioqECnTp0qtZfJZPj1118RFxfncKPT1DjxKiaiBkMul0Mul0OtVsPD0xPXs7ORde0aevfpi4cfG4fhDzxg+9t0JKZWq+Hs4oLy8nK0iImFyWTEkcOHpU5LMmu/+RLHv3n/lq+bKsqRuusXbF/7DQRTBdIObMbVn7bbMEOydyqdKxRaF1zcuxkdxkxG8qrPUJJ7Db4xHdFzwmyU5edAUKjw5+JpUqdqFTmpZzDy0TdtVsDmFxSirCDXon3mpJ5BTuoZyBRKLHnzaWj9mmDuku+x6IsvLRpHKitXrsRrr70GPz8/8z4vLy94enoiJSUFixYtwrPPPot169bh9OnTuHz5MiIiIli8Wonw12brmI6MVzIRNTgRTSOxaet2PP34OHRo0xKbtm7H0GH3QRBkMBgMUKlUUqdoM1qtFm+/NwPtExLg7eWN3NxcjB4xvNEUsTKZDEeSDmLxf7/EJ/M+MU/gNXv2TMyZMxdpaWmV2ptwo0i9newzh5F9pnGcH7I9td4TxvJy6Lz8oVRrUJJ7DQCQkbwbGcm7AQBx9z0LF59gFGSmSpmq1eSd2odJEyZgzscfWz3Wm1NfwfF1S63St6miHOe2/QgAeOXJfzeKAvbRRx9F27ZtIZdXXsZJ+Os5zLCwMAwcOBDvvPMOEhIS0Lt3b1RUVLB4pUaFVzMRNTiCICAioinmfPwpenfvAp2zM2LjWkqdliScnJzwwIMjzSPPLq6u+PjTBejdoyuMRqPE2dWfyWSCseA6+vibMOqXlXAJioLJUIxrR3dg3YrPUVZcBFGlxYKl32LiU+ORsfsnqVOmRq7g6gWI5SVIGPMKdi/4V/WNZDIUXc+wbWI2dGHnOoy/9yn8tmULDh85YtVYTQJ8cG5XgVVjAEBZYY7VY1ibs7MzPvjgA3h4eNy2XWBgIF544QXz/A0sXq1LkGASJ0e7G+2feEUTUYMVFR2N79ashWgyQRRFh/2F/c/3HduyJb78ejk8vbxw7+CBMBgMEmVmGQXlIvIun8H188eg0ulhKM4HRBGpu9aZ2zzSrQ9SNi9D/pWzEmZKjuLM5m+hdnaDyVj9aL/JUAbxFst9NRbH1i7G6qWLUW4SUZhzDWVGoKisHG/PmI0dO3dZJMZ7b78J4XqKRfq6o/IyBAQE4OrVq7aJZwUGgwHXr1+/YwEL3PjyUxRFh/63kxovFrBE1GAplUp0695D6jQaHKVSibvvGYpr166hZ6/e2PDrujsf1EB1794dYvpJGA03lsMxFFU/0+vlfZtsmRY5OGNZCYrLSm75uqEoH3FDHsWRHxfbMCvbEk1GnFj9CYwVFSjNuzFhlUKjxezp7yCxR/1n+B354Ajc3z0eh76bV+++auL8tjVY9vl/cNfAITaJZw3PPfccQkNDa9yehSs1VjKpEyAiotq7uYbfq6+9LnUq9fLRBzORsvMXqdMgqhWdTxBUWmep07C6oux0c/EKADoPP2RkZlqk723b/4DWK8AifdXUhRT7fWY5Pj4ekyZNkmRZN7o9mSDN5sg4AktEZMf8/f2hd3NDXm6u1Knc0RNPPIHAAH8cPpaMCxcuYM57byH9jx9gvM1IF1FDlPTNB0h40jaz9DYUTXvehzPFajz4wCiL9Lf391+x9/M3LdJXTeiDIrBgbdUltOzFBx98gMDAQKnTIGoQWMASEdkxH19fdOrcBb/+UvWD2eSp/4K7uwf+NeWVWy5ub0tjHxiKouTt6HF3Rwjyrkj77UuU5V+XOi2iWpPJlQ71xYuTmzey1L54cPgwi/S3Ye33SDv8B8pLCi3SX00oVBq7Xk87MjJS6hToFjiJk+2xgCUismMymQx+fv6V9gUFBePThYsQFBwMJyctjEYj3n/vHRQW2u7D4j85OzsjMKwp/vh+tmQ5EFmCV7O2iB4wFid//0HqVGzG2ScQy1attVh/UaGB2LN4ocX6qwmN3gvXrl2zaUxLsufim8jSWMASEdkxk8mE48nHKu1LT09DVFQ0/ANuPF/28KOP4fNFCyUtYE+ePIHd8ydLFr+h6f36EhjLDdg660nzbLbdJs1D8trPkX3OusuWUN3pg5sh9p7HsX76E1KnYlPezdrimymPWaw/F09fxA5/AaUmAUbIoJEZIRbl4Oqh7chPv2SxOH+n8vDHiRMnrNK3Lfz6668ICgqCVquVOhX6B0G4sdk6piNjAUtEZMeSDh1E0qGDlfZ99Mln0Lu5mX/Oz89HYaH111kEgIULPoVJkGPAgIFIS94LZ79Q/LH3IDJP7EVxdrpNcrAXMoUSIQn9cWmX/c4i7Qic3H0Re+9TULu6o6yowOGKVwAQNS4oLS21WH9xCV2rLGez7uefENlzGA6u+Mhicf5OUKis0q+tTJw4EcOGDWMBSwQWsEREds3b2wefLVwMb29vPDHuUWSkpyO6efNKbQKDgrDqx59RWFSIvNxcnD93Dm3j2+HtN1/H7l07LZJHqzZt8PKLE9CmWSjSDvyGjKQtOLNuCeRKNbqMeBHJqz61SJzG5NT6r9F80CO4vP83GMvLzPsD2/ZAk25DIZMrAEHAiV++QuaJfQBujNym7tsM72ZtoHHzwslfvoJS54KgtndBpXNB0sq55hFc76h4NOs7CnKlCqLJiOSfPsf188fgGdESsfc+iesXjsMjPAaCXI5D33yAvNQzkpyHhqxJt6EISRyALXNfRllhrtTpSMKzSQySzl62aJ//LF7//a9X4V9+FQdXWO+27NIK+123V6FQYNOmTfD09JQ6FaIGgQUsEZEdCw4JQXBICFJSUpCbkwMA6NOjG4bd/wBefOkVxLVsCeBGgflPXyxdhodG3I9DBw/UK4dXXnkFE16chH0Lp+J4chFKc7OQduRPAICxvAxJy96vV/+NVd7ls8g+dwxNut+LM5tXmvdnnjyAKwe3Argx+td1whxsenssRJMRACBXqrFj3iS4BTdDp+dm4fhPn+OPuRMQ0Lormg96BDvmTYLW0w9R/UZj98J/o6KsGDovf3R6djY2v/MwAMDFLxRJ387F0VWfIbTTQDQf+Ah2L3zN5uegIdO4eSGofR+sf3e81KlIxtknGM5tBmDsXf2tGmdwr244vXqOVWO4efpYtX9reu+999C1a1fI5XKpU6FqCH/9Z+uYjowFLBFRI3A9KwtGo9H88+rvv8PJ48lYsnwFIptFVXtMYGAgnpswEeMeHlPnuEPvvRePj7oPOReSUVaYC0NhXp37ckQnf12CrhPn4uLf1sLVevqh+UNToHHzgmgyQqVzhdbDB0VZaQCAK0nbAAC5l89CodLgatL2Gz+nnoXW0w8A4BPdDjqvAHR+vvKkWU7u3gCAwszL5hHXnIsn0LTHcOu+UTvT9K77EdKxPzbNfk7qVCTjFhwJbbsh6PiP4nXs6FEY9/Ao+OpUqCgrxumMfAwf/QhMfz3LrdVqUVxcXOmYQQP7Y+zIBzHy4cfM7R59eAxefmIMTHmZMFy/YPX3U3DdMuvXWpuPjw+++eYbPPvss3jmmWfQvHlztGnThsUr0d/UqoCdNm0a3nrrrUr7fH19kZ5+47kmURTx1ltvYdGiRcjJyUFCQgI+++wzxMTE3LLPxYsXY+nSpTh27MYkJPHx8Zg+fTo6dOhQ47hERI4urlUrzPxwDl6a8IJ53/HkZBxPTr5lAQsALVu3hkKhQEVFRa3i9bzrLnz64fswFeVgz6LXzBMRUe0UZ6fjysFtaNZ3pHlfuzFTkfzTYqQf2wUA6P/u95D97fk9U7nhxh/EG+fc+NfPoskEQXbzQ66AzJP7ceibD6rEdHLzganCYP5ZNJkg8MOxWXD7PvBv1Q3r3npE6lQkVZiRCne5DKGhoUhNTTUXnq9NeByHl85A+l/Xn4tvME7s3gqj0QhTQSZEYwU8m7bC9LnzMemRESgpzENx5iWkJ/+Gwzu3YMOWHeiV2BZlqck49s0sm70fOaRfSuxW+vXrB6PRiB49emDo0KGIiYnBzp07odPpoFarpU6P7oCTONlerUdgY2JisHnzZvPPf/9GaNasWZgzZw6++uorNGvWDO+++y769OmDU6dOwcXFpdr+tm7dipEjR6JTp07QaDSYNWsW+vbti+Tk5EoLNt8uLhGRo8vPy8PFCxfQuk1bJB87ivLyckQ0bXrb4hUAwsOb4NtVazB86JAarxXbIaED5s14C0lfvFHp2U2qm9Mbv0HPVxdC/GsEXal1RvH1DABAUPyNZ1tr69qpA4jqNxoufqEo+GtWV7eQZshNOW25xBshuVKN0M6DsGnWM1KnIrkKQykKkzZizZx/Qe3uC5Mgg1wAzm9YBlH83xdWBRmpSFrydqVjA1p2wbtvvYE9n7+F3L89W33xl0WI9w7E6e8/tNn7uElWXlKnL+usqUuXLnjooYcwbNgwaDQaODs7m9f39PDwkDg7ooar1gWsQqGAn59flf2iKGLu3Ll47bXXMGzYjYWulyxZAl9fX3zzzTd48sknq+1v+fLllX5evHgxfvjhB/z2228YO3bsHeMSERGg1mgw5uFH8dob03D82DHk5eUhOCQETSMjb3ucQqFAXMtW8PD0RHZWVo1iLfz4Axz68k2ghgUv3Z6hKA8Xtv+E6IE3/s07tuY/aP/YGyjNy0bOxRPmYrY2irKu4uDyWWg1YiLkSjVkCgXyLp/FwWW2G/GyRzFDn8TOz9+ROo0G49rZw7h29nCtj7t6ZAfiRzyP3MtnK+0vvp5Rp+vZErLPHsaQu+/G6jVrJIn/dx06dMAPP/wAuVyOgL+WOyOimhPEmn7ljhu38s6ePRt6vR5qtRoJCQmYPn06mjRpgvPnzyMiIgIHDx5Em79NFnLPPffAzc0NS5YsqVGMgoIC+Pj44Pvvv8fgwYPvGPd2ysrKUFb2v9GB/Px8BAcHIy8vD66urjV920REjdqxo0fRJaFdjdsnHz6Ag/+ZzNuGqdHQuPsgZsjjOPvnOmSc2C91Oo2CPjACeVfOSZ2GmcbFHbL29+Pu+x6QNI9FixahV69eCAsLg0wmkzSXhiI/Px96vd7uPp/fzHvdSwOgUyttGruorBwDP/zV7s6ZpdTqb05CQgKWLl2KDRs2YPHixUhPT0enTp2QnZ1tfh7V19e30jG1fVb11VdfRWBgIHr37l2juLczY8YM6PV68xYcHFyLd0tE1PhlZKRjwSfzanWMKMjR4elZgMAPX2Q/Wgx5HHKVpsp+97DmiLnnSfz533dZvFpQQypeAcAvpgMWfrlU0hwUCgUSExPRpEkTFq9E9VCrvz0DBgzAfffdh7i4OPTu3Ru//HJj1sS/j64K/3iqWBTFKvtuZdasWVixYgVWr14NjeZ//8jUJG51pk6diry8PPOWmppaozyIiBzBlcuXMf+TeVi+rHYf6mJbtsbX366Cd3R87QKy4CWJhCT0g1EUED3wYfM+jyaxaDN6MsK6DMGfi6cBvKOgUXMNbY5169ZJmkN8fDxvGW6Ebk7iZOvNkdVrGR2dToe4uDicOXMGQ4cOBQCkp6fD39/f3CYzM7PKqGx1PvjgA0yfPh2bN29Gy7/WLaxJ3NtRq9WcvY2I6G9EUYTJZEJ2djZG3n8fjhxOqlM/7743HbNnvo9Bz3yAU2s+RUHaxdu2D4y/C65xPaEVKnB4xWxUlBbftj1RfcjkSjh5+sE7shVcg5qiKCcLh1cvQES3IQjveg/cQ5vDaDJi99LZEE0NZ1Ifsg6FRoscg8w8k7JUpkyZwsmZiCygXgVsWVkZTpw4ga5duyI8PBx+fn7YtGmT+RlYg8GAbdu2YebMmbftZ/bs2Xj33XexYcMGtGt35+ew/h6XiIhq7sD+ffjv4kX4848/cOnSxXr19cqUVzF33ifY+ONKlBfl49j3H8NUUV6lnZO7D/I9otErsQuaNo3E118thiACmX98i9xLJ+uVA1F1Oj49HblXLuDC7g04uXWtef+57T+h1b1PYN+3H6O8uFDCDMmWQtr3xqszbD/zsbu7O15++WWcO3cOERER6Ny5s81zIOsT/vrP1jEdWa0K2Jdffhl33303QkJCkJmZiXfffRf5+fl4+OGHIQgCJk6ciOnTpyMyMhKRkZGYPn06tFotRo0aZe5j7NixCAwMxIwZMwDcuG349ddfxzfffIOwsDDz87LOzs5wdna+Y1wiIqqZA/v2YcyDI5CWdtVifV65cgUx7buiW/dumPv2ayi9loJLO35CecmN4iCg7V0o9o7Cgw/d+H199uwZJHbpgeDQUPz67Ve4sncD8q9eREmONDOTUuO0Z9HraDP6FeRUs2zQ4TWLJMiIpJR97igS2sfjt99+s1nM/v374/PPP6+0JCQRWUatCtjLly9j5MiRyMrKgre3Nzp27Ijdu3cjNDQUADB58mSUlJTgmWeeQU5ODhISErBx48ZKa8CmpKRUenB9/vz5MBgMGD58eKVYb775JqZNm1ajuEREdHuXU1Mx/N4hyLl+3Sr9b9+2HW27b4enlxfWr16Jy78vh5O7D7J0oXhwWNVZP1MvXULbbv0w84MPkdghEqc3LLNKXuSYjIZS5F05B31QU+T9YykXcjxKrQsuJl+2acyQkBC4ubnZNCaRo6jVMjr2zl6n6SYiqq/fN2/GsCGDbBZv9syZ6NCuNbr36nfbdlOmTsWwjlE4ta5mS60R/VN4t6FQu7jh5C9fAQAEmQwBrboiJHEAtnz8irTJUYOgUGkQMuQ5tO/Z32Yx5XI59u/fj9atW9sspr2y18/nN/Pe8MpASZbR6Td7nd2dM0up1zOwRETU8ImiiM2bNtg05itTptyxjUwmw8QJL+C3t/k4CNWeb4sOiOz9IDLOHIagUCO4fR/oQ5pBpdPj/O6NLF7JrMJQCoVY9fl8a7m51mtISIjNYhI5EhawRESNWFlZGdLT0/DVF59LnUoVKpUK2eePw2S03QdLahzcQqMRcdcD+P3jV2CqMAAAQjv0wYHv5nNWYaqWRme7UaqQkBC4uLhAoeDHbEcgEwTIbLyuja3jNTRclI+IqJESRRGnT57E1199heLihrdsTWlpKVTOeqnTIDvUYvBjKMnNQtzgR+Afk4CIrnfj0t5NLF7plkwFWfDy8rJJrP79++Puu+/G0aNHbRKPyNHwqyEiokYmPz8fP6/9EYcOHMAP33+L3JwcqVOq1lefL0JJbhYEmQyixOszkn3Z+dlkAICLXyi0nv5w0rnAKyIWWeeOSZwZNVSlORlwd3dHVlaWTeLt2bMH8+fPx4cffgitVmuTmESOgiOwRESNjNFoxMTnnsHni/7TYItXAAgP9MHh5TNZvFKdFaRfQkbybpzfuhrN+4yAUussdUrUQKl8QpGRkYFTSfuwdvX3Nrm9d+HChbhy5YrV45C0BEGazZGxgCUiamScnJzw0uQ7T6IktQtpWbyFmCzCZCzHoeWz0f7BCQhq00PqdKgBUgsmnN63Hae+/xAuqbux5rsVVo8piiKWLVuG61ZavozIUfEWYiKiRkaj0eCx8U/g0sVLWLH8a6nTuaWIkABc3F8kdRrUSFSUFqG8uAAmk0HqVKgBOvTtx+Y/u/gGY9uOXTaJW1ZWBg8PD5vEImkIggDBxkOito7X0LCAJSJqhHx8fRHdPFrqNG5LJQNEIyfdIcuIHvQYLifvQ9pR2xQmZJ/kShV8OwzCBy/0sEm8oKAgm8QhciS8hZiIqBESRbFBzjz8dyonHdzDY6ROgxoJhUqNpl3vRv/XFkOu0kidDjVAGldPxI6agr7DH7JZzOzsbJvFIukINt4cHQtYIqJG6PSpk/iyAa79+ndd+wyCV+u7pE6DGoljaxbg+I8LkJ92EYKMH2+oKhefICxavgqXL1+2WUwPDw8YjUabxSNyBPwNT0TUCF29ehWZGRlSp3FbhYWFgMB/hshyvCJb4/LR3agobdh3H5A0rp09jIfvG2TTmC+++CJ27eJt7USWxE8ORESNUG5urtQp3FFwcDDk4MgEWU7q3k0IadONy+lQtZROOnh6eth0XdYmTZogLCwMoijaLCbZlgwCZIKNNwe/kZgFLBFRI5N29Sr+8+knUqdxW/M++hCrv/wMZ9f9V+pUqBExVZQjacWH6Di24S8jRbYjV6rRtPtQ9HppHozOPjBZce1pNzc3zJs3D6+88grWrl0LX19fXLt2zWrxiBwRZyEmImpkNm/agD27G+Yta76+flj1zVfIPbAOJ77/P6nToUaoorQI57b8gOb9RuPEhuVSp0M25NeiPVQ6VyjUTlAoVdDoPaFxdoN7aBRc/UIgCAJ0RiMeeughfP655eYIeO655/D4449j/PjxmDJlCoYNGwZBEGAymdCvXz+o1WqLxaKGRxBubLaO6chYwBIRNSKiKKJJk6a4Z+gwrP1xtdTpmD351JN4ZPjdEAqzcOH/5qO8uEDqlKgRu37+GEIS+gEyGWDF0TZqGLTu3uj46GtwC46EQqm6bVu5XI4+ffrcsYAdMGAA3NzcsGLFCqjVaoiiCIOh+jWGW7ZsidjYWMycOROurq7mNTplMhmLVyIr4C3ERESNiCAI6Ny1K7p27y51KpWMH3Evznz/IU7/uoTFax0IcgVajZgodRp25dy21ej6+DQoNLZ73pGkIcjk0PuH3bF4vcnb2/u2r8vlcixYsACff/45kpKSkJSUhH379uGBBx6o0vaJJ55ATEwMSkpK0LNnT8THx9fpPRBRzbGAJSJqhCoqKqROoZKsghLe81QPMUMeh0rrKnUadqXg6gVc2vUrvJvGSZ0KWZlC7QSZQlnj9iqVyjxKWh2j0Yji4mJotVq0atUK0dHRaNmyJRYvXozvv/8ebm5u5rZHjx5F06ZNodPp6vMWyI4JgiDJ5shYwBIRNTKlpaW4fDlV6jQqKSg1QOflL3UadsmjSSwC23SDqaL62xfp1nIuHUdE54FSp0FWFtnjXshrOPoKAB06dMAPP/wAFxeXW7bJz8+vss/V1RXDhw/HzJkzzft27dqFDz/88Ja3FxOR5bGAJSJqRK5cuYLvVnyDTz+eK3UqlRw/fgLh3e5FcIe+EGRyqdOxGzKFEjFDHofaxR2eES0RmshirDbKiwtxYdsaDHrra7QbNUnqdMhKTmz4BmWFeTVur1QqMWzYMOzduxfz5s1DWFiY+bW77roLc+bMQWRkZLXHpqSk4I033qi0z2QyOfyImCMTJNocGSdxIiJqJFJTU/GvKS/j5x9/lDqVKqZNm4Y5rq6Y/cEHiOrQByl7NgIiJ9e5k5ihT8ItpBkAQKP3QETP4ZCrNVBpXVGck4GMY7shUyih9fCDV2QrKLXOOLbmPwDXnDTLPncUaYf/gGtghNSpkJXIlWoU5WRC7ayv1XHR0dGIjo7Gfffdhx07dqCwsBDdu3dHRETELddtLS8vR1RUFDIyMrBu3Tq4ubkhPDwcSmXNb2EmovoRRAdaWTk/Px96vR55eXlwdeWzRETUuLwz7Q18OGvmnRtKyN/fH+PGP47B7Zri9LovpU6nwVKotWh5//PwbdEBSqfqn62rKC9DRUkRZHIFZEoVFCoNjOUG7F86HRnHdts444av7Zgp2PvNXFSUFkudClmQ2tkNfacuhJPew2Yxi4uL8corryAnJwcvv/wyQkNDcfnyZTRv3hwqVc1vZaYb7PXz+c28d7x2D5w1tv0Co7C0HF3eW2t358xSOAJLRNQI5OflYe2aNVKncUdpaWl49523Ebt8KVQ6VxiKqj5n5ugC2nRHs94PwjUg/LbtFEo1FMrKS3TIlSp4hLVgAfsP4d2GQqXTQ5DxyanGpqwwF0XZaTYrYPPz8zF79mz897//RWlpKY4cOYJu3bphx44d2L17NwtYIhtgAUtE1AgUFRUhMyNd6jRqbN5ni/DOw31x5eAWqVNpMFQ6PVre/xy8o9pCqan7jKbuf91yTIBHRBzKi/Lh7B+OrZ9MkTodshJDcaHNYp04cQLvvfee+Rbj5ORkJCcnQyaT4erVq2jatKnNciFyVCxgiYjsXH5eHr78YnG1s2Y2VA+NHoHrF3ZInUaD4BnREhE974Orfxi0Hr717k/nHYjEp2dAFEUcWj4bZQU5FsjSvui8g9Cs32gUZmfAp2kc/vz8balTIiuRqzRw9g6wWbzff/+92udjR44cCQ8P293GTA2HINh+lThHnzOMBSwRkZ07f/48Zs2YXmlfy1at4ObujmNHj+J6drZ5v6urK+LbtcfWLdV/CLOV9jHNcOLIasniNxTNB49DaGJ/qLS3Xs6jtpzcvOHk5o0KQyl03oEOVcAqnZwRPfBhGE0m7FryPmDiRGGNnSAIUKidbBKrvLwcPXr0wOrVq/HYY48hNzcXkZGR6NevH8aNG8cClshGWMASEdm5yGbN8K/X38D7770L018f2Gd9+BESEjshIyMdly5cRGFhIdzc3eAfEAhvb2+89upkLFowX7Kcf1j3G3q17IL0I449CuviG2zR4tVkNMJkqkBFSRGS1y7G9fPHLNa3PYge+AiOrvsapfnXpU6FbETtrEdZYS60bl5Wj6VUKpGYmAhRFBEZGYkuXbpg7ty5GDiQy1s5MkEQbL6MkqMv28QClojIzul0Orz48mQMGHQ30tPTkHb1KsLCm0AQBPj5+cPPz79S+7SrV7H6h+8lyvaGj+fNw31bNsPZOwBnf/tO0lykIlc7wdU/zKJ9GsvLcPznz1GQnuJwxSsAnNu6CvEjXkDu1Ys4sWEZTBUVUqdEVuDdNA6RPYZBkMvhGd4CSrXWpvEFQUBMTAz27NnjkDPAEkmNBSwRUSOgVCoR17Il4lq2vGNbFxcXTHjxJbz+r1dtkFn1SktL0SGxC44cOQz1vs0oc8ARs5D2veFkgWdebyrOyURG8l6k7t0EU0W5xfq1J8XZabiyfzNMFQbEj5iIfcs/kDolshCFRou4ux+FT7M2cNJ7QqV1ljQfQRAQFRUlaQ5EjooFLBGRg3F2cUGHjh2lTgMAcO70Kbj4hjpUAStTKJH49PtQqDQWvQ0sN+U0jq761GL91VXbMa8iZdevyDp7WJL46cd2AQDcw1rgrhc/wp+L30JZYa4kuVD9uQdHIqr3A3ALioCLT5DD3zpJDQ8ncbI9LohGROSASkpKpE4Bbm5uaBEZjqwzh6ROxaZMFeUozEyFPijCYn0aK8qRsnu9xfqrD4/wFigrzJM6DZxa/zX2f/k22o2aKHUqVAeCTI4WAx5CwiNTERLfA66+wSxeiQgAC1giIofk6ekpaXxfXz/s3LIRh5fPkjQPqeRcOmnR/uQKJUI69rNon3Wh8w5CRVkJKsqKpU4FAGAoyocgk0udBtVB+4deRosBD8HVN1jqVIhuS5DoP0fGW4iJiBxMXm4upr8j7bqY7737Nk6s+gSleVmS5mFzgoCQhH4I6zzY4l27BTeD0skZ5SWFFu+7pgJad0Fu6hmU5GTaNK5cpUFwh74QjeUoyEiFSusC16AIVJSWoPi6bXOh+vNu2hLBbbtDxi8fiKgaLGCJiBxMWtpVhIWHIyoqGqdOWXYksKaahYfg4v7LksSWxF+Fa0iHvtAHN4VcobJ4CLWrB5x9g5Fz8YTF+66p4Ha98Ocnr9g0pmfTVgjvdg+OrP0CEAS4+oejpLgA6dt+RlhCbxz87hOb5kP1p3DSQa5QSp0GUY3IhBubrWM6MhawREQOJrp5C7w0eQpKS0okK2A3b9uBNv5hKEi7KEl8mxFkCE0cgOD2feAWFAGZFT+U5185Z/Fbk2urKCsNze8eh6QVH9ospotfKE5s+g756SkAgPy0S+bXTm5yzCWa7J1WL+0jDkTUsLGAJSJyQOfPnsPXS76SLP6nn83HzwtnNOoCVpAr0Pm52XALamqVwrWitBg5KaegcfWAi18oSvKyAFG0eJya8o5qi4zTR1Ccl41m/Ubj9Ibl1baTq53g37Iz3IIicWHHTxBkChRm/K/odA2MQLM+IwEAomiCsdwAQSZHeVE+rl88jvKSIjj7BMLVPxxytRMKrqXh+sVTNnmPZBs+UW2lToGIGjAWsEREDii+fXts+H0rPpn7EX5cvcrm8a9fvw6FVm/zuLag1LogbtgzULu6W614Lc3PQdqRHTi66jOEdhqElvc9A52HP7ybtcG109LM6mwyGlFRXoaUfZsR/uwMyORKOPsFo7yoACpnPbyj4uHsEwQRAs5s/wlXjx9E025D4NOsNZJWfgjRaIR7eAsExffC3mUfoPhvz9Eq1E5oNfQJBLbvA5VGi/0r5+HEb6sleZ9kXfrAJvCJjJM6DaIaEwTB5jNkO/qM3CxgiYgckFwuR3y79nh92tvY8ttm5OXZftkTUWicE+G3GDIeQfE9rdZ/RVkp0o/uxNFVnwG4UdyVl5VAHxQBv5adJStgtR4+KC3MBwBknj2KViMnoay4AOWlxSi+nolzuzeiJLfypF1HfvoCcpUG0b0fgEyuAAQBO794F4bi/ErtKspKcODbj232Xkg6kd3vhdrZTeo0iKgBYwFLROTAIpo2xfAHHsQXixfaPLZJobZ5TGtTaLTwbGLd0SOFWgPPiDgIcgVEYwXObfkBosmIpr0ewIXtP1o19u14Nm2F3UtmAgBObPimxscZDaVIXrfUWmmRndF5+kqdAlGtCMKNzdYxHVnj/PqbiIhq7PmJL2LG7A9sHtdganz/Asfe+zR0Xv5Wj6PzDkTTu+43/3x+2xpsmfE4CjMlnNlZusdvqRExFBVInQIRNXAsYImIHFxYeDjatIm3edyN23fDLSTK5nGtRecdCN8WCTZ5NqkwMwVZZ49U2ifl+q8AYDKWo9WwpyTNgeyfscIgdQpE1MCxgCUiIsTExaF33342jalSqVBRVmLTmNYU0rE/1M6uNollKCpAzoVkm8SqCa/INijMvAyFTIBKa5tzQI2LIJPDJ6oNXHyDpU6FqFYEif5zZHwGloiI4OLigpGjH8LmjRtsFjOhbStc+2WbzeJZm4t3kM1iVZQW2yxWTZiM5Qhs2wNFWWlVJmAiui1BQOthT8M3qg2cfQIht+JayUTUOHAEloiIAACenp42jadRym0az5o0ek9oPf1sEksUReRcOmmTWDV1/fwxFGenY+cX70idCtkRuVKNmIFjEZ7YF/qAMBavZJcEAZDZeKvPkyozZsyAIAiYOHGieZ8oipg2bRoCAgLg5OSEHj16IDm58l0+ZWVleP755+Hl5QWdTochQ4bg8uXK8y7k5ORgzJgx0Ov10Ov1GDNmDHJzc+ue7C2wgCUiIphMJhw7etSmMTVChU3jWYtCo0PXCR/BNSDcajEqykqRn3YR2eePIf/KeVzc+YvVYtWV2rlxrutL1tP2wRfQov9oKDU6qVMhcgj79u3DokWL0LJly0r7Z82ahTlz5uDTTz/Fvn374Ofnhz59+qCg4H+Tqk2cOBFr1qzBypUrsWPHDhQWFmLw4MEwGo3mNqNGjUJSUhLWr1+P9evXIykpCWPGjLH4++AtxEREDs5gMGDzxg14641/2zSuqNBAodaioqxh3Q5bWxWlRci+cBxB7j5Wi2GsKMPeL6ahODvdajHqSqHRIbBtD6Qc+kPqVMjOeIa1sMmkZ0QEFBYWYvTo0Vi8eDHeffdd835RFDF37ly89tprGDZsGABgyZIl8PX1xTfffIMnn3wSeXl5+OKLL/D111+jd+/eAIBly5YhODgYmzdvRr9+/XDixAmsX78eu3fvRkJCAgBg8eLFSExMxKlTpxAVZblJGzkCS0TkoCoqKnD0yGF8OGsmRo+4H+Xl5TaN//aHn6BJz+E2jWktx1bPR2n+dZiMFTBVWP48GgrzEd5tKJRaF4v3XV8thz8Hl4AInN32o9SpkB0JiEuEk95D6jSI6k0QBEk2AMjPz6+0lZWV3TLPZ599FoMGDTIXoDdduHAB6enp6Nu3r3mfWq1G9+7dsXPnTgDAgQMHUF5eXqlNQEAAYmNjzW127doFvV5vLl4BoGPHjtDr9eY2lsIRWCIiB5N17RoOHNiPX9auxfJlSyvd/mNL169nw1h+639s7YmhKB9Xk7bDWFGO4Pa9oXFxt2j/Lr7BcPENhiACx378j0X7rq+S3Gs4/POXUqdBdub6xZOoKCuGUqOVOhUiuxUcXHnW7jfffBPTpk2r0m7lypU4ePAg9u3bV+W19PQbd/b4+vpW2u/r64tLly6Z26hUKri7u1dpc/P49PR0+PhUvRPJx8fH3MZSWMASETmYpKRDGDFsqNRpYMHHc3B8yZuQqzQwGkqlTqfejq25UVh6NomxeAEL3HgONu3onxbvt64EmRzN+o6Cxt0HporG8Twz2U5pQQ72fj0bLe8ZD/fgSKnTIaozoZ6TKtU1JgCkpqbC1fV/S5ep1eoqbVNTUzFhwgRs3LgRGo3mNn1WfhOiKN7xFv9/tqmufU36qS3eQkxE1EilXb1a6bbgc2fPYvu2rVj13bcSZvU/gigi9oFJ6PbKAoT3aBy3ErsENIHW3ffODetAEGRwD2sBhVr6EStBJkOXCR/h/J7N2PXf96ROh+xUxsmD2LNkJkrzr0udCpFdcnV1rbRVV8AeOHAAmZmZiI+Ph0KhgEKhwLZt2zBv3jwoFArzyOs/R0kzMzPNr/n5+cFgMCAnJ+e2bTIyMqrEv3btWpXR3fpiAUtE1Ajl5+Xh/ffewSMPjcSW3zZj2dIlGD70bgwZ0A8rli+TOj0AwF0D7saQsU8hKroFyt1DpU7HItxDo6B2tc5zfXKVCpG9RqDn1EVoNeJFq8SoTni3oXALqTz5hk/z9si+eAoFmZdvcRRRzRRkXkZ5aYnUaRDVmZTPwNZEr169cPToUSQlJZm3du3aYfTo0UhKSkKTJk3g5+eHTZs2mY8xGAzYtm0bOnXqBACIj4+HUqms1CYtLQ3Hjh0zt0lMTEReXh727t1rbrNnzx7k5eWZ21gKbyEmImpkRFHET2t/xJIv/wsA+OXnnyXOqHq5ubnm9eG0GpW0yViIXKmGaDJBkFtnjVulkxZKJy1UNpzMybNpS7iHtcCpX5dA6+GHkIR+yE1PwcHv5tksB2q8uj8/C05utl2DmsiRuLi4IDY2ttI+nU4HT09P8/6JEydi+vTpiIyMRGRkJKZPnw6tVotRo0YBAPR6PcaNG4eXXnoJnp6e8PDwwMsvv4y4uDjzpFDNmzdH//798fjjj2PhwoUAgCeeeAKDBw+26AzEAAtYIqJG5+qVK3h54gtSp1ErrtpbP5djT4Lj74LMSsXr34km20y8pXZ2Q0leDg6snIvO49+EIJdjx8I3bBKbGr/YwY/C1S8YClXj+PtPZK8mT56MkpISPPPMM8jJyUFCQgI2btwIF5f/fVn60UcfQaFQ4IEHHkBJSQl69eqFr776CvK//Zu3fPlyvPDCC+bZiocMGYJPP/3U4vmygCUiamROHE9Gaal9TYqUX2a8MSuFKEqdSp1p9F5w8rDeWrAAUJJzDXlXz+Pw97YZ/ZSrNTAU5QEA/vz8LZvEJMcgUygRHN/dKhOeEdmSDLZ/JrO+8bZu3VrpZ0EQMG3atGpnML5Jo9Hgk08+wSeffHLLNh4eHli2zPqPKfEZWCKiRuR4cjLemWZ/I2SHjiRD7ewmdRr10uLucVZ9D6Io4vLBLdj7+ZsoLy6wWhy5SoMWQ8bDxS8UXpFtYCgpslosclyminIUZVt2aQ0icgwcgSUiaiQMBgNW//AdDiclSZ1KrRWXlMLTBrfeWouTuw/cQ6Ot1n95WQkyk/fg9IblVotxU/TAh1FeXo6ogQ+jvLQEe5a8b/WY5HjiR06Es5e/1GkQ1VttJ1WyVExHxhFYIqJGYtfOP/HhrJlSp1Env27cBH2Q/a4FWZqXDWNFmdX6N5YW49jaRTCWWy/GTck/LkTZ9XQUZmWweCWrUKid4BkaDWevAKlTISI7xAKWiKgRyMnJwetTp0C002dIf9+8CW7hMVKnUWeiyQi5wnozKZcW5NhkcqibLu1aB8FYDhefIJvFpEZOEODZJAat73sad036GPrAJlJnRER2ircQExE1AgZDGa5evSp1GnVmMplQodBKnUa9iKLJan0XpF9CSc41q/VfnVPrv0a7x17H+V0bcPnQdpvGpsZF6+6D2MEPI7htT8jkcggyjp9Q4yEINzZbx3RktfoNMm3atCqL6Pr5+ZlfF0UR06ZNQ0BAAJycnNCjRw8kJyffsd9Vq1ahRYsWUKvVaNGiBdasWVOlzfz58xEeHg6NRoP4+Hj88ccftUmdiKhR8/T0wvAHRkidRr2UGO37X+SK0mKr9e3qHwaZQmm1/qtjMpZj3xdvIbBFOyi1zjaNTY1H3N2Pos+U+Qhq0w1ypZLFKxHVW61/i8TExCAtLc28HT161PzarFmzMGfOHHz66afYt28f/Pz80KdPHxQU3Hq2xF27dmHEiBEYM2YMDh8+jDFjxuCBBx7Anj17zG2+/fZbTJw4Ea+99hoOHTqErl27YsCAAUhJSalt+kREjZJCocBj4x/HI+MelzqVOssrKoUgt88bg+QqNQSZ9XIXZHJJvnIXTUbIVRqUFxfaPDY1DjKFEmpnPdd6pUbrxgisYONN6nctrVoXsAqFAn5+fubN29sbwI3R17lz5+K1117DsGHDEBsbiyVLlqC4uBjffPPNLfubO3cu+vTpg6lTpyI6OhpTp05Fr169MHfuXHObOXPmYNy4cRg/fjyaN2+OuXPnIjg4GAsWLKj9OyYiaqSaRDTF3E8+hU6nkzqVOnHWaiAaK6ROo04UKicoNda7BbogIwWmcoPV+r8dY7kBkT2HSRKb7F9a8l5UGOxrXWoiathqXcCeOXMGAQEBCA8Px4MPPojz588DAC5cuID09HT07dvX3FatVqN79+7YuXPnLfvbtWtXpWMAoF+/fuZjDAYDDhw4UKVN3759b9svAJSVlSE/P7/SRkTUWCkUCmRnZeHdGTMx6ZXJGDj4bqlTqhWdfQ6+AgDKCnNRWpBjtf6zTidZre87OfztR3D3D4XWzVuyHMh+VRjKIAi8bZgaL5kgzebIavUbJSEhAUuXLsWGDRuwePFipKeno1OnTsjOzkZ6+o3FqH19fSsd4+vra36tOunp6bc9JisrC0ajsdb9AsCMGTOg1+vNW3BwcI3fKxGRPfL08sIj48Zj8tTX8Mhj46VOp1bsbV07pZMzvCJbQ6l1gdbDFxf//AUleVkWjyOKIirKSizeb20cW7MA8Q88h/DE/pLmQfan+HoGygrzpE6DiBqRWn3fPWDAAPOf4+LikJiYiIiICCxZsgQdO3YEUPUDiCiKd/xQUpNj6tLv1KlTMWnSJPPP+fn5LGKJqNETBAEajQbOzvY18c5/V/6I0V364vLejVKncltKJ2eEJg6Ef6vOcAtqiuKca1BotCgvyodoNFo8niAICEnoiysHt1i875oyVZTjwNIZ6PD4W7iwa71keZD9Kc2/jt1fTUf8gxOg9w+TOh0iagTqdcOWTqdDXFwczpw5g6FDhwK4MaLq7+9vbpOZmVll9PTv/Pz8qoyk/v0YLy8vyOXy27a5FbVaDbVaXZu3RETUKFy/no0Jzz0tdRq18sWXX2L8Az8AaHgFrNrVA4FtusMnuh1c/ELg9LfbaXWeN2bjV+tcrRK7JOcajvzwqVX6ro2Qjv2Qc/m81GmQHco6dwwXdq1HaPvecPUPhdzGM2oTWZPw13+2junI6vVQQllZGU6cOAF/f3+Eh4fDz88PmzZtMr9uMBiwbds2dOrU6ZZ9JCYmVjoGADZu3Gg+RqVSIT4+vkqbTZs23bZfIiJHlnY1DWdOn5Y6jVozyNSSzLYrUyjhFdUGPi06wD28BYI79EP0wIfRYdw0JD49A10mfISYe56AT3R8peLV2irKSnBx5y8ounbFZjFvxTuqLQ6vWVjtay0GjoF/XKKNM7KeQW99DdcGMlqo9fDFPe//IHUa9Xb691X44z//RnlJkdSpEJGdq9UI7Msvv4y7774bISEhyMzMxLvvvov8/Hw8/PDDEAQBEydOxPTp0xEZGYnIyEhMnz4dWq0Wo0aNMvcxduxYBAYGYsaMGQCACRMmoFu3bpg5cybuuecerF27Fps3b8aOHTvMx0yaNAljxoxBu3btkJiYiEWLFiElJQVPPfWUhU4DEVHjUFZWht27dmLRf+ZLnUqdzPz4P3hleF+k7tlgk3g+LTogKP4uuPqHwdknCIAA0WSETKGU9JncsoJcCHI5ss8fw5nNKyXL4+9kClW1+92Dm8InvAW8w1sgIrEfMs8exenfV9k4O7oTQSaDaDJJmoNCpYFMLpc0ByJLE2D7710de/y1lgXs5cuXMXLkSGRlZcHb2xsdO3bE7t27ERoaCgCYPHkySkpK8MwzzyAnJwcJCQnYuHEjXFxczH2kpKRA9rdFrDt16oSVK1fi3//+N15//XVERETg22+/RUJCgrnNiBEjkJ2djbfffhtpaWmIjY3FunXrzHGJiAgwmUw4dOAA7h08ECaJP6jW1bp1v+DlF56GQv0HKsqKrRorbtjTCGjTHWpnt8ovNIAP2Bf+/BmpezehJPea1KmY5aaexuB3luPoz18h49RBNO02BL7NWqMg/RIOfP0+ykturBXb7uHXcGH3hka1dqzWwxd9Jn+Gta8OB3CjEBs252d891wfuPgGo/tzM7Fl7iQUZacjqtf98GnWGn8seA0aF3e0uf9ZaD18IVeqcOXITiT/sgTAjVHei3s3wzeqDZzcvHH05/9CrXNFSLu7oNa5Yt83H+LamSPmHFrd+wS8ImKhUDvh0PefIfN00m3zAoAHPt2EpNULERDXEdcvncKZLavRYewUaFzdUZR949Gs9OP7cXb7Wpucx9jBj0CldblzQyKi26hVAbty5e2/BRYEAdOmTcO0adNu2Wbr1q1V9g0fPhzDhw+/bd/PPPMMnnnmmZqkSUTkkARBgNFkwmcLFyM9LQ3BoaEICAhAYWEhHrzvXrspau9/6BFs+Pa/OP7dR1aN4xbavGrx2kC4h0Tj9IblUqdRyalfl+Ls5m/RtNcDcPHwRuGVszi7fmmVdiV5WSgvte6XDw1JQUYqDv+4GInjXsfhNQsR0fVubJ79HACgw9jJOL7+G2SdOwpBJkOXp95FYMvOuHLkTwCAXKnC73Mmwj2kGXpO/BCH1yzCbx88j6A23RB392P4fc5EAIDaWY/cqxdweM0ieIQ1R+cnpmHdtIdrlJ9cocTWj18GAHQa/wYyTyfhxIZvoHX3Rr9/LUb68f2WPyn/4NeiA8I69EZAI7rNnIikY8er7hER0d8JgoDOXbqgXfv2UKlU5ltgi4qKMHnqv7Bm1Q84dfKkxFneWXZWFj78/Bs8NfBuXNrxs8X7lymU6DBuGlz8G+ZdPOUlRTi75Xup06iWsbwMp9Z/fds2KXs3IfHR17Dri3dslJX0Ug9sgU+zVuj2zAxs+2QyDEX5kKs08GnWGmoXd3M7hVoDF79g4K+B1dSD2wAAualnoVBpzD/npJ6Bzut/E2Iayw24tHczAOD6xRMozc+BW2ATlORl3zG3v88a7R3ZCoe+/wwAUJxzDRmnD9Xvjd9BVJ8R8G/RHh4hUZCr1Ha3VBZRTQiCYPNr29H/LrGAJSJqZP45+7pOp8Orr72Ox598Gnv37sHM995B0iHLfHCd+eEcDBx0N+KiIy3S300rVqzEs4+NAVD/AjYkoR8C2/ZE3uWzcPEPhZObN1x8QyDI6jWPodUUZl5G9tkjd27YQBVcPY9zv32Lrk++jT+/eBemCoPUKdWbaDJWul5kysrPAwsyGfT+YTAUF8DJzevGPkGAKIrYPOtZiKbql1cylt84N6J44+4I082fTSbIZHe6lV28Y14AqqwhLN6hV0vRuLgj6q7h0Li42SgiETkKFrBERA7C08sLAwYOQny7dogKD4Uo3v6jrJOTE4KCQ9AiJgb9BgzE/r17UWGsQHZWFiKbRWHI0HvRvEULyGQy7Np/EJ9+PBffrVwBtVqNwsL6P/+44sd1GBARh+vnjta5D7WrB6L6j4GTmxe8m7Wud0420Qi+Wc+/cg5HfvgEbYc/BWNFBQ79YJ+Tit1Umn8dgkwOF58gFGReRlhCn0qvt7xnPAoyL2Pv17PR44XZyEk5g8Ksq8g6dwzN+z6I4+tv3A6u0XtCEASU5GbVKr5cqUJou164tG8zPEKjoHF1R+6VCzBVGG6b1z9dO3ME4Ql9cWLjCji5ecOnWRtknkqqVS634+Tmjbi7H8GBbz+BwknLCZvIIQiCBJM42f8/E/XCApaIyMGcOX36tsXrhx/PQ0REU4SEhcHL0wsaJyeoVCqMemgMTCYTKioqoFRWnqW3eYsYfPTJZ5j40ivQarVY8uV/MWvGe/XK87PPPsPD63+ocwErU6rQ6dlZ5hExeyGvZhTNHpXlX8exVZ/Bp0UHdH36XRjLDTj47ScoLciROrUa6f78TIjG/42cntr8Hbo+Mx0ludeQdnyfeb9/bAL8mrfD5tnPw1hehsM/LkLiuNfx24cvYM9XM9DqvqfQ91+LANwYDT2w8uNaF7BlhXlw9g5Ar5fnQaF2wp6vZsBoKAUAHPphfrV5VefQD/ORMHYygtt2R0HmFWSfT673sjYqZz3aj5oE0WiE1sMHHqFR8IlsjXJDCZQaXb36JiKqjiDe6Sv4RiQ/Px96vR55eXlwdbXOgvNERA3diuXLsGLZ1xh09xCoNRo4aTRo2iwKh5MOIjAwCN173gWNRlOvGGlXr2LmjPfw1Ref16ufDf/3IzJ/+aROy39E9X8ITe96wO4KwtK8bKQn78GpDctQln9d6nQsQqZQwiO8BZRuvriw81ep03FYcqUKJmMFRJMJGlcP9H7lU2z7ZDIKMi/XuU/P8Obo+vQMqLQsVqlu7PXz+c28z88eCRcn2/47U1BiQJNXVtjdObMUjsASETmYbt17YMjQe6HTVf7AGd+uncVi+AcE4KXJr2LPrl1IuXQRCqUSebm5AICRox7Cnj27cP7cuTv28/nSFRjfpT0ykvfUKr7a1QMhCf3trngFbtxmGtZpIHyat0PupZMozc/B2d+/Q2kNJuxpqEwV5ZDJlSgrKpA6FYfm7B2IDmOn3Fi3Uq7A8V+/rlfxCgDBbXuyeCUim2IBS0TkYAKDgmwSJzg4GD/+sg7GCiPkcjnS0tIgiiY0bRqJE8ePY+zoB5GZkQFfPz9kZ2XBYKg62c9jY0Yid/vtZ739p7jhz8E1INzubh3+J627D7TuPgAAv9iOKMxMxdnfvoeLXygUaiec3/ETjP+YoKchK8hIQXCnwbh6eIfUqTisvKsXsOn9pyzXoSDAM7y55fojIqoBFrBERGQ1vr5+//uz3//+3KFjR6zb+BtUajWcnDTIzsrG+XNncfr0Kbzxr6kAgDZt2kJfdg3X/nEbrUypQuRdD0AfHAmjoRQ6T3+IognFOZlQaV3gER5jlyOvt6P18IXWwxduIVHm5woD2vbAjo8nwmgokzi7mikvKYTaWS91GmRBcoUKWndvqdMgkhQncbI9FrBERCSJJhER5j97enqhWVQUunTrjtEPjcW2Lb+jbYQvji6faW6jUGsR2XckfJt3gItfSJV18NxDo22Wu1RUWhfzn139wxAUfxcu7bKPZ0qb9R2F4+uWSZ0GWZCxvAzFOdfgpPeUOhUiciAsYImIqMFwdnaGs7MzBg8ZgtLr6Wj/2JtIWjEHzfqOhE90O+i8Ax1+AfebBEGAX1wnuylglTpXFF1PlzoNsrDs88nwDGv8Xx4R3ZIg2P7fJQf/d5AFLBERNTgqtQYq/zDovAPQbdIn0Hr4SJ1Sg+TiFwqVTg9DUZ7UqdyRTK6UOgWyMIXaCf5xHaVOg4gcjEzqBIiIiG5FrlCxeL0NrbsPmg96ROo0auTayQMIatND6jTIQmQKJQJbdYba2U3qVIjIwbCAJSIismNB7Xoh8Zn3oQ+OlDqV27q8fzP8msUhsscwqVMhC/AIjUK7UZOgcuISOuTYbk7iZOvNkbGAJSIismNypQreka2RMP4tRPZ+UOp0buvY6vnwaRoLt6CIOzemBs3Z05+foolIEixgiYiIGgGNqwea9R2FViNelDqVarn4hcIzoiXyLp9BwtjJaNrtHqlTonrwi02ATCaXOg0iyckEQZLNkXESJyIiokZCrlRBoXaSOo1KfGMSENlnJEryrqO8tBhKjRMu7vsdZ7evlTo1qge11oUzghORJFjAEhERNSJaTz/I1U4wlpVIl4QgQOfpB31QJCJ6DsemWc9KlwtZnM7DD0o++0oEABD+2mwd05HxFmIiIqJGxD2kGeLHvCrp84mtRkxEeI/7AZWWxWsjEzv4EfR8aS48QqOkToWIHBRHYImIiBoZV79QyJVqGA2lNo8d2LYnCq6l4fj65TaPTdYVltAXkT3vg1KtkToVInJgLGCJiIgaieKcTFz44yfkXDopSfEKAL4tErDzy/ckiU3WE5rQB3FDxrF4JfoHQRBs/jy4oz9/zluIiYiIGgm5SoMm3e5BSEI/2wYWZBDkCmi9/CFTqWwbm6xOEGRo1nMYnPQeUqdCRMQRWCIiosZCrXNFUXYa8tMu2jRu739/iZzUsxBFETsWv2XT2GR9SicdVE7OEEXR4Ud+iP5JEGw/5YCj/zVkAUtERNRIFGVdxbYPn0dFaZHNYkbcdT+O/PwlUvb9ZrOYZFuG4gL8PmcimnQehKbd74GKS+gQkYR4CzEREVEjYDJWIHX/7zYtXgEgZfevaHn3I/AIa27TuGRbJXnZSF63FFs+moQLuzcg7+oFVJSXSZ0WETkgjsASERE1AvlpF3B64zc2j1teXIits56Bf6suaHXPYzi3cz1HYxux/PRL2L/8Q8jkCoQm9EHzviOh8/TjiCw5LJkgQGbj69/W8RoajsASERE1AiU51wDRJElsY3kpBJkcJfnXWbw6CJOxAhd2/orfPnwBOSmnpU6HiBwIC1giIiI7V3w9HRVl0iybI1Mo0e7RN5B99RJ2fzlDkhxIOmUFuTi+fjnyM1KlToVIEoJEmyPjLcRERER2LvPkIRz5/mObxJKrNNB5B8JoKIVrYBMEtOmBAyvnoTj3mk3ik/Sc3LxQmp8D0WQEADTpPAhqnavEWRGRo2ABS0REZMfKSwpxfvsam8VzCQhDh0ffwJntP8FkLMefi6bZLDZJT65Uocfzs5GXdgGl+TmQKZXQuLrBWG6QOjUiSQiCYPNnwB39mXMWsERERHaovLQYcqUaMoUKLr4hKMxIsUnc3Isnkbr/N5xYv9wm8ahhUWldIMgEBMR1gmgyoqwwFxq9J2QyudSpEZGDYAFLRERkhxRqJ2SdSUJG8h6kHdlhs7ge4S2gD2xqs3jUsJTkZSP3ygU4ewcCcjm07j5Sp0REDoYFLBERkR0SBAHXLxzH+e0/2iymf6uucI+Iw9ZPJtssJjU8CrVG6hSIGgxBuLHZOqYjYwFLRERkpxRqJ6vH8GzaEiEdBwICUJSdgYPffmL1mNRwaVw9UFFWgpLcbDi5eUqdDhE5IBawRERE9srKX8O3uHscnDz98efit6wah+xDRNe7ETf4UchUKiiUaqnTIWoQZMKNzdYxHRkLWCIiIjvlHdkaCo0WFaXFVunfycOPxSuZnf9zHbIvnEBQ6y5o3m+Uw8+ESkTSkEmdABEREdWNa0A4wrsMsUrfET2HI/3UIav0TfZJNBnR+YlpcAuMYPFKRJJhAUtERGTHgtrdhfixU6Fy1lusT2e/UPi17IJzf/xssT6pcSgvKUZAXEep0yBqMG6uA2vrzZGxgCUiIrJjLr4hCGzTHd7N2lqsz8L0SyjJybBYf2T//GMT0PuVTwGIUqdCRA6OBSwREZGdE01GuAY2sWyfIgsV+h//mI7wCI2Cm4WvMyJ7J0i0OTIWsERERHauvLQEeZfPWbZTFrD0Nyc3r0ROymmp0yAiYgFLRERk71RaZ/jHJVq2Uwd/xooqK87OwNXkvVKnQdTg8BlY22MBS0RE1AiYKios2t+1k/vR66WPLdon2beUA1tQWpArdRpE5OBYwBIRETUC3tFtEXvvU/XvSBDQdsyrCGzTA2d3/F/9+6NGo+0Dz0Pj4iZ1GkTk4BRSJ0BERET1J1cooVBrLdKX1sMXW+ZNhtFQapH+qHHIu3IePpGtHP72RaK/EwTbP3Hh6H8FWcASERHZuZKcTBxZNR8Zybvr1Y9Co0PbMa/ixKbvWLxSFUd/+gLuwZHwbhondSpE5MBYwBIREdm50vycehevABDYpgeO/rIEOZdO1T8panSM5QaUFeVLnQZRgyLFpEqOfhcEn4ElIiKyc2WFuRbppyjrKly8Ay3SFzVOHJknIqmxgCUiIrJjFYayeq0BK1dp0PzucQCAoPie8GzSAr7R8ZArVVA766Hz8rdUqtQIFGSkSp0CETk43kJMRERkx/JSTuPU+qV1OtY9rDnajn4Famd3uPgEQ6P3hFtwJMITB6As/zpkShVEkwkb3huP8pIiC2dO9ign9SxEUXT4WxiJSDosYImIiOxUSe41pB/bBQBw8Q+DTKFEQdpFmCrK73is0skZPtHtoPMKAAD4xXY0v6ZQqqDw9LsRIz8HPpGtceXIn1Z4B2Rv8q6eh6G4AGqdK8qKCmAylkM0mlBeXIDSwjz4RrWWOkUiauRYwBIREdkpURShcfeGXKlG6wcmQh/UFLlXzmLv52/CUJh3Y60FUaxyXLN+DyEkoS/kKs0dYzi5uiNm0Fikn9gPY3mZNd4G2ZGS3GxcO3sE2eeP4+rRXagwlEHt4gYBgEKjhWeT5lAo1VKnSWQ7XEfH5ljAEhER2Smtuw/CEgfBv2VnKNVayBQKeIRGo+vEeagoK0JFaQn2f/Uu3IKbIajdXXD2CUJB2iV4NImB1t2nxnFc/UIRM2gsjvy42IrvhuyBKJqwc/FblfaV5F4DAIQn9odcoZIiLSJyICxgiYiI7JhcpYJWVbkY1Xn6ArgxQttj8gLIVRoo/hpt1QdG1DqGTC6H81+3GhPdSsr+LQjr2A/eEbFSp0JEjRhnISYiImqkBEGA2tnNXLzWh290PLo+Mx3OPkEWyIwaI2N5GfYt+wCG4kKpUyGyLcHGm4NjAUtERER3pNQ4wb9Fe/R4YRYSHvkXdJ5cXoeqKspKw7WzR2CswURiRER1wQKWiIiIakzr5o3Qdj3Rc+IctB72FNTOeqlTogbk5jOyualnpU6FyDZuTuJk682B8RlYIiIiqjWtuxea3XUfAlt1Rmn+dWScOoSTG1eiwlAqdWokMVE0IffKOXiGN5c6FSJqhDgCS0RERHWm8/SDZ3gLNO83Cv3f+AqhHfpUer3dqEksZBxQ1vlklBbmSZ0GkfXZ+vlXPgdbvwJ2xowZEAQBEydONO/LyMjAI488goCAAGi1WvTv3x9nzpy5bT89evSAIAhVtkGDBpnbTJs2rcrrfn5+9UmfiIiILEQQBGjdPNG02xC0HvYUEh75F7o/PxOBrbqg46OvQaV1kTpFsqFLezfj2E//RXlZidSpEFEjU+dbiPft24dFixahZcuW5n2iKGLo0KFQKpVYu3YtXF1dMWfOHPTu3RvHjx+HTqertq/Vq1fDYDCYf87OzkarVq1w//33V2oXExODzZs3m3+Wy+V1TZ+IiIiswDMsGp5h0ZX2qbTO6PDwq9ix4DWJsiIpXNq3GS36j4ZS7SR1KkTUiNRpBLawsBCjR4/G4sWL4e7ubt5/5swZ7N69GwsWLED79u0RFRWF+fPno7CwECtWrLhlfx4eHvDz8zNvmzZtglarrVLAKhSKSu28vb3rkj4RERHZkCAI8GnWCk06D7pzY2o0jOUGlBbmSp0GkZXxHmJbq1MB++yzz2LQoEHo3bt3pf1lZWUAAI3mf+vNyeVyqFQq7Nixo8b9f/HFF3jwwQerjNieOXMGAQEBCA8Px4MPPojz58/ftp+ysjLk5+dX2oiIiMj2FEo1InvcCye9l9SpkA2d3rIaFeVlqCgvkzoVImokal3Arly5EgcPHsSMGTOqvBYdHY3Q0FBMnToVOTk5MBgMeP/995Geno60tLQa9b93714cO3YM48ePr7Q/ISEBS5cuxYYNG7B48WKkp6ejU6dOyM7OvmVfM2bMgF6vN2/BwcG1e7NERERkMXr/ULQb+aLUaZANpez7DTsXv4WLuzdKnQqRdXAA1uZqVcCmpqZiwoQJWLZsWaVR1puUSiVWrVqF06dPw8PDA1qtFlu3bsWAAQNq/LzqF198gdjYWHTo0KHS/gEDBuC+++5DXFwcevfujV9++QUAsGTJklv2NXXqVOTl5Zm31NTUWrxbIiIisjSPsGh4hsdInQbZUPrxfTAZjVKnQUSNRK0K2AMHDiAzMxPx8fFQKBRQKBTYtm0b5s2bB4VCAaPRiPj4eCQlJSE3NxdpaWlYv349srOzER4efsf+i4uLsXLlyiqjr9XR6XSIi4u77QzHarUarq6ulTYiIiKSjtrZFS3veQyCwJX8HIUgk8M9sAlEUZQ6FSJqBGo1C3GvXr1w9OjRSvseffRRREdHY8qUKZVGWfV6PYAbz63u378f77zzzh37/+6771BWVoaHHnrojm3Lyspw4sQJdO3atTZvgYiIiCTmGR4DzyYtkHXumNSpkA0IMhm0Xn4QBAe/75EaJ0G4sdk6pgOr1defLi4uiI2NrbTpdDp4enoiNjYWAPD9999j69atOH/+PNauXYs+ffpg6NCh6Nu3r7mfsWPHYurUqVX6/+KLLzB06FB4enpWee3ll1/Gtm3bcOHCBezZswfDhw9Hfn4+Hn744dq+ZyIiIpKQTC5HQFyi1GmQjbj6hnDEnUhCM2bMQPv27eHi4gIfHx8MHToUp06dqtRGFEVMmzYNAQEBcHJyQo8ePZCcnFypTVlZGZ5//nl4eXlBp9NhyJAhuHz5cqU2OTk5GDNmjHkOojFjxiA3N9ei78fiv03S0tIwZswYREdH44UXXsCYMWOqLKGTkpJSZVKn06dPY8eOHRg3bly1/V6+fBkjR45EVFQUhg0bBpVKhd27dyM0NNTSb4GIiIiszKtJrNQpkI24h0bBSV91cIKoUbCDSZy2bduGZ599Frt378amTZtQUVGBvn37oqioyNxm1qxZmDNnDj799FPs27cPfn5+6NOnDwoKCsxtJk6ciDVr1mDlypXYsWMHCgsLMXjwYBj/9oz7qFGjkJSUhPXr12P9+vVISkrCmDFjapfwHQiiAz2QkJ+fD71ej7y8PD4PS0REJCFjuQFb5r6E65dOSp0KWVn8gxMQ3mkABEFmvo24wlCG3NSzMBQXwCsiFiqts8RZklTs9fO5Oe8vH4erVmXb2MUG6B9dXOdzdu3aNfj4+GDbtm3o1q0bRFFEQEAAJk6ciClTpgC4Mdrq6+uLmTNn4sknn0ReXh68vb3x9ddfY8SIEQCAq1evIjg4GOvWrUO/fv1w4sQJtGjRArt370ZCQgIAYPfu3UhMTMTJkycRFRVlkfdfq2dgiYiIiCzBUJSPgkyuDuAIzm7/CdfOHoVK64Jmd92H4usZOLL2C/OXF53GvwGvJrHQuLpLnClRHUj4DGx+fn6l3Wq1Gmq1+o6H5+XlAQA8PDwAABcuXEB6enqlRz7VajW6d++OnTt34sknn8SBAwdQXl5eqU1AQABiY2Oxc+dO9OvXD7t27YJerzcXrwDQsWNH6PV67Ny5kwUsERER2a+K8rIqz0UGxCXCq2kckv9vCYzlZRJlRpaWd/UC8q5eAACc37kOJmMF8LcbAHd+/jZ6vfwJC1iiWgoODq7085tvvolp06bd9hhRFDFp0iR06dLFPIdReno6AMDX17dSW19fX1y6dMncRqVSwd3dvUqbm8enp6fDx8enSkwfHx9zG0tgAUtEREQ25+IdiLYjXsDx9cugdHLG9Qsn0KTTQPjHJsDFJwh/LnxD6hTJCkwV5dXuL8y6Cr1fKBQaJxtnRGS/UlNTK91CXJPR1+eeew5HjhzBjh07qrz2z5nCRVG84+zh/2xTXfua9FMbLGCJiIhIEv4xHeDfoj3kSjUyTh+CV5MYCIIA36i2iBk4FsnrlkqdItnInq9mIGbgWET1vh8KlUbqdIjsgqura62egX3++efx008/Yfv27QgKCjLv9/PzA3BjBNXf39+8PzMz0zwq6+fnB4PBgJycnEqjsJmZmejUqZO5TUZGRpW4165dqzK6Wx+c05yIiIgkodRooXTSQaZQwDuyFZQaLQBAoVJD4+ohcXZkaxf3bEJpfo7UaRA1OqIo4rnnnsPq1avx+++/Izw8vNLr4eHh8PPzw6ZNm8z7DAYDtm3bZi5O4+PjoVQqK7VJS0vDsWPHzG0SExORl5eHvXv3mtvs2bMHeXl55jaWwBFYIiIikpxCWXkWz5zU0xJlQlJp/9AkOHv537khUUMi4SRONfXss8/im2++wdq1a+Hi4mJ+HlWv18PJyQmCIGDixImYPn06IiMjERkZienTp0Or1WLUqFHmtuPGjcNLL70ET09PeHh44OWXX0ZcXBx69+4NAGjevDn69++Pxx9/HAsXLgQAPPHEExg8eLDFJnACWMASERFRA1NeWoysc8ekToNsRCZXoM39z8EzrIXUqRA1SgsWLAAA9OjRo9L+L7/8Eo888ggAYPLkySgpKcEzzzyDnJwcJCQkYOPGjXBxcTG3/+ijj6BQKPDAAw+gpKQEvXr1wldffQW5XG5us3z5crzwwgvm2YqHDBmCTz/91KLvh+vAEhERUYMimkzYu/wDXNrzv1vV5CoNTBUGKFQaBLXuigu7N9y+E0FAcJvuUOlcce6Pn6ycMdVH+9EvIbRDb8jkHFdxRPb6+dyc95InpVkH9uGFdnfOLIW/KYiIiKhhEQSEJfRFSHxPOOk9YawwQKV1hdFQivKSIrgFNYUgl+P8n+sAAM5eASi6ngHRZAQAhLTvhdhBY6F2doNoMkHr7o2jP30h5TuiWwho2QkBLTuzeCX7Jfy12TqmA+NvCyIiImpQBEGAb7PWt23Tov9oVJSVIiyhLzzCopCfnoKC9FQcWfs5YgaMgbNXgLltZI+hEGQyHPlxsZUzp9oKbtMdKq2z1GkQkR1hAUtERER2R+vugw5jXjGP3HmFt4DOwwceoc3g4hNYqa1CpUFgXCecWL8c5aXFUqRLt+DqF2LR9SGJbE6ABJM42TZcQ8NldIiIiMgu/fO2Uye9F/QB4dW2dfYOQIexU6D4a6kekp4gk0PppJM6DSKyMyxgiYiIqNETZDIExCWiw5gpkKs0UqdDACCKKC8pkjoLIrIzLGCJiIjIIQiCgIDYBPSdsgABLTtJnY7DE0UTTv32PbIvnYLprwm4iIjuhAUsEREROQyZXA4X3yAkjJ2C+AcnSp2Ow0vZ/zt+//AF/LnwDVy/dArlZSUsZonotjiJExERETkcpUaLoDbdUFFWjMNrFkmdjkMTTSakJe9F9oUT6DBmMtxDIiEIAgS5Amqd461xSXZGECSYxMmxZ3FiAUtEREQOSa1zQVhCX5QW5OLU5u+kTsfhGYoLsGPh69C6e8MtqCmiej8AhUoD9+CmUqdGRA0IbyEmIiIih6V21iOy5zAEte4mdSr0l+Kca7h6dBdyU89C5+krdTpEtydItDkwFrBERETk0LR6T7Qd8Txc/UKlToX+xi2oCVRaF6nTIKIGhgUsEREROTyNixvi7n5U6jToJkGASqeXOgsiaoD4DCwRERE5tAqDAVnnjmL/io+kToX+IggClBonqdMgujNO4mRzLGCJiIjIYYkmEy7uXo+D330idSr0N6LJBGNFhdRpEFEDxFuIiYiIyGHlXj6LIz8uljoNqkZe2gWpUyC6M07iZHMsYImIiMghleZfx6HVC1FhKJU6FapG/tWLMFaUS50GETUwvIWYiIiIHNKVIzuRdfaI1GnQXwRBhrh7xsGveTwqSkug0XtBrlBKnRbRHUgxJOrYQ7AsYImIiMjhFOdew6nff6j2Nd+oNghPHIAD336M8pIiG2fmuEIT+iKyx70sWonotngLMRERETmckrxsFGZeqfa1uHseR0i7nuj46GtwD460cWaO6/KhbSjJzZI6DSJq4DgCS0RERA5HpdFBrlTBWG6o+prOBQDg36I9XH1DcGnfZqh0rkj+ZSnKCnNtnKmDEAR0e+59aD18pM6EqHZ4B7HNsYAlIiIih+PsHYhmPe/DiY0rKu13D24KuVJl/lnn6YsW/UcDALybtsTFPRtxYdd6GIrybZpvYxczYAw8QppBJpNLnQoRNXAsYImIiMjhCDIZQhP64MTGFVBpXdC8/ygYCvPR7K77oHbWV3uM3j8ULe8Zj8juQ3E95TR2f/keTJwl1yL0gU0gk/NjKdkhQbix2TqmA+NvCiIiInJICpUarYc9hdD2vaB2cavRMYIgQOvuDY2rB0Lb98aFXb9aN0kHIZNz5JWIaoaTOBEREZFD0rh6IiyxX42L17+TyeWI7DEUHcZM5nObFiAI/EhKRDXDEVgiIiJySDK5HCon5zof7xbYBG6BTaDz8sOWjyZZMDPH4RbcDNG9hnO2Z7JfnMTJ5ljAEhEREdWDe0gUwhL64OKeTVKnYldCO/RBi/6j4eITKHUqRGRHWMASERER1YNCqUKLAQ/Bu1lrHFgxlxM73YGzdwDajngBnmHRUGp0UqdDVE8cgrU1FrBERERE9eTsFQCdpz9MFeU4sGKu1Ok0aJE97oVfdLzUaRCRnWIBS0RERGQBgiDAxZu3w95JSW621CkQWQ4HYG2OU74RERERWYihuFDqFBq8q8l7UFqYB9FkQml+Dq6nnJY6JSKyIxyBJSIiIrIQvX8o5EoVjOUGqVNpsPKvXsCG98bDJ7I1clJOw69Fe7j6h0GhVEmdGhHZAY7AEhEREVmIs3cgguN7Sp1Gg1dWkIvUg1shV6kRM3AMi1eyX4IgzebAWMASERERWYggk8G3WWup07AbeVcvIOPUIanTICI7wluIiYiIiCzIxTdY6hTshrNPEHQevhBFEYKDjyqRHeOla1McgSUiIiKyIK2HL5p0HiR1Gg2eX4v26PnCB/AMb87ilYhqjCOwRERERBakcXFD6+FPo9ld9wGiiOPrlyNl/+9Sp9WgtOj/EHyi2sDJzVPqVIjIzrCAJSIiIrIwhVINV99gZF88gdSD26ROx6KUTjo06TwQ+oAmcPEJwtG1nyPzzOEaHeuk90SLgWMR3LYbVE7OVs6UyAakmFTJwe9YYAFLREREZAXGcgMu7t0M0WSUOhWLcvULRfN+o8wFaPyoF5F56hAOrPz4jsc6ewciIK4ji1ciqjMWsERERERWkHf1Is5t/0nqNCqRK9UQTUaYjBV17qN5v5GVClAX70A4uXqg8NpVnPrt+9seq/Pyg8AZb4ioHljAEhEREVlYYVYaktctkToNAIBrQBg8w5rDu2lL6APCoHJywc4v3kZOyuk69Vd0PaPKPoXaCdF9R8LFNxhnt/8EfUAYUvZvgSAIaD/6JZQW5sGrSQx0nr7QuLjX9y0RkQNjAUtERERkYTpPP8QNeQwl+deRm3pW0lyiez2AkHZ3QSaXm/d1Gv8mjIYS5F65gKQf5sNQUghTRXmN+pPLldXuV+tc0KTTAAS37QG5UoWILoOhdtZD6+ELmVzBmYapceIzsDbHZXSIiIiILEwQBLgFRqDjw1Ph1SRGkhxkCiV6vTQPga06VypeAUDn4QNXv1D4RLZC39cW464XP4Krf2ilNq7+Yej85NsY/M5yqHQu5v1aT7/bxlVqnCCTy+HVJAYuPkGQK5QsXonIYjgCS0RERGQlrn4haP/QKzj1+w84v+P/bBq7w5jJcA9pVqV4/TuN643beTXOenR9ejrObFkNk8kIz9AoaPSe8I1qAwBoP+olpBzYiuD4nvAMb26T/ImIqsMCloiIiMiKXHwCEd37AVzY+avNZiSO6jMCPlGtb1u8/pPOwwet7n0CoihCkMkqjZr6xXRAYKvO1kiVyL4Jf222junAWMASERERWZnJaARE0Saxgtv2QPPeIyrd9ltTgkxW7WdjuaL6516JiGyNz8ASERERWZlcoYBQi9HQvxMEGZp0GgiFRgu5Ug1Bdut+BEGGZnfdV6filYjq4OYkTrbeHBhHYImIiIisqLy0BCajERoXdxTnZNbqWJXOBV2fng734KZo0nkg1Do9DKVFuLDzV5zb8TNEk6lSe6XWGSqt8y16IyKyfyxgiYiIiKxENJmQd/U8fv/oxTrdQtzm/ufgGRYNAPAIjQIA6ADohz+NiC6DUZx7DSc2rEDWuaMAAENRPi7t/x2xA8da7D0QETUkLGCJiIiIrKCsKB9F2RnY/umrdX7+1cnVs9r9Mpkc+oAw6APC4OobjL3LZuPamSMAgNzL5yGaTBBkfFKMiBof/mYjIiIisgK5QomirKswGStqfaxbUAQ6jJ0C95DIO7bVefohZsAY888RXQaxeCWiRqtev91mzJgBQRAwceJE876MjAw88sgjCAgIgFarRf/+/XHmzJnb9vPVV19BEIQqW2lpaaV28+fPR3h4ODQaDeLj4/HHH3/UJ30iIiIiq1GoneDdrDV6T/4MOk+/O7YXBBmC43uiy5PvoOszMxDWoTeUGm2NYjn7BMHZKwCBrbrAq0lMfVMnopriJE42V+dbiPft24dFixahZcuW5n2iKGLo0KFQKpVYu3YtXF1dMWfOHPTu3RvHjx+HTqe7ZX+urq44depUpX0ajcb852+//RYTJ07E/Pnz0blzZyxcuBADBgzA8ePHERISUte3QURERGQ1Gmc9NM56dH36Pax/dxwAwMU3GFG97kdFWQlyL5+Dq18oXHxvFKDOPoF1WrJG7axH834j4ewTWOOil4jIHtWpgC0sLMTo0aOxePFivPvuu+b9Z86cwe7du3Hs2DHExNz49m/+/Pnw8fHBihUrMH78+Fv2KQgC/Pxu/e3knDlzMG7cOHMfc+fOxYYNG7BgwQLMmDGjLm+DiIiIyCZK86+b/9x+9EsWHyWVK5QIT+xfp9uViYjsSZ1uIX722WcxaNAg9O7du9L+srIyAJVHTuVyOVQqFXbs2HHbPgsLCxEaGoqgoCAMHjwYhw4dMr9mMBhw4MAB9O3bt9Ixffv2xc6dO2/ZZ1lZGfLz8yttRERERLam0roAggCtuy+07t5WiyOTc35OIpsSJNocWK0L2JUrV+LgwYPVjnpGR0cjNDQUU6dORU5ODgwGA95//32kp6cjLS3tln1GR0fjq6++wk8//YQVK1ZAo9Ggc+fO5mdns7KyYDQa4evrW+k4X19fpKen37LfGTNmQK/Xm7fg4ODavl0iIiKietN6+qHnhA/R9el3oXX3kTodIiK7VasCNjU1FRMmTMCyZcsqjbLepFQqsWrVKpw+fRoeHh7QarXYunUrBgwYALlcfst+O3bsiIceegitWrVC165d8d1336FZs2b45JNPKrUT/vHAsiiKVfb93dSpU5GXl2feUlNTa/N2iYiIiCxC5aSDd9M46APCpE6FiCyJkzjZXK3uMzlw4AAyMzMRHx9v3mc0GrF9+3Z8+umnKCsrQ3x8PJKSkpCXlweDwQBvb28kJCSgXbt2NY4jk8nQvn178wisl5cX5HJ5ldHWzMzMKqOyf6dWq6FWq2vzFomIiIiIiKiBqtUIbK9evXD06FEkJSWZt3bt2mH06NFISkqqNMqq1+vh7e2NM2fOYP/+/bjnnntqHEcURSQlJcHf3x8AoFKpEB8fj02bNlVqt2nTJnTq1Kk2b4GIiIiIiMgy+AyszdVqBNbFxQWxsbGV9ul0Onh6epr3f//99/D29kZISAiOHj2KCRMmYOjQoZUmYBo7diwCAwPNz9G+9dZb6NixIyIjI5Gfn4958+YhKSkJn332mfmYSZMmYcyYMWjXrh0SExOxaNEipKSk4KmnnqrzmyciIiIiIiL7YfGp6tLS0jBp0iRkZGTA398fY8eOxeuvv16pTUpKCmSy/w3+5ubm4oknnkB6ejr0ej3atGmD7du3o0OHDuY2I0aMQHZ2Nt5++22kpaUhNjYW69atQ2hoqKXfAhERERERETVAgiiKotRJ2Ep+fj70ej3y8vLg6uoqdTpERERERA7NXj+fm/P+v5fgqrPtnDv5RWXQD/7Q7s6ZpdRpHVgiIiIiIiIiW+Nq10RERERERHUhxaRKDj6JE0dgiYiIiIiIyC6wgCUiIiIiIiK7wFuIiYiIiIiI6kIQbmy2junAOAJLREREREREdoEjsERERERERHXBSZxsjiOwREREREREZBc4AktERERERFQXfAbW5jgCS0RERERERHaBBSwRERERERHZBRawREREREREZBdYwBIREREREZFd4CROREREREREdcFJnGyOI7BERERERERkF1jAEhERERERkV3gLcRERERERER1Ify12TqmA+MILBEREREREdkFjsASERERERHVBSdxsjmOwBIREREREZFdcKgRWFEUAQD5+fkSZ0JERERERDc/l9/8nE50Jw5VwBYUFAAAgoODJc6EiIiIiIhuKigogF6vlzqNRmv+/PmYPXs20tLSEBMTg7lz56Jr165Sp1UnDlXABgQEIDU1FS4uLhCsdO94fn4+goODkZqaCldXV6vEcGQ8v9bF82s9PLfWxfNrPTy31sXzaz08t9ZlqfMriiIKCgoQEBBgwezo77799ltMnDgR8+fPR+fOnbFw4UIMGDAAx48fR0hIiNTp1ZpDFbAymQxBQUE2ieXq6spfllbE82tdPL/Ww3NrXTy/1sNza108v9bDc2tdlji/dj3yageTOM2ZMwfjxo3D+PHjAQBz587Fhg0bsGDBAsyYMcMaGVqVQxWwRERERERElpJfVCZZzH/O66NWq6FWqyvtMxgMOHDgAF599dVK+/v27YudO3daN1ErYQFLRERERERUCyqVCn5+fgi+5yNJ4js7O1eZ1+fNN9/EtGnTKu3LysqC0WiEr69vpf2+vr5IT0+3dppWwQLWwtRqNd58880q336QZfD8WhfPr/Xw3FoXz6/18NxaF8+v9fDcWpejn1+NRoMLFy7AYDBIEl8UxSpz+tzu/8U/21Z3vL0QRM5ZTURERERE1OgYDAZotVp8//33uPfee837J0yYgKSkJGzbtk3C7OpGJnUCREREREREZHkqlQrx8fHYtGlTpf2bNm1Cp06dJMqqfngLMRERERERUSM1adIkjBkzBu3atUNiYiIWLVqElJQUPPXUU1KnVicsYImIiIiIiBqpESNGIDs7G2+//TbS0tIQGxuLdevWITQ0VOrU6oTPwBIREREREZFd4DOwtTBjxgy0b98eLi4u8PHxwdChQ3Hq1KnbHrN161YIglBlO3nypI2yth8LFixAy5YtzQtiJyYm4tdff73tMdu2bUN8fDw0Gg2aNGmC//znPzbK1v7U9vzy2q27GTNmQBAETJw48bbteP3WXk3OLa/dmps2bVqV8+Tn53fbY3jd1lxtzy+v3dq5cuUKHnroIXh6ekKr1aJ169Y4cODAbY/h9VtztT2/vH7JVngLcS1s27YNzz77LNq3b4+Kigq89tpr6Nu3L44fPw6dTnfbY0+dOgVXV1fzz97e3tZO1+4EBQXh/fffR9OmTQEAS5YswT333INDhw4hJiamSvsLFy5g4MCBePzxx7Fs2TL8+eefeOaZZ+Dt7Y377rvP1uk3eLU9vzfx2q2dffv2YdGiRWjZsuVt2/H6rb2antubeO3WTExMDDZv3mz+WS6X37Itr9vaq835vYnX7p3l5OSgc+fO6NmzJ3799Vf4+Pjg3LlzcHNzu+UxvH5rri7n9yZev2R1ItVZZmamCEDctm3bLdts2bJFBCDm5OTYLrFGxN3dXfz888+rfW3y5MlidHR0pX1PPvmk2LFjR1uk1ijc7vzy2q29goICMTIyUty0aZPYvXt3ccKECbdsy+u3dmpzbnnt1tybb74ptmrVqsbted3WTm3PL6/dmpsyZYrYpUuXWh3D67fm6nJ+ef2SrfAW4nrIy8sDAHh4eNyxbZs2beDv749evXphy5Yt1k7N7hmNRqxcuRJFRUVITEysts2uXbvQt2/fSvv69euH/fv3o7y83BZp2q2anN+beO3W3LPPPotBgwahd+/ed2zL67d2anNub+K1WzNnzpxBQEAAwsPD8eCDD+L8+fO3bMvrtvZqc35v4rV7Zz/99BPatWuH+++/Hz4+PmjTpg0WL15822N4/dZcXc7vTbx+ydpYwNaRKIqYNGkSunTpgtjY2Fu28/f3x6JFi7Bq1SqsXr0aUVFR6NWrF7Zv327DbO3H0aNH4ezsDLVajaeeegpr1qxBixYtqm2bnp4OX1/fSvt8fX1RUVGBrKwsW6Rrd2pzfnnt1s7KlStx8OBBzJgxo0btef3WXG3PLa/dmktISMDSpUuxYcMGLF68GOnp6ejUqROys7Orbc/rtnZqe3557dbc+fPnsWDBAkRGRmLDhg146qmn8MILL2Dp0qW3PIbXb83V5fzy+iVb4TOwdfTcc8/hyJEj2LFjx23bRUVFISoqyvxzYmIiUlNT8cEHH6Bbt27WTtPuREVFISkpCbm5uVi1ahUefvhhbNu27ZZFliAIlX4W/5pU+5/76YbanF9euzWXmpqKCRMmYOPGjdBoNDU+jtfvndXl3PLarbkBAwaY/xwXF4fExERERERgyZIlmDRpUrXH8LqtudqeX167NWcymdCuXTtMnz4dwI1Rv+TkZCxYsABjx4695XG8fmumLueX1y/ZCkdg6+D555/HTz/9hC1btiAoKKjWx3fs2BFnzpyxQmb2T6VSoWnTpmjXrh1mzJiBVq1a4eOPP662rZ+fH9LT0yvty8zMhEKhgKenpy3StTu1Ob/V4bVbvQMHDiAzMxPx8fFQKBRQKBTYtm0b5s2bB4VCAaPRWOUYXr81U5dzWx1euzWj0+kQFxd3y3PF67Z+7nR+q8Nrt3r+/v5Vvnxt3rw5UlJSbnkMr9+aq8v5rQ6vX7IGjsDWgiiKeP7557FmzRps3boV4eHhdern0KFD8Pf3t3B2jZMoiigrK6v2tcTERPz888+V9m3cuBHt2rWDUqm0RXp273bntzq8dqvXq1cvHD16tNK+Rx99FNHR0ZgyZUq1s47y+q2Zupzb6vDarZmysjKcOHECXbt2rfZ1Xrf1c6fzWx1eu9Xr3LlzlaUMT58+jdDQ0Fsew+u35upyfqvD65esQrr5o+zP008/Ler1enHr1q1iWlqaeSsuLja3efXVV8UxY8aYf/7oo4/ENWvWiKdPnxaPHTsmvvrqqyIAcdWqVVK8hQZt6tSp4vbt28ULFy6IR44cEf/1r3+JMplM3LhxoyiKVc/t+fPnRa1WK7744ovi8ePHxS+++EJUKpXiDz/8INVbaNBqe3557dbPP2fK5fVrOXc6t7x2a+6ll14St27dKp4/f17cvXu3OHjwYNHFxUW8ePGiKIq8buurtueX127N7d27V1QoFOJ7770nnjlzRly+fLmo1WrFZcuWmdvw+q27upxfXr9kKyxgawFAtduXX35pbvPwww+L3bt3N/88c+ZMMSIiQtRoNKK7u7vYpUsX8ZdffrF98nbgscceE0NDQ0WVSiV6e3uLvXr1MhdXolj13IqiKG7dulVs06aNqFKpxLCwMHHBggU2ztp+1Pb88tqtn38WWbx+LedO55bXbs2NGDFC9Pf3F5VKpRgQECAOGzZMTE5ONr/O67Z+ant+ee3Wzs8//yzGxsaKarVajI6OFhctWlTpdV6/9VPb88vrl2xFEMW/nl4nIiIiIiIiasA4iRMRERERERHZBRawREREREREZBdYwBIREREREZFdYAFLREREREREdoEFLBEREREREdkFFrBERERERERkF1jAEhERERERkV1gAUtERERERER2gQUsERERERER2QUWsERERERERGQXWMASERERERGRXWABS0RERERERHbh/wEyDczOnfjCq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1156724"/>
            <a:ext cx="4309745" cy="28590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760" y="1156725"/>
            <a:ext cx="4442460" cy="285901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8" name="Google Shape;3678;p51"/>
          <p:cNvSpPr/>
          <p:nvPr/>
        </p:nvSpPr>
        <p:spPr>
          <a:xfrm>
            <a:off x="2816025" y="685975"/>
            <a:ext cx="3576600" cy="2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79" name="Google Shape;3679;p51"/>
          <p:cNvSpPr txBox="1">
            <a:spLocks noGrp="1"/>
          </p:cNvSpPr>
          <p:nvPr>
            <p:ph type="title"/>
          </p:nvPr>
        </p:nvSpPr>
        <p:spPr>
          <a:xfrm>
            <a:off x="752325" y="46354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en-US" dirty="0"/>
              <a:t>Highest Rated Categories</a:t>
            </a:r>
            <a:endParaRPr dirty="0"/>
          </a:p>
        </p:txBody>
      </p:sp>
      <p:grpSp>
        <p:nvGrpSpPr>
          <p:cNvPr id="3681" name="Google Shape;3681;p51"/>
          <p:cNvGrpSpPr/>
          <p:nvPr/>
        </p:nvGrpSpPr>
        <p:grpSpPr>
          <a:xfrm flipH="1">
            <a:off x="-2196357" y="-1687577"/>
            <a:ext cx="4017967" cy="3644766"/>
            <a:chOff x="3166062" y="1034326"/>
            <a:chExt cx="6010422" cy="5452155"/>
          </a:xfrm>
        </p:grpSpPr>
        <p:sp>
          <p:nvSpPr>
            <p:cNvPr id="3682" name="Google Shape;3682;p51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3" name="Google Shape;3683;p51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855" y="1258674"/>
            <a:ext cx="5541659" cy="344286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Google Shape;2206;p28"/>
          <p:cNvSpPr/>
          <p:nvPr/>
        </p:nvSpPr>
        <p:spPr>
          <a:xfrm>
            <a:off x="1804525" y="685975"/>
            <a:ext cx="5575500" cy="2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07" name="Google Shape;2207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en-US"/>
              <a:t>Word Cloud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2" y="1080525"/>
            <a:ext cx="6815812" cy="366673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Google Shape;2206;p28"/>
          <p:cNvSpPr/>
          <p:nvPr/>
        </p:nvSpPr>
        <p:spPr>
          <a:xfrm>
            <a:off x="1804525" y="685975"/>
            <a:ext cx="5575500" cy="2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07" name="Google Shape;2207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en-US"/>
              <a:t>Word Cloud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0" y="1156725"/>
            <a:ext cx="6749974" cy="363131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Google Shape;2322;p34"/>
          <p:cNvSpPr txBox="1">
            <a:spLocks noGrp="1"/>
          </p:cNvSpPr>
          <p:nvPr>
            <p:ph type="title"/>
          </p:nvPr>
        </p:nvSpPr>
        <p:spPr>
          <a:xfrm>
            <a:off x="923777" y="2622193"/>
            <a:ext cx="6125100" cy="7391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6000"/>
              <a:t>Delivery</a:t>
            </a:r>
            <a:endParaRPr lang="tr-TR"/>
          </a:p>
        </p:txBody>
      </p:sp>
      <p:pic>
        <p:nvPicPr>
          <p:cNvPr id="2323" name="Google Shape;2323;p3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586825" y="1080675"/>
            <a:ext cx="2147700" cy="32416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2253;p29"/>
          <p:cNvSpPr/>
          <p:nvPr/>
        </p:nvSpPr>
        <p:spPr>
          <a:xfrm rot="10800000" flipH="1">
            <a:off x="1059322" y="604532"/>
            <a:ext cx="1032139" cy="58864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" name="Google Shape;2259;p29"/>
          <p:cNvSpPr txBox="1"/>
          <p:nvPr/>
        </p:nvSpPr>
        <p:spPr>
          <a:xfrm>
            <a:off x="841176" y="432731"/>
            <a:ext cx="1574184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GB" sz="9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05</a:t>
            </a:r>
            <a:endParaRPr lang="en-GB" sz="9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8" name="Google Shape;3678;p51"/>
          <p:cNvSpPr/>
          <p:nvPr/>
        </p:nvSpPr>
        <p:spPr>
          <a:xfrm>
            <a:off x="3281691" y="668984"/>
            <a:ext cx="3576600" cy="229800"/>
          </a:xfrm>
          <a:prstGeom prst="rect">
            <a:avLst/>
          </a:prstGeom>
          <a:solidFill>
            <a:srgbClr val="A3D6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79" name="Google Shape;3679;p51"/>
          <p:cNvSpPr txBox="1">
            <a:spLocks noGrp="1"/>
          </p:cNvSpPr>
          <p:nvPr>
            <p:ph type="title"/>
          </p:nvPr>
        </p:nvSpPr>
        <p:spPr>
          <a:xfrm>
            <a:off x="1285725" y="4526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en-US"/>
              <a:t>Delivery time and estimated delivery time</a:t>
            </a:r>
            <a:endParaRPr lang="en-US"/>
          </a:p>
        </p:txBody>
      </p:sp>
      <p:grpSp>
        <p:nvGrpSpPr>
          <p:cNvPr id="3681" name="Google Shape;3681;p51"/>
          <p:cNvGrpSpPr/>
          <p:nvPr/>
        </p:nvGrpSpPr>
        <p:grpSpPr>
          <a:xfrm flipH="1">
            <a:off x="-2196357" y="-1687577"/>
            <a:ext cx="4017967" cy="3644766"/>
            <a:chOff x="3166062" y="1034326"/>
            <a:chExt cx="6010422" cy="5452155"/>
          </a:xfrm>
        </p:grpSpPr>
        <p:sp>
          <p:nvSpPr>
            <p:cNvPr id="3682" name="Google Shape;3682;p51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3" name="Google Shape;3683;p51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rgbClr val="A3D6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332" y="1024176"/>
            <a:ext cx="4741511" cy="366675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8" name="Google Shape;3678;p51"/>
          <p:cNvSpPr/>
          <p:nvPr/>
        </p:nvSpPr>
        <p:spPr>
          <a:xfrm>
            <a:off x="3281691" y="668984"/>
            <a:ext cx="3576600" cy="229800"/>
          </a:xfrm>
          <a:prstGeom prst="rect">
            <a:avLst/>
          </a:prstGeom>
          <a:solidFill>
            <a:srgbClr val="A3D6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79" name="Google Shape;3679;p51"/>
          <p:cNvSpPr txBox="1">
            <a:spLocks noGrp="1"/>
          </p:cNvSpPr>
          <p:nvPr>
            <p:ph type="title"/>
          </p:nvPr>
        </p:nvSpPr>
        <p:spPr>
          <a:xfrm>
            <a:off x="1295250" y="4573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en-US"/>
              <a:t>Delivery time and estimated delivery time</a:t>
            </a:r>
            <a:endParaRPr lang="en-US"/>
          </a:p>
        </p:txBody>
      </p:sp>
      <p:grpSp>
        <p:nvGrpSpPr>
          <p:cNvPr id="3681" name="Google Shape;3681;p51"/>
          <p:cNvGrpSpPr/>
          <p:nvPr/>
        </p:nvGrpSpPr>
        <p:grpSpPr>
          <a:xfrm flipH="1">
            <a:off x="-2196357" y="-1687577"/>
            <a:ext cx="4017967" cy="3644766"/>
            <a:chOff x="3166062" y="1034326"/>
            <a:chExt cx="6010422" cy="5452155"/>
          </a:xfrm>
        </p:grpSpPr>
        <p:sp>
          <p:nvSpPr>
            <p:cNvPr id="3682" name="Google Shape;3682;p51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3" name="Google Shape;3683;p51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rgbClr val="A3D6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133" y="915775"/>
            <a:ext cx="3572934" cy="410495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8" name="Google Shape;3678;p51"/>
          <p:cNvSpPr/>
          <p:nvPr/>
        </p:nvSpPr>
        <p:spPr>
          <a:xfrm>
            <a:off x="2816025" y="685975"/>
            <a:ext cx="3576600" cy="229800"/>
          </a:xfrm>
          <a:prstGeom prst="rect">
            <a:avLst/>
          </a:prstGeom>
          <a:solidFill>
            <a:srgbClr val="F190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79" name="Google Shape;3679;p51"/>
          <p:cNvSpPr txBox="1">
            <a:spLocks noGrp="1"/>
          </p:cNvSpPr>
          <p:nvPr>
            <p:ph type="title"/>
          </p:nvPr>
        </p:nvSpPr>
        <p:spPr>
          <a:xfrm>
            <a:off x="862392" y="28579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en-US"/>
              <a:t>limit date for handling the order</a:t>
            </a:r>
            <a:br>
              <a:rPr lang="en-US"/>
            </a:br>
            <a:r>
              <a:rPr lang="en-US"/>
              <a:t>over to the logistic partner</a:t>
            </a:r>
            <a:endParaRPr lang="en-US"/>
          </a:p>
        </p:txBody>
      </p:sp>
      <p:grpSp>
        <p:nvGrpSpPr>
          <p:cNvPr id="3681" name="Google Shape;3681;p51"/>
          <p:cNvGrpSpPr/>
          <p:nvPr/>
        </p:nvGrpSpPr>
        <p:grpSpPr>
          <a:xfrm flipH="1">
            <a:off x="-2196357" y="-1687577"/>
            <a:ext cx="4017967" cy="3644766"/>
            <a:chOff x="3166062" y="1034326"/>
            <a:chExt cx="6010422" cy="5452155"/>
          </a:xfrm>
        </p:grpSpPr>
        <p:sp>
          <p:nvSpPr>
            <p:cNvPr id="3682" name="Google Shape;3682;p51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3" name="Google Shape;3683;p51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rgbClr val="F190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" name="Google Shape;4092;p54"/>
          <p:cNvSpPr txBox="1"/>
          <p:nvPr/>
        </p:nvSpPr>
        <p:spPr>
          <a:xfrm>
            <a:off x="5621993" y="1872552"/>
            <a:ext cx="2647778" cy="8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Abel" panose="02000506030000020004"/>
              </a:rPr>
              <a:t>90%</a:t>
            </a:r>
            <a:endParaRPr lang="en-GB" sz="2800">
              <a:solidFill>
                <a:schemeClr val="dk1"/>
              </a:solidFill>
              <a:latin typeface="Questrial"/>
              <a:ea typeface="Questrial"/>
              <a:cs typeface="Questrial"/>
              <a:sym typeface="Abel" panose="02000506030000020004"/>
            </a:endParaRPr>
          </a:p>
          <a:p>
            <a:pPr algn="ctr">
              <a:spcAft>
                <a:spcPts val="1600"/>
              </a:spcAft>
            </a:pPr>
            <a:r>
              <a:rPr lang="en-US" sz="2800">
                <a:solidFill>
                  <a:schemeClr val="dk1"/>
                </a:solidFill>
                <a:latin typeface="Questrial"/>
                <a:ea typeface="Questrial"/>
                <a:cs typeface="Questrial"/>
              </a:rPr>
              <a:t>Meeting Deadlines</a:t>
            </a:r>
            <a:endParaRPr sz="2800">
              <a:solidFill>
                <a:schemeClr val="dk1"/>
              </a:solidFill>
              <a:latin typeface="Questrial"/>
              <a:ea typeface="Questrial"/>
              <a:cs typeface="Questrial"/>
              <a:sym typeface="Abel" panose="02000506030000020004"/>
            </a:endParaRPr>
          </a:p>
        </p:txBody>
      </p:sp>
      <p:grpSp>
        <p:nvGrpSpPr>
          <p:cNvPr id="14" name="Google Shape;4096;p54"/>
          <p:cNvGrpSpPr/>
          <p:nvPr/>
        </p:nvGrpSpPr>
        <p:grpSpPr>
          <a:xfrm>
            <a:off x="3025388" y="1258675"/>
            <a:ext cx="2905887" cy="2982049"/>
            <a:chOff x="2542855" y="2802319"/>
            <a:chExt cx="492539" cy="492122"/>
          </a:xfrm>
        </p:grpSpPr>
        <p:sp>
          <p:nvSpPr>
            <p:cNvPr id="15" name="Google Shape;4097;p54"/>
            <p:cNvSpPr/>
            <p:nvPr/>
          </p:nvSpPr>
          <p:spPr>
            <a:xfrm>
              <a:off x="2712955" y="2802319"/>
              <a:ext cx="151969" cy="43028"/>
            </a:xfrm>
            <a:custGeom>
              <a:avLst/>
              <a:gdLst/>
              <a:ahLst/>
              <a:cxnLst/>
              <a:rect l="l" t="t" r="r" b="b"/>
              <a:pathLst>
                <a:path w="9423" h="2668" extrusionOk="0">
                  <a:moveTo>
                    <a:pt x="4725" y="0"/>
                  </a:moveTo>
                  <a:cubicBezTo>
                    <a:pt x="3131" y="0"/>
                    <a:pt x="1537" y="250"/>
                    <a:pt x="0" y="750"/>
                  </a:cubicBezTo>
                  <a:lnTo>
                    <a:pt x="620" y="2667"/>
                  </a:lnTo>
                  <a:cubicBezTo>
                    <a:pt x="1920" y="2253"/>
                    <a:pt x="3274" y="2024"/>
                    <a:pt x="4629" y="2024"/>
                  </a:cubicBezTo>
                  <a:cubicBezTo>
                    <a:pt x="4662" y="2024"/>
                    <a:pt x="4696" y="2024"/>
                    <a:pt x="4729" y="2024"/>
                  </a:cubicBezTo>
                  <a:cubicBezTo>
                    <a:pt x="4764" y="2024"/>
                    <a:pt x="4798" y="2024"/>
                    <a:pt x="4833" y="2024"/>
                  </a:cubicBezTo>
                  <a:cubicBezTo>
                    <a:pt x="6186" y="2024"/>
                    <a:pt x="7516" y="2242"/>
                    <a:pt x="8803" y="2656"/>
                  </a:cubicBezTo>
                  <a:lnTo>
                    <a:pt x="9423" y="739"/>
                  </a:lnTo>
                  <a:cubicBezTo>
                    <a:pt x="7895" y="247"/>
                    <a:pt x="6310" y="0"/>
                    <a:pt x="4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4098;p54"/>
            <p:cNvSpPr/>
            <p:nvPr/>
          </p:nvSpPr>
          <p:spPr>
            <a:xfrm>
              <a:off x="2854917" y="2814237"/>
              <a:ext cx="133278" cy="108667"/>
            </a:xfrm>
            <a:custGeom>
              <a:avLst/>
              <a:gdLst/>
              <a:ahLst/>
              <a:cxnLst/>
              <a:rect l="l" t="t" r="r" b="b"/>
              <a:pathLst>
                <a:path w="8264" h="6738" extrusionOk="0">
                  <a:moveTo>
                    <a:pt x="631" y="0"/>
                  </a:moveTo>
                  <a:lnTo>
                    <a:pt x="0" y="1928"/>
                  </a:lnTo>
                  <a:cubicBezTo>
                    <a:pt x="2663" y="2789"/>
                    <a:pt x="4981" y="4465"/>
                    <a:pt x="6634" y="6737"/>
                  </a:cubicBezTo>
                  <a:lnTo>
                    <a:pt x="8264" y="5544"/>
                  </a:lnTo>
                  <a:cubicBezTo>
                    <a:pt x="6370" y="2938"/>
                    <a:pt x="3696" y="999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4099;p54"/>
            <p:cNvSpPr/>
            <p:nvPr/>
          </p:nvSpPr>
          <p:spPr>
            <a:xfrm>
              <a:off x="2961901" y="3048363"/>
              <a:ext cx="73493" cy="144760"/>
            </a:xfrm>
            <a:custGeom>
              <a:avLst/>
              <a:gdLst/>
              <a:ahLst/>
              <a:cxnLst/>
              <a:rect l="l" t="t" r="r" b="b"/>
              <a:pathLst>
                <a:path w="4557" h="8976" extrusionOk="0">
                  <a:moveTo>
                    <a:pt x="2537" y="1"/>
                  </a:moveTo>
                  <a:cubicBezTo>
                    <a:pt x="2537" y="2801"/>
                    <a:pt x="1653" y="5533"/>
                    <a:pt x="0" y="7794"/>
                  </a:cubicBezTo>
                  <a:lnTo>
                    <a:pt x="1630" y="8976"/>
                  </a:lnTo>
                  <a:cubicBezTo>
                    <a:pt x="3535" y="6371"/>
                    <a:pt x="4557" y="3226"/>
                    <a:pt x="45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4100;p54"/>
            <p:cNvSpPr/>
            <p:nvPr/>
          </p:nvSpPr>
          <p:spPr>
            <a:xfrm>
              <a:off x="2590054" y="2814414"/>
              <a:ext cx="132907" cy="108667"/>
            </a:xfrm>
            <a:custGeom>
              <a:avLst/>
              <a:gdLst/>
              <a:ahLst/>
              <a:cxnLst/>
              <a:rect l="l" t="t" r="r" b="b"/>
              <a:pathLst>
                <a:path w="8241" h="6738" extrusionOk="0">
                  <a:moveTo>
                    <a:pt x="7621" y="0"/>
                  </a:moveTo>
                  <a:cubicBezTo>
                    <a:pt x="4557" y="1010"/>
                    <a:pt x="1894" y="2950"/>
                    <a:pt x="0" y="5555"/>
                  </a:cubicBezTo>
                  <a:lnTo>
                    <a:pt x="1630" y="6738"/>
                  </a:lnTo>
                  <a:cubicBezTo>
                    <a:pt x="3271" y="4477"/>
                    <a:pt x="5590" y="2789"/>
                    <a:pt x="8241" y="1929"/>
                  </a:cubicBezTo>
                  <a:lnTo>
                    <a:pt x="7621" y="0"/>
                  </a:lnTo>
                  <a:close/>
                </a:path>
              </a:pathLst>
            </a:custGeom>
            <a:solidFill>
              <a:srgbClr val="A3D6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4101;p54"/>
            <p:cNvSpPr/>
            <p:nvPr/>
          </p:nvSpPr>
          <p:spPr>
            <a:xfrm>
              <a:off x="2961901" y="2903626"/>
              <a:ext cx="73493" cy="144760"/>
            </a:xfrm>
            <a:custGeom>
              <a:avLst/>
              <a:gdLst/>
              <a:ahLst/>
              <a:cxnLst/>
              <a:rect l="l" t="t" r="r" b="b"/>
              <a:pathLst>
                <a:path w="4557" h="8976" extrusionOk="0">
                  <a:moveTo>
                    <a:pt x="1630" y="1"/>
                  </a:moveTo>
                  <a:lnTo>
                    <a:pt x="0" y="1194"/>
                  </a:lnTo>
                  <a:cubicBezTo>
                    <a:pt x="1653" y="3455"/>
                    <a:pt x="2537" y="6175"/>
                    <a:pt x="2537" y="8976"/>
                  </a:cubicBezTo>
                  <a:lnTo>
                    <a:pt x="4545" y="8976"/>
                  </a:lnTo>
                  <a:cubicBezTo>
                    <a:pt x="4557" y="5751"/>
                    <a:pt x="3535" y="2606"/>
                    <a:pt x="16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4102;p54"/>
            <p:cNvSpPr/>
            <p:nvPr/>
          </p:nvSpPr>
          <p:spPr>
            <a:xfrm>
              <a:off x="2854917" y="3174037"/>
              <a:ext cx="133278" cy="108490"/>
            </a:xfrm>
            <a:custGeom>
              <a:avLst/>
              <a:gdLst/>
              <a:ahLst/>
              <a:cxnLst/>
              <a:rect l="l" t="t" r="r" b="b"/>
              <a:pathLst>
                <a:path w="8264" h="6727" extrusionOk="0">
                  <a:moveTo>
                    <a:pt x="6634" y="1"/>
                  </a:moveTo>
                  <a:cubicBezTo>
                    <a:pt x="4981" y="2262"/>
                    <a:pt x="2663" y="3949"/>
                    <a:pt x="0" y="4810"/>
                  </a:cubicBezTo>
                  <a:lnTo>
                    <a:pt x="620" y="6726"/>
                  </a:lnTo>
                  <a:cubicBezTo>
                    <a:pt x="3684" y="5728"/>
                    <a:pt x="6359" y="3788"/>
                    <a:pt x="8264" y="1183"/>
                  </a:cubicBezTo>
                  <a:lnTo>
                    <a:pt x="66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4103;p54"/>
            <p:cNvSpPr/>
            <p:nvPr/>
          </p:nvSpPr>
          <p:spPr>
            <a:xfrm>
              <a:off x="2543222" y="2903997"/>
              <a:ext cx="73122" cy="144390"/>
            </a:xfrm>
            <a:custGeom>
              <a:avLst/>
              <a:gdLst/>
              <a:ahLst/>
              <a:cxnLst/>
              <a:rect l="l" t="t" r="r" b="b"/>
              <a:pathLst>
                <a:path w="4534" h="8953" extrusionOk="0">
                  <a:moveTo>
                    <a:pt x="2904" y="0"/>
                  </a:moveTo>
                  <a:cubicBezTo>
                    <a:pt x="1010" y="2594"/>
                    <a:pt x="0" y="5739"/>
                    <a:pt x="0" y="8953"/>
                  </a:cubicBezTo>
                  <a:lnTo>
                    <a:pt x="2020" y="8953"/>
                  </a:lnTo>
                  <a:cubicBezTo>
                    <a:pt x="2020" y="6164"/>
                    <a:pt x="2893" y="3444"/>
                    <a:pt x="4534" y="1183"/>
                  </a:cubicBezTo>
                  <a:lnTo>
                    <a:pt x="2904" y="0"/>
                  </a:lnTo>
                  <a:close/>
                </a:path>
              </a:pathLst>
            </a:custGeom>
            <a:solidFill>
              <a:srgbClr val="A3D6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4104;p54"/>
            <p:cNvSpPr/>
            <p:nvPr/>
          </p:nvSpPr>
          <p:spPr>
            <a:xfrm>
              <a:off x="2712955" y="3251413"/>
              <a:ext cx="151969" cy="43028"/>
            </a:xfrm>
            <a:custGeom>
              <a:avLst/>
              <a:gdLst/>
              <a:ahLst/>
              <a:cxnLst/>
              <a:rect l="l" t="t" r="r" b="b"/>
              <a:pathLst>
                <a:path w="9423" h="2668" extrusionOk="0">
                  <a:moveTo>
                    <a:pt x="620" y="0"/>
                  </a:moveTo>
                  <a:lnTo>
                    <a:pt x="0" y="1917"/>
                  </a:lnTo>
                  <a:cubicBezTo>
                    <a:pt x="1537" y="2418"/>
                    <a:pt x="3131" y="2667"/>
                    <a:pt x="4725" y="2667"/>
                  </a:cubicBezTo>
                  <a:cubicBezTo>
                    <a:pt x="6310" y="2667"/>
                    <a:pt x="7895" y="2421"/>
                    <a:pt x="9423" y="1928"/>
                  </a:cubicBezTo>
                  <a:lnTo>
                    <a:pt x="8803" y="12"/>
                  </a:lnTo>
                  <a:cubicBezTo>
                    <a:pt x="7483" y="436"/>
                    <a:pt x="6118" y="643"/>
                    <a:pt x="4729" y="643"/>
                  </a:cubicBezTo>
                  <a:cubicBezTo>
                    <a:pt x="3340" y="643"/>
                    <a:pt x="1951" y="425"/>
                    <a:pt x="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4105;p54"/>
            <p:cNvSpPr/>
            <p:nvPr/>
          </p:nvSpPr>
          <p:spPr>
            <a:xfrm>
              <a:off x="2590054" y="3173666"/>
              <a:ext cx="132907" cy="108667"/>
            </a:xfrm>
            <a:custGeom>
              <a:avLst/>
              <a:gdLst/>
              <a:ahLst/>
              <a:cxnLst/>
              <a:rect l="l" t="t" r="r" b="b"/>
              <a:pathLst>
                <a:path w="8241" h="6738" extrusionOk="0">
                  <a:moveTo>
                    <a:pt x="1630" y="1"/>
                  </a:moveTo>
                  <a:lnTo>
                    <a:pt x="0" y="1183"/>
                  </a:lnTo>
                  <a:cubicBezTo>
                    <a:pt x="1894" y="3788"/>
                    <a:pt x="4557" y="5728"/>
                    <a:pt x="7621" y="6738"/>
                  </a:cubicBezTo>
                  <a:lnTo>
                    <a:pt x="8241" y="4821"/>
                  </a:lnTo>
                  <a:cubicBezTo>
                    <a:pt x="5590" y="3949"/>
                    <a:pt x="3271" y="2262"/>
                    <a:pt x="16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4106;p54"/>
            <p:cNvSpPr/>
            <p:nvPr/>
          </p:nvSpPr>
          <p:spPr>
            <a:xfrm>
              <a:off x="2542855" y="3048360"/>
              <a:ext cx="73489" cy="144393"/>
            </a:xfrm>
            <a:custGeom>
              <a:avLst/>
              <a:gdLst/>
              <a:ahLst/>
              <a:cxnLst/>
              <a:rect l="l" t="t" r="r" b="b"/>
              <a:pathLst>
                <a:path w="4534" h="8953" extrusionOk="0">
                  <a:moveTo>
                    <a:pt x="0" y="1"/>
                  </a:moveTo>
                  <a:cubicBezTo>
                    <a:pt x="0" y="3214"/>
                    <a:pt x="1010" y="6359"/>
                    <a:pt x="2904" y="8953"/>
                  </a:cubicBezTo>
                  <a:lnTo>
                    <a:pt x="4534" y="7771"/>
                  </a:lnTo>
                  <a:cubicBezTo>
                    <a:pt x="2904" y="5510"/>
                    <a:pt x="2020" y="2790"/>
                    <a:pt x="20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5" name="Google Shape;4100;p54"/>
          <p:cNvSpPr/>
          <p:nvPr/>
        </p:nvSpPr>
        <p:spPr>
          <a:xfrm rot="1051506">
            <a:off x="3648259" y="1147105"/>
            <a:ext cx="715072" cy="670720"/>
          </a:xfrm>
          <a:custGeom>
            <a:avLst/>
            <a:gdLst/>
            <a:ahLst/>
            <a:cxnLst/>
            <a:rect l="l" t="t" r="r" b="b"/>
            <a:pathLst>
              <a:path w="8241" h="6738" extrusionOk="0">
                <a:moveTo>
                  <a:pt x="7621" y="0"/>
                </a:moveTo>
                <a:cubicBezTo>
                  <a:pt x="4557" y="1010"/>
                  <a:pt x="1894" y="2950"/>
                  <a:pt x="0" y="5555"/>
                </a:cubicBezTo>
                <a:lnTo>
                  <a:pt x="1630" y="6738"/>
                </a:lnTo>
                <a:cubicBezTo>
                  <a:pt x="3271" y="4477"/>
                  <a:pt x="5590" y="2789"/>
                  <a:pt x="8241" y="1929"/>
                </a:cubicBezTo>
                <a:lnTo>
                  <a:pt x="762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6" name="Google Shape;12582;p71"/>
          <p:cNvGrpSpPr/>
          <p:nvPr/>
        </p:nvGrpSpPr>
        <p:grpSpPr>
          <a:xfrm>
            <a:off x="4049504" y="2256785"/>
            <a:ext cx="857657" cy="846591"/>
            <a:chOff x="6870193" y="2295620"/>
            <a:chExt cx="360356" cy="343462"/>
          </a:xfrm>
          <a:solidFill>
            <a:srgbClr val="A3D6D7"/>
          </a:solidFill>
        </p:grpSpPr>
        <p:sp>
          <p:nvSpPr>
            <p:cNvPr id="27" name="Google Shape;12583;p71"/>
            <p:cNvSpPr/>
            <p:nvPr/>
          </p:nvSpPr>
          <p:spPr>
            <a:xfrm>
              <a:off x="6870193" y="2295620"/>
              <a:ext cx="360356" cy="343462"/>
            </a:xfrm>
            <a:custGeom>
              <a:avLst/>
              <a:gdLst/>
              <a:ahLst/>
              <a:cxnLst/>
              <a:rect l="l" t="t" r="r" b="b"/>
              <a:pathLst>
                <a:path w="11348" h="10816" extrusionOk="0">
                  <a:moveTo>
                    <a:pt x="6027" y="0"/>
                  </a:moveTo>
                  <a:cubicBezTo>
                    <a:pt x="5700" y="0"/>
                    <a:pt x="5448" y="70"/>
                    <a:pt x="5430" y="76"/>
                  </a:cubicBezTo>
                  <a:cubicBezTo>
                    <a:pt x="5358" y="112"/>
                    <a:pt x="5299" y="172"/>
                    <a:pt x="5299" y="255"/>
                  </a:cubicBezTo>
                  <a:lnTo>
                    <a:pt x="5299" y="2731"/>
                  </a:lnTo>
                  <a:lnTo>
                    <a:pt x="3501" y="5017"/>
                  </a:lnTo>
                  <a:cubicBezTo>
                    <a:pt x="3441" y="4767"/>
                    <a:pt x="3215" y="4577"/>
                    <a:pt x="2929" y="4577"/>
                  </a:cubicBezTo>
                  <a:lnTo>
                    <a:pt x="584" y="4577"/>
                  </a:lnTo>
                  <a:cubicBezTo>
                    <a:pt x="274" y="4577"/>
                    <a:pt x="1" y="4827"/>
                    <a:pt x="1" y="5160"/>
                  </a:cubicBezTo>
                  <a:lnTo>
                    <a:pt x="1" y="5732"/>
                  </a:lnTo>
                  <a:cubicBezTo>
                    <a:pt x="1" y="5839"/>
                    <a:pt x="96" y="5910"/>
                    <a:pt x="179" y="5910"/>
                  </a:cubicBezTo>
                  <a:cubicBezTo>
                    <a:pt x="274" y="5910"/>
                    <a:pt x="358" y="5827"/>
                    <a:pt x="358" y="5732"/>
                  </a:cubicBezTo>
                  <a:lnTo>
                    <a:pt x="358" y="5160"/>
                  </a:lnTo>
                  <a:cubicBezTo>
                    <a:pt x="358" y="5041"/>
                    <a:pt x="453" y="4946"/>
                    <a:pt x="572" y="4946"/>
                  </a:cubicBezTo>
                  <a:lnTo>
                    <a:pt x="2918" y="4946"/>
                  </a:lnTo>
                  <a:cubicBezTo>
                    <a:pt x="3037" y="4946"/>
                    <a:pt x="3132" y="5041"/>
                    <a:pt x="3132" y="5160"/>
                  </a:cubicBezTo>
                  <a:lnTo>
                    <a:pt x="3132" y="10232"/>
                  </a:lnTo>
                  <a:cubicBezTo>
                    <a:pt x="3132" y="10351"/>
                    <a:pt x="3037" y="10435"/>
                    <a:pt x="2918" y="10435"/>
                  </a:cubicBezTo>
                  <a:lnTo>
                    <a:pt x="572" y="10435"/>
                  </a:lnTo>
                  <a:cubicBezTo>
                    <a:pt x="453" y="10435"/>
                    <a:pt x="358" y="10351"/>
                    <a:pt x="358" y="10232"/>
                  </a:cubicBezTo>
                  <a:lnTo>
                    <a:pt x="358" y="6506"/>
                  </a:lnTo>
                  <a:cubicBezTo>
                    <a:pt x="358" y="6410"/>
                    <a:pt x="274" y="6327"/>
                    <a:pt x="179" y="6327"/>
                  </a:cubicBezTo>
                  <a:cubicBezTo>
                    <a:pt x="72" y="6327"/>
                    <a:pt x="1" y="6422"/>
                    <a:pt x="1" y="6506"/>
                  </a:cubicBezTo>
                  <a:lnTo>
                    <a:pt x="1" y="10232"/>
                  </a:lnTo>
                  <a:cubicBezTo>
                    <a:pt x="1" y="10542"/>
                    <a:pt x="251" y="10816"/>
                    <a:pt x="584" y="10816"/>
                  </a:cubicBezTo>
                  <a:lnTo>
                    <a:pt x="2929" y="10816"/>
                  </a:lnTo>
                  <a:cubicBezTo>
                    <a:pt x="3251" y="10816"/>
                    <a:pt x="3513" y="10554"/>
                    <a:pt x="3513" y="10232"/>
                  </a:cubicBezTo>
                  <a:lnTo>
                    <a:pt x="3513" y="9744"/>
                  </a:lnTo>
                  <a:lnTo>
                    <a:pt x="4418" y="10185"/>
                  </a:lnTo>
                  <a:cubicBezTo>
                    <a:pt x="4453" y="10197"/>
                    <a:pt x="4477" y="10197"/>
                    <a:pt x="4513" y="10197"/>
                  </a:cubicBezTo>
                  <a:lnTo>
                    <a:pt x="8025" y="10197"/>
                  </a:lnTo>
                  <a:cubicBezTo>
                    <a:pt x="8132" y="10197"/>
                    <a:pt x="8204" y="10113"/>
                    <a:pt x="8204" y="10018"/>
                  </a:cubicBezTo>
                  <a:cubicBezTo>
                    <a:pt x="8204" y="9923"/>
                    <a:pt x="8109" y="9839"/>
                    <a:pt x="8025" y="9839"/>
                  </a:cubicBezTo>
                  <a:lnTo>
                    <a:pt x="4561" y="9839"/>
                  </a:lnTo>
                  <a:lnTo>
                    <a:pt x="3525" y="9327"/>
                  </a:lnTo>
                  <a:lnTo>
                    <a:pt x="3525" y="5589"/>
                  </a:lnTo>
                  <a:lnTo>
                    <a:pt x="5644" y="2910"/>
                  </a:lnTo>
                  <a:cubicBezTo>
                    <a:pt x="5668" y="2874"/>
                    <a:pt x="5692" y="2839"/>
                    <a:pt x="5692" y="2791"/>
                  </a:cubicBezTo>
                  <a:lnTo>
                    <a:pt x="5692" y="398"/>
                  </a:lnTo>
                  <a:cubicBezTo>
                    <a:pt x="5787" y="379"/>
                    <a:pt x="5924" y="358"/>
                    <a:pt x="6080" y="358"/>
                  </a:cubicBezTo>
                  <a:cubicBezTo>
                    <a:pt x="6313" y="358"/>
                    <a:pt x="6587" y="405"/>
                    <a:pt x="6823" y="576"/>
                  </a:cubicBezTo>
                  <a:cubicBezTo>
                    <a:pt x="7132" y="791"/>
                    <a:pt x="7275" y="1207"/>
                    <a:pt x="7275" y="1803"/>
                  </a:cubicBezTo>
                  <a:lnTo>
                    <a:pt x="7275" y="3755"/>
                  </a:lnTo>
                  <a:cubicBezTo>
                    <a:pt x="7275" y="3862"/>
                    <a:pt x="7370" y="3934"/>
                    <a:pt x="7454" y="3934"/>
                  </a:cubicBezTo>
                  <a:lnTo>
                    <a:pt x="10395" y="3934"/>
                  </a:lnTo>
                  <a:cubicBezTo>
                    <a:pt x="10716" y="3934"/>
                    <a:pt x="10990" y="4208"/>
                    <a:pt x="10990" y="4529"/>
                  </a:cubicBezTo>
                  <a:cubicBezTo>
                    <a:pt x="10990" y="4863"/>
                    <a:pt x="10716" y="5125"/>
                    <a:pt x="10395" y="5125"/>
                  </a:cubicBezTo>
                  <a:lnTo>
                    <a:pt x="8823" y="5125"/>
                  </a:lnTo>
                  <a:cubicBezTo>
                    <a:pt x="8728" y="5125"/>
                    <a:pt x="8644" y="5220"/>
                    <a:pt x="8644" y="5303"/>
                  </a:cubicBezTo>
                  <a:cubicBezTo>
                    <a:pt x="8644" y="5410"/>
                    <a:pt x="8740" y="5482"/>
                    <a:pt x="8823" y="5482"/>
                  </a:cubicBezTo>
                  <a:lnTo>
                    <a:pt x="10228" y="5482"/>
                  </a:lnTo>
                  <a:cubicBezTo>
                    <a:pt x="10538" y="5494"/>
                    <a:pt x="10788" y="5767"/>
                    <a:pt x="10788" y="6077"/>
                  </a:cubicBezTo>
                  <a:cubicBezTo>
                    <a:pt x="10788" y="6399"/>
                    <a:pt x="10526" y="6672"/>
                    <a:pt x="10192" y="6672"/>
                  </a:cubicBezTo>
                  <a:lnTo>
                    <a:pt x="8823" y="6672"/>
                  </a:lnTo>
                  <a:cubicBezTo>
                    <a:pt x="8728" y="6672"/>
                    <a:pt x="8644" y="6768"/>
                    <a:pt x="8644" y="6851"/>
                  </a:cubicBezTo>
                  <a:cubicBezTo>
                    <a:pt x="8644" y="6958"/>
                    <a:pt x="8740" y="7030"/>
                    <a:pt x="8823" y="7030"/>
                  </a:cubicBezTo>
                  <a:lnTo>
                    <a:pt x="10073" y="7030"/>
                  </a:lnTo>
                  <a:cubicBezTo>
                    <a:pt x="10371" y="7053"/>
                    <a:pt x="10597" y="7327"/>
                    <a:pt x="10597" y="7625"/>
                  </a:cubicBezTo>
                  <a:cubicBezTo>
                    <a:pt x="10597" y="7946"/>
                    <a:pt x="10335" y="8220"/>
                    <a:pt x="10002" y="8220"/>
                  </a:cubicBezTo>
                  <a:lnTo>
                    <a:pt x="8823" y="8220"/>
                  </a:lnTo>
                  <a:cubicBezTo>
                    <a:pt x="8728" y="8220"/>
                    <a:pt x="8644" y="8315"/>
                    <a:pt x="8644" y="8399"/>
                  </a:cubicBezTo>
                  <a:cubicBezTo>
                    <a:pt x="8644" y="8506"/>
                    <a:pt x="8740" y="8577"/>
                    <a:pt x="8823" y="8577"/>
                  </a:cubicBezTo>
                  <a:lnTo>
                    <a:pt x="9883" y="8577"/>
                  </a:lnTo>
                  <a:cubicBezTo>
                    <a:pt x="9895" y="8577"/>
                    <a:pt x="9918" y="8589"/>
                    <a:pt x="9918" y="8589"/>
                  </a:cubicBezTo>
                  <a:cubicBezTo>
                    <a:pt x="10192" y="8649"/>
                    <a:pt x="10407" y="8887"/>
                    <a:pt x="10407" y="9185"/>
                  </a:cubicBezTo>
                  <a:cubicBezTo>
                    <a:pt x="10407" y="9518"/>
                    <a:pt x="10133" y="9780"/>
                    <a:pt x="9811" y="9780"/>
                  </a:cubicBezTo>
                  <a:lnTo>
                    <a:pt x="8823" y="9780"/>
                  </a:lnTo>
                  <a:cubicBezTo>
                    <a:pt x="8728" y="9780"/>
                    <a:pt x="8644" y="9875"/>
                    <a:pt x="8644" y="9958"/>
                  </a:cubicBezTo>
                  <a:cubicBezTo>
                    <a:pt x="8644" y="10066"/>
                    <a:pt x="8740" y="10137"/>
                    <a:pt x="8823" y="10137"/>
                  </a:cubicBezTo>
                  <a:lnTo>
                    <a:pt x="9811" y="10137"/>
                  </a:lnTo>
                  <a:cubicBezTo>
                    <a:pt x="10347" y="10137"/>
                    <a:pt x="10776" y="9708"/>
                    <a:pt x="10776" y="9173"/>
                  </a:cubicBezTo>
                  <a:cubicBezTo>
                    <a:pt x="10776" y="8887"/>
                    <a:pt x="10657" y="8637"/>
                    <a:pt x="10466" y="8458"/>
                  </a:cubicBezTo>
                  <a:cubicBezTo>
                    <a:pt x="10764" y="8292"/>
                    <a:pt x="10966" y="7982"/>
                    <a:pt x="10966" y="7613"/>
                  </a:cubicBezTo>
                  <a:cubicBezTo>
                    <a:pt x="10966" y="7327"/>
                    <a:pt x="10847" y="7077"/>
                    <a:pt x="10657" y="6899"/>
                  </a:cubicBezTo>
                  <a:cubicBezTo>
                    <a:pt x="10954" y="6803"/>
                    <a:pt x="11145" y="6482"/>
                    <a:pt x="11145" y="6113"/>
                  </a:cubicBezTo>
                  <a:cubicBezTo>
                    <a:pt x="11145" y="5827"/>
                    <a:pt x="11026" y="5577"/>
                    <a:pt x="10835" y="5398"/>
                  </a:cubicBezTo>
                  <a:cubicBezTo>
                    <a:pt x="11133" y="5232"/>
                    <a:pt x="11347" y="4922"/>
                    <a:pt x="11347" y="4541"/>
                  </a:cubicBezTo>
                  <a:cubicBezTo>
                    <a:pt x="11347" y="4005"/>
                    <a:pt x="10907" y="3577"/>
                    <a:pt x="10371" y="3577"/>
                  </a:cubicBezTo>
                  <a:lnTo>
                    <a:pt x="7621" y="3577"/>
                  </a:lnTo>
                  <a:lnTo>
                    <a:pt x="7621" y="1827"/>
                  </a:lnTo>
                  <a:cubicBezTo>
                    <a:pt x="7621" y="1112"/>
                    <a:pt x="7418" y="588"/>
                    <a:pt x="7013" y="291"/>
                  </a:cubicBezTo>
                  <a:cubicBezTo>
                    <a:pt x="6703" y="61"/>
                    <a:pt x="6332" y="0"/>
                    <a:pt x="60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12584;p71"/>
            <p:cNvSpPr/>
            <p:nvPr/>
          </p:nvSpPr>
          <p:spPr>
            <a:xfrm>
              <a:off x="6920842" y="2577064"/>
              <a:ext cx="36709" cy="36677"/>
            </a:xfrm>
            <a:custGeom>
              <a:avLst/>
              <a:gdLst/>
              <a:ahLst/>
              <a:cxnLst/>
              <a:rect l="l" t="t" r="r" b="b"/>
              <a:pathLst>
                <a:path w="1156" h="1155" extrusionOk="0">
                  <a:moveTo>
                    <a:pt x="584" y="369"/>
                  </a:moveTo>
                  <a:cubicBezTo>
                    <a:pt x="703" y="369"/>
                    <a:pt x="787" y="464"/>
                    <a:pt x="787" y="584"/>
                  </a:cubicBezTo>
                  <a:cubicBezTo>
                    <a:pt x="787" y="703"/>
                    <a:pt x="703" y="786"/>
                    <a:pt x="584" y="786"/>
                  </a:cubicBezTo>
                  <a:cubicBezTo>
                    <a:pt x="465" y="786"/>
                    <a:pt x="370" y="703"/>
                    <a:pt x="370" y="584"/>
                  </a:cubicBezTo>
                  <a:cubicBezTo>
                    <a:pt x="370" y="464"/>
                    <a:pt x="453" y="369"/>
                    <a:pt x="584" y="369"/>
                  </a:cubicBezTo>
                  <a:close/>
                  <a:moveTo>
                    <a:pt x="584" y="0"/>
                  </a:moveTo>
                  <a:cubicBezTo>
                    <a:pt x="263" y="0"/>
                    <a:pt x="1" y="250"/>
                    <a:pt x="1" y="584"/>
                  </a:cubicBezTo>
                  <a:cubicBezTo>
                    <a:pt x="1" y="905"/>
                    <a:pt x="251" y="1155"/>
                    <a:pt x="584" y="1155"/>
                  </a:cubicBezTo>
                  <a:cubicBezTo>
                    <a:pt x="906" y="1155"/>
                    <a:pt x="1156" y="905"/>
                    <a:pt x="1156" y="584"/>
                  </a:cubicBezTo>
                  <a:cubicBezTo>
                    <a:pt x="1156" y="250"/>
                    <a:pt x="894" y="0"/>
                    <a:pt x="5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8" name="Google Shape;3678;p51"/>
          <p:cNvSpPr/>
          <p:nvPr/>
        </p:nvSpPr>
        <p:spPr>
          <a:xfrm>
            <a:off x="2816025" y="685975"/>
            <a:ext cx="3576600" cy="229800"/>
          </a:xfrm>
          <a:prstGeom prst="rect">
            <a:avLst/>
          </a:prstGeom>
          <a:solidFill>
            <a:srgbClr val="F190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681" name="Google Shape;3681;p51"/>
          <p:cNvGrpSpPr/>
          <p:nvPr/>
        </p:nvGrpSpPr>
        <p:grpSpPr>
          <a:xfrm flipH="1">
            <a:off x="-2196357" y="-1687577"/>
            <a:ext cx="4017967" cy="3644766"/>
            <a:chOff x="3166062" y="1034326"/>
            <a:chExt cx="6010422" cy="5452155"/>
          </a:xfrm>
        </p:grpSpPr>
        <p:sp>
          <p:nvSpPr>
            <p:cNvPr id="3682" name="Google Shape;3682;p51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3" name="Google Shape;3683;p51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rgbClr val="F190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" name="Google Shape;4092;p54"/>
          <p:cNvSpPr txBox="1"/>
          <p:nvPr/>
        </p:nvSpPr>
        <p:spPr>
          <a:xfrm>
            <a:off x="6934513" y="1833049"/>
            <a:ext cx="2647778" cy="18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</a:pPr>
            <a:r>
              <a:rPr lang="en-US"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Abel" panose="02000506030000020004"/>
              </a:rPr>
              <a:t>Less than 200</a:t>
            </a:r>
            <a:endParaRPr lang="en-US" sz="2800">
              <a:solidFill>
                <a:schemeClr val="dk1"/>
              </a:solidFill>
              <a:latin typeface="Questrial"/>
              <a:ea typeface="Questrial"/>
              <a:cs typeface="Questrial"/>
              <a:sym typeface="Abel" panose="02000506030000020004"/>
            </a:endParaRPr>
          </a:p>
          <a:p>
            <a:pPr lvl="0" rtl="0">
              <a:spcBef>
                <a:spcPts val="0"/>
              </a:spcBef>
              <a:spcAft>
                <a:spcPts val="1600"/>
              </a:spcAft>
            </a:pPr>
            <a:r>
              <a:rPr lang="en-US"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Abel" panose="02000506030000020004"/>
              </a:rPr>
              <a:t>Cause 50%</a:t>
            </a:r>
            <a:endParaRPr sz="2800">
              <a:solidFill>
                <a:schemeClr val="dk1"/>
              </a:solidFill>
              <a:latin typeface="Questrial"/>
              <a:ea typeface="Questrial"/>
              <a:cs typeface="Questrial"/>
              <a:sym typeface="Abel" panose="020005060300000200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395" y="1169812"/>
            <a:ext cx="4860118" cy="3562245"/>
          </a:xfrm>
          <a:prstGeom prst="rect">
            <a:avLst/>
          </a:prstGeom>
        </p:spPr>
      </p:pic>
      <p:sp>
        <p:nvSpPr>
          <p:cNvPr id="8" name="Google Shape;3679;p51"/>
          <p:cNvSpPr txBox="1"/>
          <p:nvPr/>
        </p:nvSpPr>
        <p:spPr>
          <a:xfrm>
            <a:off x="891699" y="27113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buSzPts val="1100"/>
            </a:pPr>
            <a:r>
              <a:rPr lang="en-US"/>
              <a:t>limit date for handling the order</a:t>
            </a:r>
            <a:br>
              <a:rPr lang="en-US"/>
            </a:br>
            <a:r>
              <a:rPr lang="en-US"/>
              <a:t>over to the logistic partner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8" name="Google Shape;3678;p51"/>
          <p:cNvSpPr/>
          <p:nvPr/>
        </p:nvSpPr>
        <p:spPr>
          <a:xfrm>
            <a:off x="2835508" y="458674"/>
            <a:ext cx="3576600" cy="229800"/>
          </a:xfrm>
          <a:prstGeom prst="rect">
            <a:avLst/>
          </a:prstGeom>
          <a:solidFill>
            <a:srgbClr val="F190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79" name="Google Shape;3679;p51"/>
          <p:cNvSpPr txBox="1">
            <a:spLocks noGrp="1"/>
          </p:cNvSpPr>
          <p:nvPr>
            <p:ph type="title"/>
          </p:nvPr>
        </p:nvSpPr>
        <p:spPr>
          <a:xfrm>
            <a:off x="852867" y="2616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en-US"/>
              <a:t>Freight and delivery time</a:t>
            </a:r>
            <a:endParaRPr lang="en-US"/>
          </a:p>
        </p:txBody>
      </p:sp>
      <p:grpSp>
        <p:nvGrpSpPr>
          <p:cNvPr id="3681" name="Google Shape;3681;p51"/>
          <p:cNvGrpSpPr/>
          <p:nvPr/>
        </p:nvGrpSpPr>
        <p:grpSpPr>
          <a:xfrm flipH="1">
            <a:off x="-2196357" y="-1687577"/>
            <a:ext cx="4017967" cy="3644766"/>
            <a:chOff x="3166062" y="1034326"/>
            <a:chExt cx="6010422" cy="5452155"/>
          </a:xfrm>
        </p:grpSpPr>
        <p:sp>
          <p:nvSpPr>
            <p:cNvPr id="3682" name="Google Shape;3682;p51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3" name="Google Shape;3683;p51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rgbClr val="F190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977" y="1024467"/>
            <a:ext cx="5780314" cy="4025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3" name="Google Shape;2303;p32"/>
          <p:cNvSpPr/>
          <p:nvPr/>
        </p:nvSpPr>
        <p:spPr>
          <a:xfrm rot="10800000" flipH="1">
            <a:off x="717599" y="1741900"/>
            <a:ext cx="1313700" cy="57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04" name="Google Shape;2304;p32"/>
          <p:cNvSpPr txBox="1">
            <a:spLocks noGrp="1"/>
          </p:cNvSpPr>
          <p:nvPr>
            <p:ph type="title"/>
          </p:nvPr>
        </p:nvSpPr>
        <p:spPr>
          <a:xfrm>
            <a:off x="601856" y="2845209"/>
            <a:ext cx="5421584" cy="8618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/>
              <a:t>Our </a:t>
            </a:r>
            <a:br>
              <a:rPr lang="en-GB"/>
            </a:br>
            <a:r>
              <a:rPr lang="en-GB"/>
              <a:t>Starting Point </a:t>
            </a:r>
            <a:endParaRPr lang="tr-TR"/>
          </a:p>
        </p:txBody>
      </p:sp>
      <p:sp>
        <p:nvSpPr>
          <p:cNvPr id="2305" name="Google Shape;2305;p32"/>
          <p:cNvSpPr txBox="1">
            <a:spLocks noGrp="1"/>
          </p:cNvSpPr>
          <p:nvPr>
            <p:ph type="title" idx="2"/>
          </p:nvPr>
        </p:nvSpPr>
        <p:spPr>
          <a:xfrm>
            <a:off x="717600" y="1528000"/>
            <a:ext cx="1535400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pic>
        <p:nvPicPr>
          <p:cNvPr id="2307" name="Google Shape;2307;p3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808141" y="1288198"/>
            <a:ext cx="2489475" cy="311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5" name="Google Shape;4215;p56"/>
          <p:cNvSpPr/>
          <p:nvPr/>
        </p:nvSpPr>
        <p:spPr>
          <a:xfrm>
            <a:off x="5826880" y="2413417"/>
            <a:ext cx="3317141" cy="2730022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12" name="Google Shape;4297;p5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075563" y="1533276"/>
            <a:ext cx="3037382" cy="325608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648796" y="2570088"/>
            <a:ext cx="3733714" cy="193899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sz="6000">
                <a:ea typeface="Questrial"/>
              </a:rPr>
              <a:t>Customer </a:t>
            </a:r>
            <a:endParaRPr lang="en-US">
              <a:ea typeface="Questrial"/>
            </a:endParaRPr>
          </a:p>
          <a:p>
            <a:r>
              <a:rPr lang="en-US" sz="6000">
                <a:ea typeface="Questrial"/>
              </a:rPr>
              <a:t>Behavior</a:t>
            </a:r>
            <a:endParaRPr lang="en-US" err="1"/>
          </a:p>
        </p:txBody>
      </p:sp>
      <p:sp>
        <p:nvSpPr>
          <p:cNvPr id="14" name="Google Shape;2252;p29"/>
          <p:cNvSpPr/>
          <p:nvPr/>
        </p:nvSpPr>
        <p:spPr>
          <a:xfrm rot="10800000" flipH="1">
            <a:off x="820888" y="711579"/>
            <a:ext cx="1028616" cy="5929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" name="Google Shape;2259;p29"/>
          <p:cNvSpPr txBox="1"/>
          <p:nvPr/>
        </p:nvSpPr>
        <p:spPr>
          <a:xfrm>
            <a:off x="555426" y="493962"/>
            <a:ext cx="1574184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GB" sz="9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06</a:t>
            </a:r>
            <a:endParaRPr lang="en-GB" sz="9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997" y="1032748"/>
            <a:ext cx="6145967" cy="3949410"/>
          </a:xfrm>
          <a:prstGeom prst="rect">
            <a:avLst/>
          </a:prstGeom>
        </p:spPr>
      </p:pic>
      <p:sp>
        <p:nvSpPr>
          <p:cNvPr id="3678" name="Google Shape;3678;p51"/>
          <p:cNvSpPr/>
          <p:nvPr/>
        </p:nvSpPr>
        <p:spPr>
          <a:xfrm>
            <a:off x="2848497" y="588560"/>
            <a:ext cx="3576600" cy="2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79" name="Google Shape;3679;p51"/>
          <p:cNvSpPr txBox="1">
            <a:spLocks noGrp="1"/>
          </p:cNvSpPr>
          <p:nvPr>
            <p:ph type="title"/>
          </p:nvPr>
        </p:nvSpPr>
        <p:spPr>
          <a:xfrm>
            <a:off x="752325" y="34924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en-US"/>
              <a:t>HOW</a:t>
            </a:r>
            <a:endParaRPr lang="en-US"/>
          </a:p>
        </p:txBody>
      </p:sp>
      <p:grpSp>
        <p:nvGrpSpPr>
          <p:cNvPr id="3681" name="Google Shape;3681;p51"/>
          <p:cNvGrpSpPr/>
          <p:nvPr/>
        </p:nvGrpSpPr>
        <p:grpSpPr>
          <a:xfrm flipH="1">
            <a:off x="-2196357" y="-1687577"/>
            <a:ext cx="4017967" cy="3644766"/>
            <a:chOff x="3166062" y="1034326"/>
            <a:chExt cx="6010422" cy="5452155"/>
          </a:xfrm>
        </p:grpSpPr>
        <p:sp>
          <p:nvSpPr>
            <p:cNvPr id="3682" name="Google Shape;3682;p51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3" name="Google Shape;3683;p51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rgbClr val="EFE4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2" name="Google Shape;3682;p51"/>
          <p:cNvSpPr/>
          <p:nvPr/>
        </p:nvSpPr>
        <p:spPr>
          <a:xfrm flipH="1">
            <a:off x="-2196357" y="-1605412"/>
            <a:ext cx="3972490" cy="3562601"/>
          </a:xfrm>
          <a:custGeom>
            <a:avLst/>
            <a:gdLst/>
            <a:ahLst/>
            <a:cxnLst/>
            <a:rect l="l" t="t" r="r" b="b"/>
            <a:pathLst>
              <a:path w="90413" h="81084" extrusionOk="0">
                <a:moveTo>
                  <a:pt x="90412" y="1"/>
                </a:moveTo>
                <a:lnTo>
                  <a:pt x="3084" y="50747"/>
                </a:lnTo>
                <a:cubicBezTo>
                  <a:pt x="1293" y="51801"/>
                  <a:pt x="239" y="51702"/>
                  <a:pt x="0" y="53075"/>
                </a:cubicBezTo>
                <a:lnTo>
                  <a:pt x="0" y="55104"/>
                </a:lnTo>
                <a:cubicBezTo>
                  <a:pt x="20" y="56675"/>
                  <a:pt x="1055" y="58247"/>
                  <a:pt x="3123" y="59440"/>
                </a:cubicBezTo>
                <a:lnTo>
                  <a:pt x="40641" y="81083"/>
                </a:lnTo>
                <a:lnTo>
                  <a:pt x="88642" y="81083"/>
                </a:lnTo>
                <a:cubicBezTo>
                  <a:pt x="89617" y="81083"/>
                  <a:pt x="90412" y="80288"/>
                  <a:pt x="90412" y="79313"/>
                </a:cubicBezTo>
                <a:lnTo>
                  <a:pt x="9041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" name="Resim 2" descr="metin, diyagram, çizgi, öykü gelişim çizgisi&#10;&#10;Açıklama otomatik olarak oluşturuld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7651" y="1283045"/>
            <a:ext cx="4679156" cy="3148909"/>
          </a:xfrm>
          <a:prstGeom prst="rect">
            <a:avLst/>
          </a:prstGeom>
        </p:spPr>
      </p:pic>
      <p:grpSp>
        <p:nvGrpSpPr>
          <p:cNvPr id="7" name="Google Shape;3681;p51"/>
          <p:cNvGrpSpPr/>
          <p:nvPr/>
        </p:nvGrpSpPr>
        <p:grpSpPr>
          <a:xfrm flipH="1">
            <a:off x="-2196357" y="-1687577"/>
            <a:ext cx="4017967" cy="3644766"/>
            <a:chOff x="3166062" y="1034326"/>
            <a:chExt cx="6010422" cy="5452155"/>
          </a:xfrm>
        </p:grpSpPr>
        <p:sp>
          <p:nvSpPr>
            <p:cNvPr id="8" name="Google Shape;3682;p51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" name="Google Shape;3683;p51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rgbClr val="EFE4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" name="Google Shape;3678;p51"/>
          <p:cNvSpPr/>
          <p:nvPr/>
        </p:nvSpPr>
        <p:spPr>
          <a:xfrm>
            <a:off x="2816025" y="685975"/>
            <a:ext cx="3576600" cy="2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720000" y="454550"/>
            <a:ext cx="7704000" cy="572700"/>
          </a:xfrm>
        </p:spPr>
        <p:txBody>
          <a:bodyPr/>
          <a:lstStyle/>
          <a:p>
            <a:r>
              <a:rPr lang="tr-TR"/>
              <a:t>WHEN</a:t>
            </a:r>
            <a:endParaRPr lang="en-US"/>
          </a:p>
        </p:txBody>
      </p:sp>
      <p:sp>
        <p:nvSpPr>
          <p:cNvPr id="2" name="Metin kutusu 1"/>
          <p:cNvSpPr txBox="1"/>
          <p:nvPr/>
        </p:nvSpPr>
        <p:spPr>
          <a:xfrm>
            <a:off x="467210" y="2046091"/>
            <a:ext cx="3471020" cy="138499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tr-TR"/>
              <a:t>First Outlook:</a:t>
            </a:r>
            <a:endParaRPr lang="tr-TR"/>
          </a:p>
          <a:p>
            <a:pPr marL="285750" indent="-285750">
              <a:buChar char="•"/>
            </a:pPr>
            <a:r>
              <a:rPr lang="tr-TR" err="1"/>
              <a:t>There</a:t>
            </a:r>
            <a:r>
              <a:rPr lang="tr-TR"/>
              <a:t> is a </a:t>
            </a:r>
            <a:r>
              <a:rPr lang="tr-TR" err="1"/>
              <a:t>certain</a:t>
            </a:r>
            <a:r>
              <a:rPr lang="tr-TR"/>
              <a:t> </a:t>
            </a:r>
            <a:r>
              <a:rPr lang="tr-TR" err="1"/>
              <a:t>upwards</a:t>
            </a:r>
            <a:r>
              <a:rPr lang="tr-TR"/>
              <a:t> trend</a:t>
            </a:r>
            <a:endParaRPr lang="tr-TR"/>
          </a:p>
          <a:p>
            <a:pPr marL="285750" indent="-285750">
              <a:buChar char="•"/>
            </a:pPr>
            <a:endParaRPr lang="tr-TR"/>
          </a:p>
          <a:p>
            <a:pPr marL="285750" indent="-285750">
              <a:buChar char="•"/>
            </a:pPr>
            <a:r>
              <a:rPr lang="tr-TR" err="1"/>
              <a:t>Seasonality</a:t>
            </a:r>
            <a:r>
              <a:rPr lang="tr-TR"/>
              <a:t> is not </a:t>
            </a:r>
            <a:r>
              <a:rPr lang="en-GB"/>
              <a:t>immediately</a:t>
            </a:r>
            <a:r>
              <a:rPr lang="tr-TR"/>
              <a:t> </a:t>
            </a:r>
            <a:r>
              <a:rPr lang="tr-TR" err="1"/>
              <a:t>recognizable</a:t>
            </a:r>
            <a:r>
              <a:rPr lang="tr-TR"/>
              <a:t> </a:t>
            </a:r>
            <a:r>
              <a:rPr lang="tr-TR" err="1"/>
              <a:t>from</a:t>
            </a:r>
            <a:r>
              <a:rPr lang="tr-TR"/>
              <a:t> </a:t>
            </a:r>
            <a:r>
              <a:rPr lang="tr-TR" err="1"/>
              <a:t>the</a:t>
            </a:r>
            <a:r>
              <a:rPr lang="tr-TR"/>
              <a:t> </a:t>
            </a:r>
            <a:r>
              <a:rPr lang="tr-TR" err="1"/>
              <a:t>graph</a:t>
            </a:r>
            <a:endParaRPr lang="tr-TR"/>
          </a:p>
          <a:p>
            <a:pPr marL="285750" indent="-285750">
              <a:buChar char="•"/>
            </a:pPr>
            <a:endParaRPr lang="tr-T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2" name="Google Shape;3682;p51"/>
          <p:cNvSpPr/>
          <p:nvPr/>
        </p:nvSpPr>
        <p:spPr>
          <a:xfrm flipH="1">
            <a:off x="-2196357" y="-1605412"/>
            <a:ext cx="3972490" cy="3562601"/>
          </a:xfrm>
          <a:custGeom>
            <a:avLst/>
            <a:gdLst/>
            <a:ahLst/>
            <a:cxnLst/>
            <a:rect l="l" t="t" r="r" b="b"/>
            <a:pathLst>
              <a:path w="90413" h="81084" extrusionOk="0">
                <a:moveTo>
                  <a:pt x="90412" y="1"/>
                </a:moveTo>
                <a:lnTo>
                  <a:pt x="3084" y="50747"/>
                </a:lnTo>
                <a:cubicBezTo>
                  <a:pt x="1293" y="51801"/>
                  <a:pt x="239" y="51702"/>
                  <a:pt x="0" y="53075"/>
                </a:cubicBezTo>
                <a:lnTo>
                  <a:pt x="0" y="55104"/>
                </a:lnTo>
                <a:cubicBezTo>
                  <a:pt x="20" y="56675"/>
                  <a:pt x="1055" y="58247"/>
                  <a:pt x="3123" y="59440"/>
                </a:cubicBezTo>
                <a:lnTo>
                  <a:pt x="40641" y="81083"/>
                </a:lnTo>
                <a:lnTo>
                  <a:pt x="88642" y="81083"/>
                </a:lnTo>
                <a:cubicBezTo>
                  <a:pt x="89617" y="81083"/>
                  <a:pt x="90412" y="80288"/>
                  <a:pt x="90412" y="79313"/>
                </a:cubicBezTo>
                <a:lnTo>
                  <a:pt x="9041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Resim 1" descr="metin, öykü gelişim çizgisi&#10;&#10;Açıklama otomatik olarak oluşturuld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5312" y="1506437"/>
            <a:ext cx="4751854" cy="3231604"/>
          </a:xfrm>
          <a:prstGeom prst="rect">
            <a:avLst/>
          </a:prstGeom>
        </p:spPr>
      </p:pic>
      <p:grpSp>
        <p:nvGrpSpPr>
          <p:cNvPr id="3" name="Google Shape;3681;p51"/>
          <p:cNvGrpSpPr/>
          <p:nvPr/>
        </p:nvGrpSpPr>
        <p:grpSpPr>
          <a:xfrm flipH="1">
            <a:off x="-2196357" y="-1687577"/>
            <a:ext cx="4017967" cy="3644766"/>
            <a:chOff x="3166062" y="1034326"/>
            <a:chExt cx="6010422" cy="5452155"/>
          </a:xfrm>
        </p:grpSpPr>
        <p:sp>
          <p:nvSpPr>
            <p:cNvPr id="4" name="Google Shape;3682;p51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" name="Google Shape;3683;p51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rgbClr val="EFE4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" name="Google Shape;3678;p51"/>
          <p:cNvSpPr/>
          <p:nvPr/>
        </p:nvSpPr>
        <p:spPr>
          <a:xfrm>
            <a:off x="2816025" y="685975"/>
            <a:ext cx="3576600" cy="2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WHEN</a:t>
            </a:r>
            <a:endParaRPr lang="en-US"/>
          </a:p>
        </p:txBody>
      </p:sp>
      <p:sp>
        <p:nvSpPr>
          <p:cNvPr id="8" name="Metin kutusu 1"/>
          <p:cNvSpPr txBox="1"/>
          <p:nvPr/>
        </p:nvSpPr>
        <p:spPr>
          <a:xfrm>
            <a:off x="373232" y="2194696"/>
            <a:ext cx="3471020" cy="181588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tr-TR" err="1"/>
              <a:t>The</a:t>
            </a:r>
            <a:r>
              <a:rPr lang="tr-TR"/>
              <a:t> KPSS (</a:t>
            </a:r>
            <a:r>
              <a:rPr lang="tr-TR" err="1"/>
              <a:t>Kwiatkowski</a:t>
            </a:r>
            <a:r>
              <a:rPr lang="tr-TR"/>
              <a:t>-Phillips-Schmidt-</a:t>
            </a:r>
            <a:r>
              <a:rPr lang="tr-TR" err="1"/>
              <a:t>Shin</a:t>
            </a:r>
            <a:r>
              <a:rPr lang="tr-TR"/>
              <a:t>) test </a:t>
            </a:r>
            <a:endParaRPr lang="tr-TR"/>
          </a:p>
          <a:p>
            <a:pPr marL="285750" indent="-285750">
              <a:buChar char="•"/>
            </a:pPr>
            <a:r>
              <a:rPr lang="tr-TR" err="1"/>
              <a:t>Null</a:t>
            </a:r>
            <a:r>
              <a:rPr lang="tr-TR"/>
              <a:t> </a:t>
            </a:r>
            <a:r>
              <a:rPr lang="tr-TR" err="1"/>
              <a:t>Hypothesis</a:t>
            </a:r>
            <a:r>
              <a:rPr lang="tr-TR"/>
              <a:t>: Data is </a:t>
            </a:r>
            <a:r>
              <a:rPr lang="tr-TR" err="1"/>
              <a:t>stationary</a:t>
            </a:r>
            <a:endParaRPr lang="tr-TR"/>
          </a:p>
          <a:p>
            <a:pPr marL="285750" indent="-285750">
              <a:buChar char="•"/>
            </a:pPr>
            <a:r>
              <a:rPr lang="tr-TR"/>
              <a:t>Test </a:t>
            </a:r>
            <a:r>
              <a:rPr lang="tr-TR" err="1"/>
              <a:t>statistic</a:t>
            </a:r>
            <a:r>
              <a:rPr lang="tr-TR"/>
              <a:t> </a:t>
            </a:r>
            <a:r>
              <a:rPr lang="tr-TR" err="1"/>
              <a:t>for</a:t>
            </a:r>
            <a:r>
              <a:rPr lang="tr-TR"/>
              <a:t> </a:t>
            </a:r>
            <a:r>
              <a:rPr lang="tr-TR" err="1"/>
              <a:t>monthly</a:t>
            </a:r>
            <a:r>
              <a:rPr lang="tr-TR"/>
              <a:t> </a:t>
            </a:r>
            <a:r>
              <a:rPr lang="tr-TR" err="1"/>
              <a:t>orders</a:t>
            </a:r>
            <a:r>
              <a:rPr lang="tr-TR"/>
              <a:t>: 0.13</a:t>
            </a:r>
            <a:endParaRPr lang="tr-TR"/>
          </a:p>
          <a:p>
            <a:pPr marL="285750" indent="-285750">
              <a:buChar char="•"/>
            </a:pPr>
            <a:r>
              <a:rPr lang="tr-TR"/>
              <a:t>P </a:t>
            </a:r>
            <a:r>
              <a:rPr lang="tr-TR" err="1"/>
              <a:t>value</a:t>
            </a:r>
            <a:r>
              <a:rPr lang="tr-TR"/>
              <a:t> &gt; 0.05</a:t>
            </a:r>
            <a:endParaRPr lang="tr-TR"/>
          </a:p>
          <a:p>
            <a:pPr marL="285750" indent="-285750">
              <a:buChar char="•"/>
            </a:pPr>
            <a:r>
              <a:rPr lang="tr-TR" err="1"/>
              <a:t>We</a:t>
            </a:r>
            <a:r>
              <a:rPr lang="tr-TR"/>
              <a:t> fail </a:t>
            </a:r>
            <a:r>
              <a:rPr lang="tr-TR" err="1"/>
              <a:t>to</a:t>
            </a:r>
            <a:r>
              <a:rPr lang="tr-TR"/>
              <a:t> </a:t>
            </a:r>
            <a:r>
              <a:rPr lang="tr-TR" err="1"/>
              <a:t>reject</a:t>
            </a:r>
            <a:r>
              <a:rPr lang="tr-TR"/>
              <a:t> </a:t>
            </a:r>
            <a:r>
              <a:rPr lang="tr-TR" err="1"/>
              <a:t>the</a:t>
            </a:r>
            <a:r>
              <a:rPr lang="tr-TR"/>
              <a:t> </a:t>
            </a:r>
            <a:r>
              <a:rPr lang="tr-TR" err="1"/>
              <a:t>null</a:t>
            </a:r>
            <a:r>
              <a:rPr lang="tr-TR"/>
              <a:t> </a:t>
            </a:r>
            <a:r>
              <a:rPr lang="tr-TR" err="1"/>
              <a:t>hypothesis</a:t>
            </a:r>
            <a:r>
              <a:rPr lang="tr-TR"/>
              <a:t> </a:t>
            </a:r>
            <a:r>
              <a:rPr lang="tr-TR" err="1"/>
              <a:t>there</a:t>
            </a:r>
            <a:r>
              <a:rPr lang="tr-TR"/>
              <a:t> is </a:t>
            </a:r>
            <a:r>
              <a:rPr lang="tr-TR" err="1"/>
              <a:t>no</a:t>
            </a:r>
            <a:r>
              <a:rPr lang="tr-TR"/>
              <a:t> </a:t>
            </a:r>
            <a:r>
              <a:rPr lang="tr-TR" err="1"/>
              <a:t>strong</a:t>
            </a:r>
            <a:r>
              <a:rPr lang="tr-TR"/>
              <a:t> </a:t>
            </a:r>
            <a:r>
              <a:rPr lang="tr-TR" err="1"/>
              <a:t>seasonality</a:t>
            </a:r>
            <a:endParaRPr lang="tr-TR"/>
          </a:p>
          <a:p>
            <a:pPr marL="285750" indent="-285750">
              <a:buChar char="•"/>
            </a:pPr>
            <a:endParaRPr lang="tr-T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678;p51"/>
          <p:cNvSpPr/>
          <p:nvPr/>
        </p:nvSpPr>
        <p:spPr>
          <a:xfrm>
            <a:off x="2816025" y="685975"/>
            <a:ext cx="3576600" cy="2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82" name="Google Shape;3682;p51"/>
          <p:cNvSpPr/>
          <p:nvPr/>
        </p:nvSpPr>
        <p:spPr>
          <a:xfrm flipH="1">
            <a:off x="-2196357" y="-1605412"/>
            <a:ext cx="3972490" cy="3562601"/>
          </a:xfrm>
          <a:custGeom>
            <a:avLst/>
            <a:gdLst/>
            <a:ahLst/>
            <a:cxnLst/>
            <a:rect l="l" t="t" r="r" b="b"/>
            <a:pathLst>
              <a:path w="90413" h="81084" extrusionOk="0">
                <a:moveTo>
                  <a:pt x="90412" y="1"/>
                </a:moveTo>
                <a:lnTo>
                  <a:pt x="3084" y="50747"/>
                </a:lnTo>
                <a:cubicBezTo>
                  <a:pt x="1293" y="51801"/>
                  <a:pt x="239" y="51702"/>
                  <a:pt x="0" y="53075"/>
                </a:cubicBezTo>
                <a:lnTo>
                  <a:pt x="0" y="55104"/>
                </a:lnTo>
                <a:cubicBezTo>
                  <a:pt x="20" y="56675"/>
                  <a:pt x="1055" y="58247"/>
                  <a:pt x="3123" y="59440"/>
                </a:cubicBezTo>
                <a:lnTo>
                  <a:pt x="40641" y="81083"/>
                </a:lnTo>
                <a:lnTo>
                  <a:pt x="88642" y="81083"/>
                </a:lnTo>
                <a:cubicBezTo>
                  <a:pt x="89617" y="81083"/>
                  <a:pt x="90412" y="80288"/>
                  <a:pt x="90412" y="79313"/>
                </a:cubicBezTo>
                <a:lnTo>
                  <a:pt x="9041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Metin kutusu 4"/>
          <p:cNvSpPr txBox="1"/>
          <p:nvPr/>
        </p:nvSpPr>
        <p:spPr>
          <a:xfrm>
            <a:off x="294154" y="1924609"/>
            <a:ext cx="3471020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tr-TR"/>
              <a:t>Top 10 </a:t>
            </a:r>
            <a:r>
              <a:rPr lang="tr-TR" err="1"/>
              <a:t>most</a:t>
            </a:r>
            <a:r>
              <a:rPr lang="tr-TR"/>
              <a:t> </a:t>
            </a:r>
            <a:r>
              <a:rPr lang="tr-TR" err="1"/>
              <a:t>seasonal</a:t>
            </a:r>
            <a:r>
              <a:rPr lang="tr-TR"/>
              <a:t> </a:t>
            </a:r>
            <a:r>
              <a:rPr lang="tr-TR" err="1"/>
              <a:t>categories</a:t>
            </a:r>
            <a:r>
              <a:rPr lang="tr-TR"/>
              <a:t>:</a:t>
            </a:r>
            <a:endParaRPr lang="tr-TR"/>
          </a:p>
          <a:p>
            <a:pPr marL="342900" indent="-342900">
              <a:buAutoNum type="arabicPeriod"/>
            </a:pPr>
            <a:r>
              <a:rPr lang="tr-TR" err="1"/>
              <a:t>Food</a:t>
            </a:r>
            <a:endParaRPr lang="tr-TR" err="1"/>
          </a:p>
          <a:p>
            <a:pPr marL="342900" indent="-342900">
              <a:buAutoNum type="arabicPeriod"/>
            </a:pPr>
            <a:r>
              <a:rPr lang="tr-TR" err="1"/>
              <a:t>Furniture</a:t>
            </a:r>
            <a:r>
              <a:rPr lang="tr-TR"/>
              <a:t> </a:t>
            </a:r>
            <a:r>
              <a:rPr lang="tr-TR" err="1"/>
              <a:t>Decor</a:t>
            </a:r>
            <a:endParaRPr lang="tr-TR" err="1"/>
          </a:p>
          <a:p>
            <a:pPr marL="342900" indent="-342900">
              <a:buAutoNum type="arabicPeriod"/>
            </a:pPr>
            <a:r>
              <a:rPr lang="tr-TR" err="1"/>
              <a:t>Signaling</a:t>
            </a:r>
            <a:r>
              <a:rPr lang="tr-TR"/>
              <a:t> </a:t>
            </a:r>
            <a:r>
              <a:rPr lang="tr-TR" err="1"/>
              <a:t>and</a:t>
            </a:r>
            <a:r>
              <a:rPr lang="tr-TR"/>
              <a:t> Security</a:t>
            </a:r>
            <a:endParaRPr lang="tr-TR"/>
          </a:p>
          <a:p>
            <a:pPr marL="342900" indent="-342900">
              <a:buAutoNum type="arabicPeriod"/>
            </a:pPr>
            <a:r>
              <a:rPr lang="tr-TR" err="1"/>
              <a:t>Health</a:t>
            </a:r>
            <a:r>
              <a:rPr lang="tr-TR"/>
              <a:t> </a:t>
            </a:r>
            <a:r>
              <a:rPr lang="tr-TR" err="1"/>
              <a:t>Beauty</a:t>
            </a:r>
            <a:endParaRPr lang="tr-TR" err="1"/>
          </a:p>
          <a:p>
            <a:pPr marL="342900" indent="-342900">
              <a:buAutoNum type="arabicPeriod"/>
            </a:pPr>
            <a:r>
              <a:rPr lang="tr-TR"/>
              <a:t>Auto</a:t>
            </a:r>
            <a:endParaRPr lang="tr-TR"/>
          </a:p>
          <a:p>
            <a:pPr marL="342900" indent="-342900">
              <a:buAutoNum type="arabicPeriod"/>
            </a:pPr>
            <a:r>
              <a:rPr lang="tr-TR" err="1"/>
              <a:t>Books</a:t>
            </a:r>
            <a:r>
              <a:rPr lang="tr-TR"/>
              <a:t> General </a:t>
            </a:r>
            <a:r>
              <a:rPr lang="tr-TR" err="1"/>
              <a:t>Interest</a:t>
            </a:r>
            <a:endParaRPr lang="tr-TR"/>
          </a:p>
          <a:p>
            <a:pPr marL="342900" indent="-342900">
              <a:buAutoNum type="arabicPeriod"/>
            </a:pPr>
            <a:r>
              <a:rPr lang="tr-TR"/>
              <a:t>Pet Shop</a:t>
            </a:r>
            <a:endParaRPr lang="tr-TR"/>
          </a:p>
          <a:p>
            <a:pPr marL="342900" indent="-342900">
              <a:buAutoNum type="arabicPeriod"/>
            </a:pPr>
            <a:r>
              <a:rPr lang="tr-TR" err="1"/>
              <a:t>Costruction</a:t>
            </a:r>
            <a:r>
              <a:rPr lang="tr-TR"/>
              <a:t> Tools </a:t>
            </a:r>
            <a:r>
              <a:rPr lang="tr-TR" err="1"/>
              <a:t>Garden</a:t>
            </a:r>
            <a:endParaRPr lang="tr-TR" err="1"/>
          </a:p>
          <a:p>
            <a:pPr marL="342900" indent="-342900">
              <a:buAutoNum type="arabicPeriod"/>
            </a:pPr>
            <a:r>
              <a:rPr lang="tr-TR" err="1"/>
              <a:t>Baby</a:t>
            </a:r>
            <a:endParaRPr lang="tr-TR" err="1"/>
          </a:p>
          <a:p>
            <a:pPr marL="342900" indent="-342900">
              <a:buAutoNum type="arabicPeriod"/>
            </a:pPr>
            <a:r>
              <a:rPr lang="tr-TR" err="1"/>
              <a:t>Housewares</a:t>
            </a:r>
            <a:endParaRPr lang="tr-TR" err="1"/>
          </a:p>
          <a:p>
            <a:pPr marL="342900" indent="-342900">
              <a:buAutoNum type="arabicPeriod"/>
            </a:pPr>
            <a:endParaRPr lang="tr-TR"/>
          </a:p>
        </p:txBody>
      </p:sp>
      <p:pic>
        <p:nvPicPr>
          <p:cNvPr id="4" name="Resim 3" descr="metin, ekran görüntüsü, diyagram, daire içeren bir resim&#10;&#10;Açıklama otomatik olarak oluşturuld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1488" y="1459402"/>
            <a:ext cx="3642472" cy="2947474"/>
          </a:xfrm>
          <a:prstGeom prst="rect">
            <a:avLst/>
          </a:prstGeom>
        </p:spPr>
      </p:pic>
      <p:grpSp>
        <p:nvGrpSpPr>
          <p:cNvPr id="2" name="Google Shape;3681;p51"/>
          <p:cNvGrpSpPr/>
          <p:nvPr/>
        </p:nvGrpSpPr>
        <p:grpSpPr>
          <a:xfrm flipH="1">
            <a:off x="-2196357" y="-1687577"/>
            <a:ext cx="4017967" cy="3644766"/>
            <a:chOff x="3166062" y="1034326"/>
            <a:chExt cx="6010422" cy="5452155"/>
          </a:xfrm>
        </p:grpSpPr>
        <p:sp>
          <p:nvSpPr>
            <p:cNvPr id="3" name="Google Shape;3682;p51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" name="Google Shape;3683;p51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rgbClr val="EFE4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WHEN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8" name="Google Shape;3678;p51"/>
          <p:cNvSpPr/>
          <p:nvPr/>
        </p:nvSpPr>
        <p:spPr>
          <a:xfrm>
            <a:off x="2816025" y="608043"/>
            <a:ext cx="3576600" cy="2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79" name="Google Shape;3679;p51"/>
          <p:cNvSpPr txBox="1">
            <a:spLocks noGrp="1"/>
          </p:cNvSpPr>
          <p:nvPr>
            <p:ph type="title"/>
          </p:nvPr>
        </p:nvSpPr>
        <p:spPr>
          <a:xfrm>
            <a:off x="752325" y="39687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en-US"/>
              <a:t>WHEN</a:t>
            </a:r>
            <a:endParaRPr lang="en-US"/>
          </a:p>
        </p:txBody>
      </p:sp>
      <p:grpSp>
        <p:nvGrpSpPr>
          <p:cNvPr id="3681" name="Google Shape;3681;p51"/>
          <p:cNvGrpSpPr/>
          <p:nvPr/>
        </p:nvGrpSpPr>
        <p:grpSpPr>
          <a:xfrm flipH="1">
            <a:off x="-2196357" y="-1687577"/>
            <a:ext cx="4017967" cy="3644766"/>
            <a:chOff x="3166062" y="1034326"/>
            <a:chExt cx="6010422" cy="5452155"/>
          </a:xfrm>
        </p:grpSpPr>
        <p:sp>
          <p:nvSpPr>
            <p:cNvPr id="3682" name="Google Shape;3682;p51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3" name="Google Shape;3683;p51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rgbClr val="EFE4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702" y="1123844"/>
            <a:ext cx="5011245" cy="363174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8" name="Google Shape;3678;p51"/>
          <p:cNvSpPr/>
          <p:nvPr/>
        </p:nvSpPr>
        <p:spPr>
          <a:xfrm>
            <a:off x="2932923" y="627526"/>
            <a:ext cx="3576600" cy="2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79" name="Google Shape;3679;p51"/>
          <p:cNvSpPr txBox="1">
            <a:spLocks noGrp="1"/>
          </p:cNvSpPr>
          <p:nvPr>
            <p:ph type="title"/>
          </p:nvPr>
        </p:nvSpPr>
        <p:spPr>
          <a:xfrm>
            <a:off x="752325" y="40639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en-US"/>
              <a:t>WHEN</a:t>
            </a:r>
            <a:endParaRPr lang="en-US"/>
          </a:p>
        </p:txBody>
      </p:sp>
      <p:grpSp>
        <p:nvGrpSpPr>
          <p:cNvPr id="3681" name="Google Shape;3681;p51"/>
          <p:cNvGrpSpPr/>
          <p:nvPr/>
        </p:nvGrpSpPr>
        <p:grpSpPr>
          <a:xfrm flipH="1">
            <a:off x="-2196357" y="-1687577"/>
            <a:ext cx="4017967" cy="3644766"/>
            <a:chOff x="3166062" y="1034326"/>
            <a:chExt cx="6010422" cy="5452155"/>
          </a:xfrm>
        </p:grpSpPr>
        <p:sp>
          <p:nvSpPr>
            <p:cNvPr id="3682" name="Google Shape;3682;p51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3" name="Google Shape;3683;p51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rgbClr val="EFE4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036" y="1011837"/>
            <a:ext cx="6504032" cy="4017364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8261"/>
            <a:ext cx="4106215" cy="3081196"/>
          </a:xfrm>
          <a:prstGeom prst="rect">
            <a:avLst/>
          </a:prstGeom>
        </p:spPr>
      </p:pic>
      <p:sp>
        <p:nvSpPr>
          <p:cNvPr id="3678" name="Google Shape;3678;p51"/>
          <p:cNvSpPr/>
          <p:nvPr/>
        </p:nvSpPr>
        <p:spPr>
          <a:xfrm>
            <a:off x="2816025" y="626070"/>
            <a:ext cx="3576600" cy="229800"/>
          </a:xfrm>
          <a:prstGeom prst="rect">
            <a:avLst/>
          </a:prstGeom>
          <a:solidFill>
            <a:srgbClr val="C8E6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79" name="Google Shape;3679;p51"/>
          <p:cNvSpPr txBox="1">
            <a:spLocks noGrp="1"/>
          </p:cNvSpPr>
          <p:nvPr>
            <p:ph type="title"/>
          </p:nvPr>
        </p:nvSpPr>
        <p:spPr>
          <a:xfrm>
            <a:off x="752325" y="40639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en-US"/>
              <a:t>WHAT</a:t>
            </a:r>
            <a:endParaRPr lang="en-US"/>
          </a:p>
        </p:txBody>
      </p:sp>
      <p:grpSp>
        <p:nvGrpSpPr>
          <p:cNvPr id="3681" name="Google Shape;3681;p51"/>
          <p:cNvGrpSpPr/>
          <p:nvPr/>
        </p:nvGrpSpPr>
        <p:grpSpPr>
          <a:xfrm flipH="1">
            <a:off x="-2196357" y="-1687577"/>
            <a:ext cx="4017967" cy="3644766"/>
            <a:chOff x="3166062" y="1034326"/>
            <a:chExt cx="6010422" cy="5452155"/>
          </a:xfrm>
        </p:grpSpPr>
        <p:sp>
          <p:nvSpPr>
            <p:cNvPr id="3682" name="Google Shape;3682;p51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3" name="Google Shape;3683;p51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rgbClr val="C8E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325" y="1483118"/>
            <a:ext cx="4231506" cy="3156339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8" name="Google Shape;3678;p51"/>
          <p:cNvSpPr/>
          <p:nvPr/>
        </p:nvSpPr>
        <p:spPr>
          <a:xfrm>
            <a:off x="2865273" y="462238"/>
            <a:ext cx="3576600" cy="229800"/>
          </a:xfrm>
          <a:prstGeom prst="rect">
            <a:avLst/>
          </a:prstGeom>
          <a:solidFill>
            <a:srgbClr val="F190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79" name="Google Shape;3679;p51"/>
          <p:cNvSpPr txBox="1">
            <a:spLocks noGrp="1"/>
          </p:cNvSpPr>
          <p:nvPr>
            <p:ph type="title"/>
          </p:nvPr>
        </p:nvSpPr>
        <p:spPr>
          <a:xfrm>
            <a:off x="862392" y="23303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en-US"/>
              <a:t>HOW</a:t>
            </a:r>
            <a:endParaRPr lang="en-US"/>
          </a:p>
        </p:txBody>
      </p:sp>
      <p:grpSp>
        <p:nvGrpSpPr>
          <p:cNvPr id="3681" name="Google Shape;3681;p51"/>
          <p:cNvGrpSpPr/>
          <p:nvPr/>
        </p:nvGrpSpPr>
        <p:grpSpPr>
          <a:xfrm flipH="1">
            <a:off x="-2196357" y="-1687577"/>
            <a:ext cx="4017967" cy="3644766"/>
            <a:chOff x="3166062" y="1034326"/>
            <a:chExt cx="6010422" cy="5452155"/>
          </a:xfrm>
        </p:grpSpPr>
        <p:sp>
          <p:nvSpPr>
            <p:cNvPr id="3682" name="Google Shape;3682;p51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3" name="Google Shape;3683;p51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rgbClr val="F190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672" y="1033553"/>
            <a:ext cx="5259803" cy="3840124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697" y="1283888"/>
            <a:ext cx="3011272" cy="3095469"/>
          </a:xfrm>
          <a:prstGeom prst="rect">
            <a:avLst/>
          </a:prstGeom>
        </p:spPr>
      </p:pic>
      <p:sp>
        <p:nvSpPr>
          <p:cNvPr id="3678" name="Google Shape;3678;p51"/>
          <p:cNvSpPr/>
          <p:nvPr/>
        </p:nvSpPr>
        <p:spPr>
          <a:xfrm>
            <a:off x="2831015" y="462238"/>
            <a:ext cx="3576600" cy="229800"/>
          </a:xfrm>
          <a:prstGeom prst="rect">
            <a:avLst/>
          </a:prstGeom>
          <a:solidFill>
            <a:srgbClr val="F190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79" name="Google Shape;3679;p51"/>
          <p:cNvSpPr txBox="1">
            <a:spLocks noGrp="1"/>
          </p:cNvSpPr>
          <p:nvPr>
            <p:ph type="title"/>
          </p:nvPr>
        </p:nvSpPr>
        <p:spPr>
          <a:xfrm>
            <a:off x="862392" y="23303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r>
              <a:rPr lang="en-US"/>
              <a:t>HOW</a:t>
            </a:r>
            <a:endParaRPr lang="en-US"/>
          </a:p>
        </p:txBody>
      </p:sp>
      <p:grpSp>
        <p:nvGrpSpPr>
          <p:cNvPr id="3681" name="Google Shape;3681;p51"/>
          <p:cNvGrpSpPr/>
          <p:nvPr/>
        </p:nvGrpSpPr>
        <p:grpSpPr>
          <a:xfrm flipH="1">
            <a:off x="-2196357" y="-1687577"/>
            <a:ext cx="4017967" cy="3644766"/>
            <a:chOff x="3166062" y="1034326"/>
            <a:chExt cx="6010422" cy="5452155"/>
          </a:xfrm>
        </p:grpSpPr>
        <p:sp>
          <p:nvSpPr>
            <p:cNvPr id="3682" name="Google Shape;3682;p51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3" name="Google Shape;3683;p51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rgbClr val="F190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3703;p52"/>
          <p:cNvCxnSpPr/>
          <p:nvPr/>
        </p:nvCxnSpPr>
        <p:spPr>
          <a:xfrm flipV="1">
            <a:off x="2501140" y="1858956"/>
            <a:ext cx="1439739" cy="109346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8E6E7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7" name="Google Shape;3703;p52"/>
          <p:cNvCxnSpPr>
            <a:stCxn id="3719" idx="0"/>
          </p:cNvCxnSpPr>
          <p:nvPr/>
        </p:nvCxnSpPr>
        <p:spPr>
          <a:xfrm rot="5400000" flipH="1" flipV="1">
            <a:off x="2989286" y="2542879"/>
            <a:ext cx="1551815" cy="57201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EFE4C8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60" name="Google Shape;3703;p52"/>
          <p:cNvCxnSpPr/>
          <p:nvPr/>
        </p:nvCxnSpPr>
        <p:spPr>
          <a:xfrm>
            <a:off x="4801406" y="1594059"/>
            <a:ext cx="1165451" cy="24778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D7E7E7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694" name="Google Shape;3694;p52"/>
          <p:cNvSpPr/>
          <p:nvPr/>
        </p:nvSpPr>
        <p:spPr>
          <a:xfrm>
            <a:off x="3744329" y="515528"/>
            <a:ext cx="1707300" cy="22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95" name="Google Shape;3695;p52"/>
          <p:cNvSpPr txBox="1">
            <a:spLocks noGrp="1"/>
          </p:cNvSpPr>
          <p:nvPr>
            <p:ph type="title"/>
          </p:nvPr>
        </p:nvSpPr>
        <p:spPr>
          <a:xfrm>
            <a:off x="740053" y="22444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Tables</a:t>
            </a:r>
            <a:endParaRPr lang="en-GB" sz="3000"/>
          </a:p>
        </p:txBody>
      </p:sp>
      <p:cxnSp>
        <p:nvCxnSpPr>
          <p:cNvPr id="3703" name="Google Shape;3703;p52"/>
          <p:cNvCxnSpPr>
            <a:stCxn id="3659" idx="3"/>
            <a:endCxn id="3721" idx="1"/>
          </p:cNvCxnSpPr>
          <p:nvPr/>
        </p:nvCxnSpPr>
        <p:spPr>
          <a:xfrm>
            <a:off x="2516434" y="1317978"/>
            <a:ext cx="1267447" cy="25525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61B9BA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712" name="Google Shape;3712;p52"/>
          <p:cNvSpPr/>
          <p:nvPr/>
        </p:nvSpPr>
        <p:spPr>
          <a:xfrm rot="10800000" flipH="1">
            <a:off x="7377100" y="-125"/>
            <a:ext cx="1766861" cy="1004851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713" name="Google Shape;3713;p52"/>
          <p:cNvSpPr/>
          <p:nvPr/>
        </p:nvSpPr>
        <p:spPr>
          <a:xfrm rot="10800000">
            <a:off x="133" y="129"/>
            <a:ext cx="1775896" cy="1009823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3717" name="Google Shape;3717;p52"/>
          <p:cNvGrpSpPr/>
          <p:nvPr/>
        </p:nvGrpSpPr>
        <p:grpSpPr>
          <a:xfrm>
            <a:off x="2974585" y="3577486"/>
            <a:ext cx="974660" cy="965396"/>
            <a:chOff x="2104025" y="2443226"/>
            <a:chExt cx="1007400" cy="997825"/>
          </a:xfrm>
        </p:grpSpPr>
        <p:sp>
          <p:nvSpPr>
            <p:cNvPr id="3718" name="Google Shape;3718;p52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9" name="Google Shape;3719;p52"/>
            <p:cNvSpPr/>
            <p:nvPr/>
          </p:nvSpPr>
          <p:spPr>
            <a:xfrm>
              <a:off x="2139725" y="2471451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100">
                  <a:solidFill>
                    <a:schemeClr val="dk1"/>
                  </a:solidFill>
                  <a:latin typeface="Questrial"/>
                  <a:ea typeface="Questrial"/>
                  <a:cs typeface="Questrial"/>
                </a:rPr>
                <a:t>Order</a:t>
              </a:r>
              <a:endParaRPr lang="en-US" sz="1100">
                <a:solidFill>
                  <a:schemeClr val="dk1"/>
                </a:solidFill>
                <a:latin typeface="Questrial"/>
                <a:ea typeface="Questrial"/>
                <a:cs typeface="Questrial"/>
              </a:endParaRPr>
            </a:p>
            <a:p>
              <a:pPr algn="ctr"/>
              <a:r>
                <a:rPr lang="en-US" sz="1100">
                  <a:solidFill>
                    <a:schemeClr val="dk1"/>
                  </a:solidFill>
                  <a:latin typeface="Questrial"/>
                  <a:ea typeface="Questrial"/>
                  <a:cs typeface="Questrial"/>
                </a:rPr>
                <a:t>Items</a:t>
              </a:r>
              <a:endParaRPr lang="en-US" sz="1100">
                <a:solidFill>
                  <a:schemeClr val="dk1"/>
                </a:solidFill>
                <a:latin typeface="Questrial"/>
                <a:ea typeface="Questrial"/>
                <a:cs typeface="Questrial"/>
              </a:endParaRPr>
            </a:p>
          </p:txBody>
        </p:sp>
      </p:grpSp>
      <p:grpSp>
        <p:nvGrpSpPr>
          <p:cNvPr id="3720" name="Google Shape;3720;p52"/>
          <p:cNvGrpSpPr/>
          <p:nvPr/>
        </p:nvGrpSpPr>
        <p:grpSpPr>
          <a:xfrm>
            <a:off x="3783881" y="1006762"/>
            <a:ext cx="1265423" cy="1165922"/>
            <a:chOff x="2104025" y="2443226"/>
            <a:chExt cx="1007400" cy="997825"/>
          </a:xfrm>
        </p:grpSpPr>
        <p:sp>
          <p:nvSpPr>
            <p:cNvPr id="3721" name="Google Shape;3721;p52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2" name="Google Shape;3722;p52"/>
            <p:cNvSpPr/>
            <p:nvPr/>
          </p:nvSpPr>
          <p:spPr>
            <a:xfrm>
              <a:off x="2139725" y="2471451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Order</a:t>
              </a:r>
              <a:r>
                <a:rPr lang="en-US" sz="1800">
                  <a:latin typeface="Questrial"/>
                  <a:ea typeface="Questrial"/>
                  <a:cs typeface="Questrial"/>
                </a:rPr>
                <a:t> </a:t>
              </a:r>
              <a:endParaRPr lang="en-US" sz="1800">
                <a:latin typeface="Questrial"/>
                <a:ea typeface="Questrial"/>
                <a:cs typeface="Questrial"/>
              </a:endParaRPr>
            </a:p>
          </p:txBody>
        </p:sp>
      </p:grpSp>
      <p:grpSp>
        <p:nvGrpSpPr>
          <p:cNvPr id="3726" name="Google Shape;3726;p52"/>
          <p:cNvGrpSpPr/>
          <p:nvPr/>
        </p:nvGrpSpPr>
        <p:grpSpPr>
          <a:xfrm>
            <a:off x="5828089" y="1505433"/>
            <a:ext cx="974661" cy="965392"/>
            <a:chOff x="2104025" y="2443226"/>
            <a:chExt cx="1007401" cy="997821"/>
          </a:xfrm>
        </p:grpSpPr>
        <p:sp>
          <p:nvSpPr>
            <p:cNvPr id="3727" name="Google Shape;3727;p52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6" name="Google Shape;3706;p52"/>
            <p:cNvSpPr/>
            <p:nvPr/>
          </p:nvSpPr>
          <p:spPr>
            <a:xfrm>
              <a:off x="2139726" y="2471449"/>
              <a:ext cx="971700" cy="969598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Questrial"/>
                  <a:ea typeface="Questrial"/>
                  <a:cs typeface="Questrial"/>
                </a:rPr>
                <a:t>customers</a:t>
              </a:r>
              <a:endParaRPr lang="en-US" sz="1100">
                <a:solidFill>
                  <a:schemeClr val="dk1"/>
                </a:solidFill>
                <a:latin typeface="Questrial"/>
                <a:ea typeface="Questrial"/>
                <a:cs typeface="Questrial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3392170" y="1600541"/>
            <a:ext cx="32836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/>
              <a:t>1</a:t>
            </a:r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2572978" y="1030347"/>
            <a:ext cx="32836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/>
              <a:t>n</a:t>
            </a:r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5490755" y="1849209"/>
            <a:ext cx="32836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/>
              <a:t>1</a:t>
            </a:r>
            <a:endParaRPr lang="en-US"/>
          </a:p>
        </p:txBody>
      </p:sp>
      <p:grpSp>
        <p:nvGrpSpPr>
          <p:cNvPr id="3657" name="Google Shape;3717;p52"/>
          <p:cNvGrpSpPr/>
          <p:nvPr/>
        </p:nvGrpSpPr>
        <p:grpSpPr>
          <a:xfrm>
            <a:off x="1541774" y="821626"/>
            <a:ext cx="974660" cy="965396"/>
            <a:chOff x="2104025" y="2443226"/>
            <a:chExt cx="1007400" cy="997825"/>
          </a:xfrm>
        </p:grpSpPr>
        <p:sp>
          <p:nvSpPr>
            <p:cNvPr id="3658" name="Google Shape;3718;p52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9" name="Google Shape;3719;p52"/>
            <p:cNvSpPr/>
            <p:nvPr/>
          </p:nvSpPr>
          <p:spPr>
            <a:xfrm>
              <a:off x="2139725" y="2471451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100">
                  <a:solidFill>
                    <a:schemeClr val="dk1"/>
                  </a:solidFill>
                  <a:latin typeface="Questrial"/>
                  <a:ea typeface="Questrial"/>
                  <a:cs typeface="Questrial"/>
                </a:rPr>
                <a:t>Order</a:t>
              </a:r>
              <a:endParaRPr lang="en-US" sz="1100">
                <a:solidFill>
                  <a:schemeClr val="dk1"/>
                </a:solidFill>
                <a:latin typeface="Questrial"/>
                <a:ea typeface="Questrial"/>
                <a:cs typeface="Questrial"/>
              </a:endParaRPr>
            </a:p>
            <a:p>
              <a:pPr algn="ctr"/>
              <a:r>
                <a:rPr lang="en-US" sz="1100">
                  <a:solidFill>
                    <a:schemeClr val="dk1"/>
                  </a:solidFill>
                  <a:latin typeface="Questrial"/>
                  <a:ea typeface="Questrial"/>
                  <a:cs typeface="Questrial"/>
                </a:rPr>
                <a:t>payment</a:t>
              </a:r>
              <a:endParaRPr lang="en-US" sz="1100">
                <a:solidFill>
                  <a:schemeClr val="dk1"/>
                </a:solidFill>
                <a:latin typeface="Questrial"/>
                <a:ea typeface="Questrial"/>
                <a:cs typeface="Questrial"/>
              </a:endParaRPr>
            </a:p>
          </p:txBody>
        </p:sp>
      </p:grpSp>
      <p:grpSp>
        <p:nvGrpSpPr>
          <p:cNvPr id="3660" name="Google Shape;3717;p52"/>
          <p:cNvGrpSpPr/>
          <p:nvPr/>
        </p:nvGrpSpPr>
        <p:grpSpPr>
          <a:xfrm>
            <a:off x="1576314" y="2443519"/>
            <a:ext cx="974660" cy="965396"/>
            <a:chOff x="2104025" y="2443226"/>
            <a:chExt cx="1007400" cy="997825"/>
          </a:xfrm>
        </p:grpSpPr>
        <p:sp>
          <p:nvSpPr>
            <p:cNvPr id="3661" name="Google Shape;3718;p52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2" name="Google Shape;3719;p52"/>
            <p:cNvSpPr/>
            <p:nvPr/>
          </p:nvSpPr>
          <p:spPr>
            <a:xfrm>
              <a:off x="2139725" y="2471451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100">
                  <a:solidFill>
                    <a:schemeClr val="dk1"/>
                  </a:solidFill>
                  <a:latin typeface="Questrial"/>
                  <a:ea typeface="Questrial"/>
                  <a:cs typeface="Questrial"/>
                </a:rPr>
                <a:t>Order</a:t>
              </a:r>
              <a:endParaRPr lang="en-US" sz="1100">
                <a:solidFill>
                  <a:schemeClr val="dk1"/>
                </a:solidFill>
                <a:latin typeface="Questrial"/>
                <a:ea typeface="Questrial"/>
                <a:cs typeface="Questrial"/>
              </a:endParaRPr>
            </a:p>
            <a:p>
              <a:pPr algn="ctr"/>
              <a:r>
                <a:rPr lang="en-US" sz="1100">
                  <a:solidFill>
                    <a:schemeClr val="dk1"/>
                  </a:solidFill>
                  <a:latin typeface="Questrial"/>
                  <a:ea typeface="Questrial"/>
                  <a:cs typeface="Questrial"/>
                </a:rPr>
                <a:t>reviews</a:t>
              </a:r>
              <a:endParaRPr lang="en-US" sz="1100">
                <a:solidFill>
                  <a:schemeClr val="dk1"/>
                </a:solidFill>
                <a:latin typeface="Questrial"/>
                <a:ea typeface="Questrial"/>
                <a:cs typeface="Questrial"/>
              </a:endParaRPr>
            </a:p>
          </p:txBody>
        </p:sp>
      </p:grpSp>
      <p:grpSp>
        <p:nvGrpSpPr>
          <p:cNvPr id="32" name="Google Shape;3717;p52"/>
          <p:cNvGrpSpPr/>
          <p:nvPr/>
        </p:nvGrpSpPr>
        <p:grpSpPr>
          <a:xfrm>
            <a:off x="5426955" y="3540055"/>
            <a:ext cx="974660" cy="965397"/>
            <a:chOff x="2104025" y="2443226"/>
            <a:chExt cx="1007400" cy="997826"/>
          </a:xfrm>
        </p:grpSpPr>
        <p:sp>
          <p:nvSpPr>
            <p:cNvPr id="33" name="Google Shape;3718;p52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719;p52"/>
            <p:cNvSpPr/>
            <p:nvPr/>
          </p:nvSpPr>
          <p:spPr>
            <a:xfrm>
              <a:off x="2139725" y="2471452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100">
                  <a:solidFill>
                    <a:schemeClr val="dk1"/>
                  </a:solidFill>
                  <a:latin typeface="Questrial"/>
                  <a:ea typeface="Questrial"/>
                  <a:cs typeface="Questrial"/>
                </a:rPr>
                <a:t>Sellers</a:t>
              </a:r>
              <a:endParaRPr lang="en-US" sz="1100">
                <a:solidFill>
                  <a:schemeClr val="dk1"/>
                </a:solidFill>
                <a:latin typeface="Questrial"/>
                <a:ea typeface="Questrial"/>
                <a:cs typeface="Questrial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374392" y="1298793"/>
            <a:ext cx="32836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/>
              <a:t>1</a:t>
            </a:r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150823" y="3310672"/>
            <a:ext cx="32836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/>
              <a:t>n</a:t>
            </a:r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702754" y="2276482"/>
            <a:ext cx="32836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/>
              <a:t>1</a:t>
            </a:r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574402" y="2604786"/>
            <a:ext cx="32836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/>
              <a:t>n</a:t>
            </a:r>
            <a:endParaRPr lang="en-US"/>
          </a:p>
        </p:txBody>
      </p:sp>
      <p:cxnSp>
        <p:nvCxnSpPr>
          <p:cNvPr id="43" name="Google Shape;3703;p52"/>
          <p:cNvCxnSpPr>
            <a:stCxn id="3719" idx="3"/>
            <a:endCxn id="33" idx="1"/>
          </p:cNvCxnSpPr>
          <p:nvPr/>
        </p:nvCxnSpPr>
        <p:spPr>
          <a:xfrm flipV="1">
            <a:off x="3949245" y="4009099"/>
            <a:ext cx="1477710" cy="6473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EFE4C8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6" name="TextBox 45"/>
          <p:cNvSpPr txBox="1"/>
          <p:nvPr/>
        </p:nvSpPr>
        <p:spPr>
          <a:xfrm>
            <a:off x="5083844" y="1272296"/>
            <a:ext cx="32836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/>
              <a:t>n</a:t>
            </a:r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983785" y="3705120"/>
            <a:ext cx="32836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/>
              <a:t>n</a:t>
            </a:r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081323" y="3670266"/>
            <a:ext cx="32836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/>
              <a:t>1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4" name="Google Shape;4204;p56"/>
          <p:cNvSpPr/>
          <p:nvPr/>
        </p:nvSpPr>
        <p:spPr>
          <a:xfrm>
            <a:off x="3578281" y="731435"/>
            <a:ext cx="1990500" cy="2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05" name="Google Shape;4205;p5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Recommendations</a:t>
            </a:r>
            <a:endParaRPr lang="tr-TR"/>
          </a:p>
        </p:txBody>
      </p:sp>
      <p:sp>
        <p:nvSpPr>
          <p:cNvPr id="4214" name="Google Shape;4214;p56"/>
          <p:cNvSpPr/>
          <p:nvPr/>
        </p:nvSpPr>
        <p:spPr>
          <a:xfrm rot="10800000">
            <a:off x="21" y="43"/>
            <a:ext cx="1514452" cy="861159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215" name="Google Shape;4215;p56"/>
          <p:cNvSpPr/>
          <p:nvPr/>
        </p:nvSpPr>
        <p:spPr>
          <a:xfrm>
            <a:off x="7577397" y="4267197"/>
            <a:ext cx="1566624" cy="876241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Metin kutusu 3"/>
          <p:cNvSpPr txBox="1"/>
          <p:nvPr/>
        </p:nvSpPr>
        <p:spPr>
          <a:xfrm>
            <a:off x="1764926" y="1428748"/>
            <a:ext cx="6595659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>
              <a:buChar char="•"/>
            </a:pPr>
            <a:r>
              <a:rPr lang="tr-TR" err="1"/>
              <a:t>Creating</a:t>
            </a:r>
            <a:r>
              <a:rPr lang="tr-TR" dirty="0"/>
              <a:t> </a:t>
            </a:r>
            <a:r>
              <a:rPr lang="tr-TR" err="1"/>
              <a:t>welcome</a:t>
            </a:r>
            <a:r>
              <a:rPr lang="tr-TR" dirty="0"/>
              <a:t> </a:t>
            </a:r>
            <a:r>
              <a:rPr lang="tr-TR" err="1"/>
              <a:t>promotions</a:t>
            </a:r>
            <a:r>
              <a:rPr lang="tr-TR" dirty="0"/>
              <a:t> </a:t>
            </a:r>
            <a:r>
              <a:rPr lang="tr-TR" err="1"/>
              <a:t>to</a:t>
            </a:r>
            <a:r>
              <a:rPr lang="tr-TR" dirty="0"/>
              <a:t> </a:t>
            </a:r>
            <a:r>
              <a:rPr lang="tr-TR" err="1"/>
              <a:t>better</a:t>
            </a:r>
            <a:r>
              <a:rPr lang="tr-TR" dirty="0"/>
              <a:t> </a:t>
            </a:r>
            <a:r>
              <a:rPr lang="tr-TR" err="1"/>
              <a:t>convert</a:t>
            </a:r>
            <a:r>
              <a:rPr lang="tr-TR" dirty="0"/>
              <a:t> </a:t>
            </a:r>
            <a:r>
              <a:rPr lang="tr-TR" err="1"/>
              <a:t>signups</a:t>
            </a:r>
            <a:r>
              <a:rPr lang="tr-TR" dirty="0"/>
              <a:t> </a:t>
            </a:r>
            <a:r>
              <a:rPr lang="tr-TR" err="1"/>
              <a:t>to</a:t>
            </a:r>
            <a:r>
              <a:rPr lang="tr-TR" dirty="0"/>
              <a:t> </a:t>
            </a:r>
            <a:r>
              <a:rPr lang="tr-TR" err="1"/>
              <a:t>purchasers</a:t>
            </a:r>
            <a:endParaRPr lang="tr-TR"/>
          </a:p>
          <a:p>
            <a:pPr marL="285750" indent="-285750">
              <a:buFont typeface="Arial,Sans-Serif"/>
              <a:buChar char="•"/>
            </a:pPr>
            <a:endParaRPr lang="tr-TR" dirty="0"/>
          </a:p>
          <a:p>
            <a:pPr marL="285750" indent="-285750">
              <a:buFont typeface="Arial,Sans-Serif"/>
              <a:buChar char="•"/>
            </a:pPr>
            <a:r>
              <a:rPr lang="tr-TR" dirty="0"/>
              <a:t>Rolling </a:t>
            </a:r>
            <a:r>
              <a:rPr lang="tr-TR" dirty="0" err="1"/>
              <a:t>out</a:t>
            </a:r>
            <a:r>
              <a:rPr lang="tr-TR" dirty="0"/>
              <a:t> </a:t>
            </a:r>
            <a:r>
              <a:rPr lang="tr-TR" dirty="0" err="1"/>
              <a:t>loyalty</a:t>
            </a:r>
            <a:r>
              <a:rPr lang="tr-TR" dirty="0"/>
              <a:t> </a:t>
            </a:r>
            <a:r>
              <a:rPr lang="tr-TR" dirty="0" err="1"/>
              <a:t>programs</a:t>
            </a:r>
            <a:r>
              <a:rPr lang="tr-TR" dirty="0"/>
              <a:t> </a:t>
            </a:r>
            <a:r>
              <a:rPr lang="tr-TR" dirty="0" err="1"/>
              <a:t>to</a:t>
            </a:r>
            <a:r>
              <a:rPr lang="tr-TR" dirty="0"/>
              <a:t> </a:t>
            </a:r>
            <a:r>
              <a:rPr lang="tr-TR" dirty="0" err="1"/>
              <a:t>increase</a:t>
            </a:r>
            <a:r>
              <a:rPr lang="tr-TR" dirty="0"/>
              <a:t> </a:t>
            </a:r>
            <a:r>
              <a:rPr lang="tr-TR" dirty="0" err="1"/>
              <a:t>customer</a:t>
            </a:r>
            <a:r>
              <a:rPr lang="tr-TR" dirty="0"/>
              <a:t> </a:t>
            </a:r>
            <a:r>
              <a:rPr lang="tr-TR" dirty="0" err="1"/>
              <a:t>retention</a:t>
            </a:r>
            <a:endParaRPr lang="tr-TR" dirty="0" err="1"/>
          </a:p>
          <a:p>
            <a:pPr marL="285750" indent="-285750">
              <a:buChar char="•"/>
            </a:pPr>
            <a:endParaRPr lang="tr-TR" dirty="0"/>
          </a:p>
          <a:p>
            <a:pPr marL="285750" indent="-285750">
              <a:buChar char="•"/>
            </a:pPr>
            <a:r>
              <a:rPr lang="tr-TR" err="1"/>
              <a:t>Reviziting</a:t>
            </a:r>
            <a:r>
              <a:rPr lang="tr-TR" dirty="0"/>
              <a:t> </a:t>
            </a:r>
            <a:r>
              <a:rPr lang="tr-TR" err="1"/>
              <a:t>delivery</a:t>
            </a:r>
            <a:r>
              <a:rPr lang="tr-TR" dirty="0"/>
              <a:t> time </a:t>
            </a:r>
            <a:r>
              <a:rPr lang="tr-TR" err="1"/>
              <a:t>estimation</a:t>
            </a:r>
            <a:r>
              <a:rPr lang="tr-TR" dirty="0"/>
              <a:t> </a:t>
            </a:r>
            <a:r>
              <a:rPr lang="tr-TR" err="1"/>
              <a:t>method</a:t>
            </a:r>
            <a:endParaRPr lang="tr-TR"/>
          </a:p>
          <a:p>
            <a:pPr marL="285750" indent="-285750">
              <a:buChar char="•"/>
            </a:pPr>
            <a:endParaRPr lang="tr-TR"/>
          </a:p>
          <a:p>
            <a:pPr marL="285750" indent="-285750">
              <a:buChar char="•"/>
            </a:pPr>
            <a:r>
              <a:rPr lang="tr-TR" dirty="0"/>
              <a:t>Optimizing </a:t>
            </a:r>
            <a:r>
              <a:rPr lang="tr-TR" dirty="0" err="1"/>
              <a:t>notification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discount</a:t>
            </a:r>
            <a:r>
              <a:rPr lang="tr-TR" dirty="0"/>
              <a:t> </a:t>
            </a:r>
            <a:r>
              <a:rPr lang="tr-TR" dirty="0" err="1"/>
              <a:t>timing</a:t>
            </a:r>
            <a:endParaRPr lang="tr-TR" dirty="0"/>
          </a:p>
          <a:p>
            <a:pPr marL="285750" indent="-285750">
              <a:buChar char="•"/>
            </a:pPr>
            <a:endParaRPr lang="tr-TR"/>
          </a:p>
          <a:p>
            <a:pPr marL="285750" indent="-285750">
              <a:buChar char="•"/>
            </a:pPr>
            <a:r>
              <a:rPr lang="tr-TR" dirty="0" err="1"/>
              <a:t>Penalizing</a:t>
            </a:r>
            <a:r>
              <a:rPr lang="tr-TR" dirty="0"/>
              <a:t> </a:t>
            </a:r>
            <a:r>
              <a:rPr lang="tr-TR" dirty="0" err="1"/>
              <a:t>sellers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delivery</a:t>
            </a:r>
            <a:r>
              <a:rPr lang="tr-TR" dirty="0"/>
              <a:t> </a:t>
            </a:r>
            <a:r>
              <a:rPr lang="tr-TR" dirty="0" err="1"/>
              <a:t>issues</a:t>
            </a:r>
            <a:endParaRPr lang="tr-TR" dirty="0"/>
          </a:p>
          <a:p>
            <a:pPr marL="285750" indent="-285750">
              <a:buChar char="•"/>
            </a:pPr>
            <a:endParaRPr lang="tr-TR"/>
          </a:p>
          <a:p>
            <a:pPr marL="285750" indent="-285750">
              <a:buChar char="•"/>
            </a:pPr>
            <a:r>
              <a:rPr lang="tr-TR" dirty="0" err="1"/>
              <a:t>Utilizing</a:t>
            </a:r>
            <a:r>
              <a:rPr lang="tr-TR" dirty="0"/>
              <a:t> </a:t>
            </a:r>
            <a:r>
              <a:rPr lang="tr-TR" dirty="0" err="1"/>
              <a:t>seasonal</a:t>
            </a:r>
            <a:r>
              <a:rPr lang="tr-TR" dirty="0"/>
              <a:t> </a:t>
            </a:r>
            <a:r>
              <a:rPr lang="tr-TR" dirty="0" err="1"/>
              <a:t>campaigns</a:t>
            </a:r>
            <a:r>
              <a:rPr lang="tr-TR" dirty="0"/>
              <a:t> on a </a:t>
            </a:r>
            <a:r>
              <a:rPr lang="tr-TR" dirty="0" err="1"/>
              <a:t>product</a:t>
            </a:r>
            <a:r>
              <a:rPr lang="tr-TR" dirty="0"/>
              <a:t> </a:t>
            </a:r>
            <a:r>
              <a:rPr lang="tr-TR" dirty="0" err="1"/>
              <a:t>category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marL="285750" indent="-285750">
              <a:buChar char="•"/>
            </a:pPr>
            <a:endParaRPr lang="tr-TR"/>
          </a:p>
          <a:p>
            <a:pPr marL="285750" indent="-285750">
              <a:buChar char="•"/>
            </a:pPr>
            <a:r>
              <a:rPr lang="tr-TR" dirty="0" err="1"/>
              <a:t>Focusing</a:t>
            </a:r>
            <a:r>
              <a:rPr lang="tr-TR" dirty="0"/>
              <a:t> on </a:t>
            </a:r>
            <a:r>
              <a:rPr lang="tr-TR" dirty="0" err="1"/>
              <a:t>high</a:t>
            </a:r>
            <a:r>
              <a:rPr lang="tr-TR" dirty="0"/>
              <a:t> </a:t>
            </a:r>
            <a:r>
              <a:rPr lang="tr-TR" dirty="0" err="1"/>
              <a:t>volume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high</a:t>
            </a:r>
            <a:r>
              <a:rPr lang="tr-TR" dirty="0"/>
              <a:t> </a:t>
            </a:r>
            <a:r>
              <a:rPr lang="tr-TR" dirty="0" err="1"/>
              <a:t>revenue</a:t>
            </a:r>
            <a:r>
              <a:rPr lang="tr-TR" dirty="0"/>
              <a:t> </a:t>
            </a:r>
            <a:r>
              <a:rPr lang="tr-TR" dirty="0" err="1"/>
              <a:t>product</a:t>
            </a:r>
            <a:r>
              <a:rPr lang="tr-TR" dirty="0"/>
              <a:t> </a:t>
            </a:r>
            <a:r>
              <a:rPr lang="tr-TR" dirty="0" err="1"/>
              <a:t>categories</a:t>
            </a:r>
            <a:endParaRPr lang="tr-TR" dirty="0" err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694;p52"/>
          <p:cNvSpPr/>
          <p:nvPr/>
        </p:nvSpPr>
        <p:spPr>
          <a:xfrm>
            <a:off x="3666453" y="692768"/>
            <a:ext cx="1707300" cy="22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cleaning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103" y="1585775"/>
            <a:ext cx="7704000" cy="2075957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tr-TR"/>
              <a:t>Data </a:t>
            </a:r>
            <a:r>
              <a:rPr lang="tr-TR" err="1"/>
              <a:t>type</a:t>
            </a:r>
            <a:r>
              <a:rPr lang="tr-TR"/>
              <a:t> </a:t>
            </a:r>
            <a:r>
              <a:rPr lang="tr-TR" err="1"/>
              <a:t>corrections</a:t>
            </a:r>
            <a:r>
              <a:rPr lang="tr-TR"/>
              <a:t>:</a:t>
            </a:r>
            <a:endParaRPr lang="tr-TR"/>
          </a:p>
          <a:p>
            <a:pPr lvl="1">
              <a:lnSpc>
                <a:spcPct val="115000"/>
              </a:lnSpc>
            </a:pPr>
            <a:r>
              <a:rPr lang="tr-TR"/>
              <a:t>Object </a:t>
            </a:r>
            <a:r>
              <a:rPr lang="tr-TR" err="1"/>
              <a:t>to</a:t>
            </a:r>
            <a:r>
              <a:rPr lang="tr-TR"/>
              <a:t> </a:t>
            </a:r>
            <a:r>
              <a:rPr lang="tr-TR" err="1"/>
              <a:t>datetime</a:t>
            </a:r>
            <a:r>
              <a:rPr lang="tr-TR"/>
              <a:t>, </a:t>
            </a:r>
            <a:r>
              <a:rPr lang="tr-TR" err="1"/>
              <a:t>integer</a:t>
            </a:r>
            <a:r>
              <a:rPr lang="tr-TR"/>
              <a:t> </a:t>
            </a:r>
            <a:r>
              <a:rPr lang="tr-TR" err="1"/>
              <a:t>to</a:t>
            </a:r>
            <a:r>
              <a:rPr lang="tr-TR"/>
              <a:t> </a:t>
            </a:r>
            <a:r>
              <a:rPr lang="tr-TR" err="1"/>
              <a:t>string</a:t>
            </a:r>
            <a:r>
              <a:rPr lang="tr-TR"/>
              <a:t> </a:t>
            </a:r>
            <a:r>
              <a:rPr lang="tr-TR" err="1"/>
              <a:t>and</a:t>
            </a:r>
            <a:r>
              <a:rPr lang="tr-TR"/>
              <a:t> </a:t>
            </a:r>
            <a:r>
              <a:rPr lang="tr-TR" err="1"/>
              <a:t>so</a:t>
            </a:r>
            <a:r>
              <a:rPr lang="tr-TR"/>
              <a:t> on</a:t>
            </a:r>
            <a:endParaRPr lang="en-US"/>
          </a:p>
          <a:p>
            <a:pPr>
              <a:lnSpc>
                <a:spcPct val="115000"/>
              </a:lnSpc>
            </a:pPr>
            <a:endParaRPr lang="en-US"/>
          </a:p>
          <a:p>
            <a:pPr>
              <a:lnSpc>
                <a:spcPct val="115000"/>
              </a:lnSpc>
            </a:pPr>
            <a:r>
              <a:rPr lang="en-US"/>
              <a:t>Missing value</a:t>
            </a:r>
            <a:r>
              <a:rPr lang="tr-TR"/>
              <a:t>s:</a:t>
            </a:r>
            <a:endParaRPr lang="tr-TR"/>
          </a:p>
          <a:p>
            <a:pPr lvl="1">
              <a:lnSpc>
                <a:spcPct val="115000"/>
              </a:lnSpc>
            </a:pPr>
            <a:r>
              <a:rPr lang="tr-TR" err="1"/>
              <a:t>Dropping</a:t>
            </a:r>
            <a:r>
              <a:rPr lang="tr-TR"/>
              <a:t> </a:t>
            </a:r>
            <a:r>
              <a:rPr lang="tr-TR" err="1"/>
              <a:t>unnecessary</a:t>
            </a:r>
            <a:r>
              <a:rPr lang="tr-TR"/>
              <a:t> </a:t>
            </a:r>
            <a:r>
              <a:rPr lang="tr-TR" err="1"/>
              <a:t>values</a:t>
            </a:r>
            <a:r>
              <a:rPr lang="tr-TR"/>
              <a:t>, </a:t>
            </a:r>
            <a:r>
              <a:rPr lang="tr-TR" err="1"/>
              <a:t>filling</a:t>
            </a:r>
            <a:r>
              <a:rPr lang="tr-TR"/>
              <a:t> </a:t>
            </a:r>
            <a:r>
              <a:rPr lang="tr-TR" err="1"/>
              <a:t>with</a:t>
            </a:r>
            <a:r>
              <a:rPr lang="tr-TR"/>
              <a:t> </a:t>
            </a:r>
            <a:r>
              <a:rPr lang="tr-TR" err="1"/>
              <a:t>median</a:t>
            </a:r>
            <a:r>
              <a:rPr lang="tr-TR"/>
              <a:t>, </a:t>
            </a:r>
            <a:r>
              <a:rPr lang="tr-TR" err="1"/>
              <a:t>mean</a:t>
            </a:r>
            <a:r>
              <a:rPr lang="tr-TR"/>
              <a:t> </a:t>
            </a:r>
            <a:r>
              <a:rPr lang="tr-TR" err="1"/>
              <a:t>etc</a:t>
            </a:r>
            <a:r>
              <a:rPr lang="tr-TR"/>
              <a:t>.</a:t>
            </a:r>
            <a:endParaRPr lang="en-US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4000" y="1585775"/>
            <a:ext cx="2540000" cy="254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" name="Google Shape;2397;p36"/>
          <p:cNvSpPr txBox="1">
            <a:spLocks noGrp="1"/>
          </p:cNvSpPr>
          <p:nvPr>
            <p:ph type="ctrTitle"/>
          </p:nvPr>
        </p:nvSpPr>
        <p:spPr>
          <a:xfrm>
            <a:off x="758239" y="2918903"/>
            <a:ext cx="4995310" cy="62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6000"/>
              <a:t>Get to know us </a:t>
            </a:r>
            <a:endParaRPr lang="tr-TR"/>
          </a:p>
        </p:txBody>
      </p:sp>
      <p:pic>
        <p:nvPicPr>
          <p:cNvPr id="2461" name="Google Shape;2461;p3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174450" y="895400"/>
            <a:ext cx="3712375" cy="40133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2250;p29"/>
          <p:cNvSpPr/>
          <p:nvPr/>
        </p:nvSpPr>
        <p:spPr>
          <a:xfrm rot="10800000" flipH="1">
            <a:off x="906905" y="1055560"/>
            <a:ext cx="1221698" cy="5184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" name="Google Shape;2256;p29"/>
          <p:cNvSpPr txBox="1"/>
          <p:nvPr/>
        </p:nvSpPr>
        <p:spPr>
          <a:xfrm>
            <a:off x="842283" y="832363"/>
            <a:ext cx="1474152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GB" sz="9000">
                <a:solidFill>
                  <a:srgbClr val="212121"/>
                </a:solidFill>
                <a:latin typeface="Questrial"/>
                <a:ea typeface="Questrial"/>
                <a:cs typeface="Questrial"/>
                <a:sym typeface="Questrial"/>
              </a:rPr>
              <a:t>02</a:t>
            </a:r>
            <a:endParaRPr lang="en-GB" sz="9000">
              <a:solidFill>
                <a:srgbClr val="21212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Google Shape;3075;p45"/>
          <p:cNvSpPr/>
          <p:nvPr/>
        </p:nvSpPr>
        <p:spPr>
          <a:xfrm>
            <a:off x="1448866" y="426397"/>
            <a:ext cx="5990599" cy="8460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76" name="Google Shape;3076;p45"/>
          <p:cNvSpPr txBox="1">
            <a:spLocks noGrp="1"/>
          </p:cNvSpPr>
          <p:nvPr>
            <p:ph type="title"/>
          </p:nvPr>
        </p:nvSpPr>
        <p:spPr>
          <a:xfrm>
            <a:off x="634170" y="11817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/>
              <a:t>An e-commerce company based in Belgium </a:t>
            </a:r>
            <a:endParaRPr sz="2400"/>
          </a:p>
        </p:txBody>
      </p:sp>
      <p:grpSp>
        <p:nvGrpSpPr>
          <p:cNvPr id="3086" name="Google Shape;3086;p45"/>
          <p:cNvGrpSpPr/>
          <p:nvPr/>
        </p:nvGrpSpPr>
        <p:grpSpPr>
          <a:xfrm>
            <a:off x="303491" y="313536"/>
            <a:ext cx="593164" cy="1161172"/>
            <a:chOff x="4921825" y="870250"/>
            <a:chExt cx="407925" cy="798550"/>
          </a:xfrm>
        </p:grpSpPr>
        <p:sp>
          <p:nvSpPr>
            <p:cNvPr id="3087" name="Google Shape;3087;p45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8" name="Google Shape;3088;p45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9" name="Google Shape;3089;p45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0" name="Google Shape;3090;p45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1" name="Google Shape;3091;p45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2" name="Google Shape;3092;p45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3" name="Google Shape;3093;p45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4" name="Google Shape;3094;p45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5" name="Google Shape;3095;p45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6" name="Google Shape;3096;p45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7" name="Google Shape;3097;p45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8" name="Google Shape;3098;p45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9" name="Google Shape;3099;p45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0" name="Google Shape;3100;p45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1" name="Google Shape;3101;p45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2" name="Google Shape;3102;p45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3" name="Google Shape;3103;p45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4" name="Google Shape;3104;p45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5" name="Google Shape;3105;p45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6" name="Google Shape;3106;p45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7" name="Google Shape;3107;p45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8" name="Google Shape;3108;p45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9" name="Google Shape;3109;p45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0" name="Google Shape;3110;p45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1" name="Google Shape;3111;p45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2" name="Google Shape;3112;p45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3" name="Google Shape;3113;p45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4" name="Google Shape;3114;p45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5" name="Google Shape;3115;p45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6" name="Google Shape;3116;p45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156" name="Google Shape;3156;p45"/>
          <p:cNvSpPr/>
          <p:nvPr/>
        </p:nvSpPr>
        <p:spPr>
          <a:xfrm rot="10800000" flipH="1">
            <a:off x="8124759" y="-10"/>
            <a:ext cx="1019253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99" y="1319810"/>
            <a:ext cx="8003201" cy="285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68066" y="4313341"/>
            <a:ext cx="695669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/>
              <a:t>During the two-year period we are focusing on there is a significant statistical increase in sales.</a:t>
            </a:r>
            <a:endParaRPr lang="tr-T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Google Shape;2313;p33"/>
          <p:cNvSpPr txBox="1">
            <a:spLocks noGrp="1"/>
          </p:cNvSpPr>
          <p:nvPr>
            <p:ph type="title"/>
          </p:nvPr>
        </p:nvSpPr>
        <p:spPr>
          <a:xfrm>
            <a:off x="542408" y="2570070"/>
            <a:ext cx="3842100" cy="12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r>
              <a:rPr lang="en-US" sz="6000"/>
              <a:t> Key elements</a:t>
            </a:r>
            <a:endParaRPr lang="tr-TR" sz="6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450" y="1906121"/>
            <a:ext cx="5062171" cy="289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2249;p29"/>
          <p:cNvSpPr/>
          <p:nvPr/>
        </p:nvSpPr>
        <p:spPr>
          <a:xfrm rot="10800000" flipH="1">
            <a:off x="871932" y="1148736"/>
            <a:ext cx="1181719" cy="6500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" name="Google Shape;2262;p29"/>
          <p:cNvSpPr txBox="1"/>
          <p:nvPr/>
        </p:nvSpPr>
        <p:spPr>
          <a:xfrm>
            <a:off x="674430" y="985771"/>
            <a:ext cx="1576722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GB" sz="9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03</a:t>
            </a:r>
            <a:endParaRPr lang="en-GB" sz="9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Google Shape;3075;p45"/>
          <p:cNvSpPr/>
          <p:nvPr/>
        </p:nvSpPr>
        <p:spPr>
          <a:xfrm>
            <a:off x="1598236" y="406914"/>
            <a:ext cx="5990599" cy="8460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76" name="Google Shape;3076;p45"/>
          <p:cNvSpPr txBox="1">
            <a:spLocks noGrp="1"/>
          </p:cNvSpPr>
          <p:nvPr>
            <p:ph type="title"/>
          </p:nvPr>
        </p:nvSpPr>
        <p:spPr>
          <a:xfrm>
            <a:off x="634170" y="11817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/>
              <a:t>Sellers</a:t>
            </a:r>
            <a:endParaRPr sz="2400"/>
          </a:p>
        </p:txBody>
      </p:sp>
      <p:grpSp>
        <p:nvGrpSpPr>
          <p:cNvPr id="3086" name="Google Shape;3086;p45"/>
          <p:cNvGrpSpPr/>
          <p:nvPr/>
        </p:nvGrpSpPr>
        <p:grpSpPr>
          <a:xfrm>
            <a:off x="303491" y="313536"/>
            <a:ext cx="593164" cy="1161172"/>
            <a:chOff x="4921825" y="870250"/>
            <a:chExt cx="407925" cy="798550"/>
          </a:xfrm>
        </p:grpSpPr>
        <p:sp>
          <p:nvSpPr>
            <p:cNvPr id="3087" name="Google Shape;3087;p45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8" name="Google Shape;3088;p45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9" name="Google Shape;3089;p45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0" name="Google Shape;3090;p45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1" name="Google Shape;3091;p45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2" name="Google Shape;3092;p45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3" name="Google Shape;3093;p45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4" name="Google Shape;3094;p45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5" name="Google Shape;3095;p45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6" name="Google Shape;3096;p45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7" name="Google Shape;3097;p45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8" name="Google Shape;3098;p45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9" name="Google Shape;3099;p45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0" name="Google Shape;3100;p45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1" name="Google Shape;3101;p45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2" name="Google Shape;3102;p45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3" name="Google Shape;3103;p45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4" name="Google Shape;3104;p45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5" name="Google Shape;3105;p45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6" name="Google Shape;3106;p45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7" name="Google Shape;3107;p45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8" name="Google Shape;3108;p45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9" name="Google Shape;3109;p45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0" name="Google Shape;3110;p45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1" name="Google Shape;3111;p45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2" name="Google Shape;3112;p45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3" name="Google Shape;3113;p45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4" name="Google Shape;3114;p45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5" name="Google Shape;3115;p45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6" name="Google Shape;3116;p45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156" name="Google Shape;3156;p45"/>
          <p:cNvSpPr/>
          <p:nvPr/>
        </p:nvSpPr>
        <p:spPr>
          <a:xfrm rot="10800000" flipH="1">
            <a:off x="8124759" y="-10"/>
            <a:ext cx="1019253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3" name="TextBox 2"/>
          <p:cNvSpPr txBox="1"/>
          <p:nvPr/>
        </p:nvSpPr>
        <p:spPr>
          <a:xfrm>
            <a:off x="1424129" y="710480"/>
            <a:ext cx="5679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/>
              <a:t>We have 3095 unique sellers.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477" y="1022897"/>
            <a:ext cx="5394987" cy="391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686704" y="741567"/>
          <a:ext cx="2168284" cy="4217506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084142"/>
                <a:gridCol w="1084142"/>
              </a:tblGrid>
              <a:tr h="27834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>
                          <a:effectLst/>
                        </a:rPr>
                        <a:t>Province</a:t>
                      </a:r>
                      <a:endParaRPr lang="en-GB" sz="1000" b="1">
                        <a:effectLst/>
                      </a:endParaRPr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>
                          <a:effectLst/>
                        </a:rPr>
                        <a:t>Number of sellers</a:t>
                      </a:r>
                      <a:endParaRPr lang="en-GB" sz="1000" b="1">
                        <a:effectLst/>
                      </a:endParaRPr>
                    </a:p>
                  </a:txBody>
                  <a:tcPr marL="85407" marR="85407" marT="42704" marB="42704" anchor="ctr"/>
                </a:tc>
              </a:tr>
              <a:tr h="27834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Luik</a:t>
                      </a:r>
                      <a:endParaRPr lang="en-GB" sz="1000">
                        <a:effectLst/>
                      </a:endParaRPr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effectLst/>
                        </a:rPr>
                        <a:t>415</a:t>
                      </a:r>
                      <a:endParaRPr lang="en-US" sz="1000">
                        <a:effectLst/>
                      </a:endParaRPr>
                    </a:p>
                  </a:txBody>
                  <a:tcPr marL="85407" marR="85407" marT="42704" marB="42704" anchor="ctr"/>
                </a:tc>
              </a:tr>
              <a:tr h="27834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err="1">
                          <a:effectLst/>
                        </a:rPr>
                        <a:t>Antwerpen</a:t>
                      </a:r>
                      <a:endParaRPr lang="en-GB" sz="1000">
                        <a:effectLst/>
                      </a:endParaRPr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effectLst/>
                        </a:rPr>
                        <a:t>369</a:t>
                      </a:r>
                      <a:endParaRPr lang="en-US" sz="1000">
                        <a:effectLst/>
                      </a:endParaRPr>
                    </a:p>
                  </a:txBody>
                  <a:tcPr marL="85407" marR="85407" marT="42704" marB="42704" anchor="ctr"/>
                </a:tc>
              </a:tr>
              <a:tr h="27834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Henegouwen</a:t>
                      </a:r>
                      <a:endParaRPr lang="en-GB" sz="1000">
                        <a:effectLst/>
                      </a:endParaRPr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effectLst/>
                        </a:rPr>
                        <a:t>363</a:t>
                      </a:r>
                      <a:endParaRPr lang="en-US" sz="1000">
                        <a:effectLst/>
                      </a:endParaRPr>
                    </a:p>
                  </a:txBody>
                  <a:tcPr marL="85407" marR="85407" marT="42704" marB="42704" anchor="ctr"/>
                </a:tc>
              </a:tr>
              <a:tr h="46972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Oost-Vlaanderen</a:t>
                      </a:r>
                      <a:endParaRPr lang="en-GB" sz="1000">
                        <a:effectLst/>
                      </a:endParaRPr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effectLst/>
                        </a:rPr>
                        <a:t>351</a:t>
                      </a:r>
                      <a:endParaRPr lang="en-US" sz="1000">
                        <a:effectLst/>
                      </a:endParaRPr>
                    </a:p>
                  </a:txBody>
                  <a:tcPr marL="85407" marR="85407" marT="42704" marB="42704" anchor="ctr"/>
                </a:tc>
              </a:tr>
              <a:tr h="46972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Vlaams Brabant</a:t>
                      </a:r>
                      <a:endParaRPr lang="en-GB" sz="1000">
                        <a:effectLst/>
                      </a:endParaRPr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effectLst/>
                        </a:rPr>
                        <a:t>340</a:t>
                      </a:r>
                      <a:endParaRPr lang="en-US" sz="1000">
                        <a:effectLst/>
                      </a:endParaRPr>
                    </a:p>
                  </a:txBody>
                  <a:tcPr marL="85407" marR="85407" marT="42704" marB="42704" anchor="ctr"/>
                </a:tc>
              </a:tr>
              <a:tr h="46972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West-Vlaanderen</a:t>
                      </a:r>
                      <a:endParaRPr lang="en-GB" sz="1000">
                        <a:effectLst/>
                      </a:endParaRPr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effectLst/>
                        </a:rPr>
                        <a:t>339</a:t>
                      </a:r>
                      <a:endParaRPr lang="en-US" sz="1000">
                        <a:effectLst/>
                      </a:endParaRPr>
                    </a:p>
                  </a:txBody>
                  <a:tcPr marL="85407" marR="85407" marT="42704" marB="42704" anchor="ctr"/>
                </a:tc>
              </a:tr>
              <a:tr h="27834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Limburg</a:t>
                      </a:r>
                      <a:endParaRPr lang="en-GB" sz="1000">
                        <a:effectLst/>
                      </a:endParaRPr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effectLst/>
                        </a:rPr>
                        <a:t>252</a:t>
                      </a:r>
                      <a:endParaRPr lang="en-US" sz="1000">
                        <a:effectLst/>
                      </a:endParaRPr>
                    </a:p>
                  </a:txBody>
                  <a:tcPr marL="85407" marR="85407" marT="42704" marB="42704" anchor="ctr"/>
                </a:tc>
              </a:tr>
              <a:tr h="27834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Luxemburg</a:t>
                      </a:r>
                      <a:endParaRPr lang="en-GB" sz="1000">
                        <a:effectLst/>
                      </a:endParaRPr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effectLst/>
                        </a:rPr>
                        <a:t>228</a:t>
                      </a:r>
                      <a:endParaRPr lang="en-US" sz="1000">
                        <a:effectLst/>
                      </a:endParaRPr>
                    </a:p>
                  </a:txBody>
                  <a:tcPr marL="85407" marR="85407" marT="42704" marB="42704" anchor="ctr"/>
                </a:tc>
              </a:tr>
              <a:tr h="27834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Namen</a:t>
                      </a:r>
                      <a:endParaRPr lang="en-GB" sz="1000">
                        <a:effectLst/>
                      </a:endParaRPr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effectLst/>
                        </a:rPr>
                        <a:t>197</a:t>
                      </a:r>
                      <a:endParaRPr lang="en-US" sz="1000">
                        <a:effectLst/>
                      </a:endParaRPr>
                    </a:p>
                  </a:txBody>
                  <a:tcPr marL="85407" marR="85407" marT="42704" marB="42704" anchor="ctr"/>
                </a:tc>
              </a:tr>
              <a:tr h="46972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Waals Brabant</a:t>
                      </a:r>
                      <a:endParaRPr lang="en-GB" sz="1000">
                        <a:effectLst/>
                      </a:endParaRPr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effectLst/>
                        </a:rPr>
                        <a:t>149</a:t>
                      </a:r>
                      <a:endParaRPr lang="en-US" sz="1000">
                        <a:effectLst/>
                      </a:endParaRPr>
                    </a:p>
                  </a:txBody>
                  <a:tcPr marL="85407" marR="85407" marT="42704" marB="42704" anchor="ctr"/>
                </a:tc>
              </a:tr>
              <a:tr h="27834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Brussel</a:t>
                      </a:r>
                      <a:endParaRPr lang="en-GB" sz="1000">
                        <a:effectLst/>
                      </a:endParaRPr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effectLst/>
                        </a:rPr>
                        <a:t>92</a:t>
                      </a:r>
                      <a:endParaRPr lang="en-US" sz="1000">
                        <a:effectLst/>
                      </a:endParaRPr>
                    </a:p>
                  </a:txBody>
                  <a:tcPr marL="85407" marR="85407" marT="42704" marB="42704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nline Shopping MK Plan by Slidesgo">
  <a:themeElements>
    <a:clrScheme name="Simple Light">
      <a:dk1>
        <a:srgbClr val="000000"/>
      </a:dk1>
      <a:lt1>
        <a:srgbClr val="FFFFFF"/>
      </a:lt1>
      <a:dk2>
        <a:srgbClr val="686868"/>
      </a:dk2>
      <a:lt2>
        <a:srgbClr val="EFE4C8"/>
      </a:lt2>
      <a:accent1>
        <a:srgbClr val="EFEFEF"/>
      </a:accent1>
      <a:accent2>
        <a:srgbClr val="D7E7E7"/>
      </a:accent2>
      <a:accent3>
        <a:srgbClr val="A3D6D7"/>
      </a:accent3>
      <a:accent4>
        <a:srgbClr val="EBB7B0"/>
      </a:accent4>
      <a:accent5>
        <a:srgbClr val="F19082"/>
      </a:accent5>
      <a:accent6>
        <a:srgbClr val="CD4A3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3255</Words>
  <Application>WPS Presentation</Application>
  <PresentationFormat>Ekran Gösterisi (16:9)</PresentationFormat>
  <Paragraphs>435</Paragraphs>
  <Slides>40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4" baseType="lpstr">
      <vt:lpstr>Arial</vt:lpstr>
      <vt:lpstr>SimSun</vt:lpstr>
      <vt:lpstr>Wingdings</vt:lpstr>
      <vt:lpstr>Arial</vt:lpstr>
      <vt:lpstr>Questrial</vt:lpstr>
      <vt:lpstr>Bebas Neue</vt:lpstr>
      <vt:lpstr>Segoe Print</vt:lpstr>
      <vt:lpstr>Abel</vt:lpstr>
      <vt:lpstr>Nunito Light</vt:lpstr>
      <vt:lpstr>Fira Sans Extra Condensed Medium</vt:lpstr>
      <vt:lpstr>Microsoft YaHei</vt:lpstr>
      <vt:lpstr>Arial Unicode MS</vt:lpstr>
      <vt:lpstr>Arial,Sans-Serif</vt:lpstr>
      <vt:lpstr>Online Shopping MK Plan by Slidesgo</vt:lpstr>
      <vt:lpstr>Analytical Customer Relationship Management</vt:lpstr>
      <vt:lpstr>Delivery </vt:lpstr>
      <vt:lpstr>01</vt:lpstr>
      <vt:lpstr>Tables</vt:lpstr>
      <vt:lpstr>Data cleaning</vt:lpstr>
      <vt:lpstr>Get to know us </vt:lpstr>
      <vt:lpstr>An e-commerce company based in Belgium </vt:lpstr>
      <vt:lpstr> Key elements</vt:lpstr>
      <vt:lpstr>Sellers</vt:lpstr>
      <vt:lpstr>Sellers</vt:lpstr>
      <vt:lpstr>Customers</vt:lpstr>
      <vt:lpstr>Customers</vt:lpstr>
      <vt:lpstr>Customers</vt:lpstr>
      <vt:lpstr>Customers</vt:lpstr>
      <vt:lpstr>Products</vt:lpstr>
      <vt:lpstr>feedback </vt:lpstr>
      <vt:lpstr>57 %      NAN </vt:lpstr>
      <vt:lpstr>Language of Comments</vt:lpstr>
      <vt:lpstr>Customer Interaction Trend</vt:lpstr>
      <vt:lpstr>Exploring the Distribution of Score</vt:lpstr>
      <vt:lpstr>Highest Rated Categories</vt:lpstr>
      <vt:lpstr>Word Cloud</vt:lpstr>
      <vt:lpstr>Word Cloud</vt:lpstr>
      <vt:lpstr>Delivery</vt:lpstr>
      <vt:lpstr>Delivery time and estimated delivery time</vt:lpstr>
      <vt:lpstr>Delivery time and estimated delivery time</vt:lpstr>
      <vt:lpstr>limit date for handling the order over to the logistic partner</vt:lpstr>
      <vt:lpstr>PowerPoint 演示文稿</vt:lpstr>
      <vt:lpstr>Freight and delivery time</vt:lpstr>
      <vt:lpstr>PowerPoint 演示文稿</vt:lpstr>
      <vt:lpstr>HOW</vt:lpstr>
      <vt:lpstr>WHEN</vt:lpstr>
      <vt:lpstr>WHEN</vt:lpstr>
      <vt:lpstr>WHEN</vt:lpstr>
      <vt:lpstr>WHEN</vt:lpstr>
      <vt:lpstr>WHEN</vt:lpstr>
      <vt:lpstr>WHAT</vt:lpstr>
      <vt:lpstr>HOW</vt:lpstr>
      <vt:lpstr>HOW</vt:lpstr>
      <vt:lpstr>Recommendations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SHOPPING MARKETING PLAN</dc:title>
  <dc:creator/>
  <cp:lastModifiedBy>melika</cp:lastModifiedBy>
  <cp:revision>144</cp:revision>
  <dcterms:created xsi:type="dcterms:W3CDTF">2024-07-11T12:43:12Z</dcterms:created>
  <dcterms:modified xsi:type="dcterms:W3CDTF">2024-07-11T12:50:43Z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BA7F9DDD98B4492FB835AF1ABF78EB08_12</vt:lpwstr>
  </property>
  <property fmtid="{D5CDD505-2E9C-101B-9397-08002B2CF9AE}" pid="3" name="KSOProductBuildVer">
    <vt:lpwstr>1033-12.2.0.17153</vt:lpwstr>
  </property>
</Properties>
</file>