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Electric Vehicle Population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Auto-generated via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 Registrations Over Time</a:t>
            </a:r>
          </a:p>
        </p:txBody>
      </p:sp>
      <p:pic>
        <p:nvPicPr>
          <p:cNvPr id="3" name="Picture 2" descr="tr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6509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EV Brands</a:t>
            </a:r>
          </a:p>
        </p:txBody>
      </p:sp>
      <p:pic>
        <p:nvPicPr>
          <p:cNvPr id="3" name="Picture 2" descr="bran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64329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 Types: BEV vs PHEV</a:t>
            </a:r>
          </a:p>
        </p:txBody>
      </p:sp>
      <p:pic>
        <p:nvPicPr>
          <p:cNvPr id="3" name="Picture 2" descr="typ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4344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Electric Range vs Base MSRP</a:t>
            </a:r>
          </a:p>
        </p:txBody>
      </p:sp>
      <p:pic>
        <p:nvPicPr>
          <p:cNvPr id="3" name="Picture 2" descr="range_pri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5752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