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car with a plug in the middle&#10;&#10;AI-generated content may be incorrect.">
            <a:extLst>
              <a:ext uri="{FF2B5EF4-FFF2-40B4-BE49-F238E27FC236}">
                <a16:creationId xmlns:a16="http://schemas.microsoft.com/office/drawing/2014/main" id="{EB420AFB-32BD-3EA5-FB30-93E2EE42B1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3" r="6725" b="-1"/>
          <a:stretch>
            <a:fillRect/>
          </a:stretch>
        </p:blipFill>
        <p:spPr>
          <a:xfrm>
            <a:off x="466256" y="1191486"/>
            <a:ext cx="4105742" cy="4471459"/>
          </a:xfrm>
          <a:prstGeom prst="rect">
            <a:avLst/>
          </a:prstGeom>
        </p:spPr>
      </p:pic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3900" y="623275"/>
            <a:ext cx="385622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67374" y="1056640"/>
            <a:ext cx="3270243" cy="3494398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/>
              <a:t>Electric Vehicle Population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7374" y="4582814"/>
            <a:ext cx="2096142" cy="1186335"/>
          </a:xfrm>
        </p:spPr>
        <p:txBody>
          <a:bodyPr anchor="t">
            <a:normAutofit/>
          </a:bodyPr>
          <a:lstStyle/>
          <a:p>
            <a:pPr algn="l"/>
            <a:r>
              <a:rPr lang="en-US" sz="1700" i="1"/>
              <a:t>Data exploration and automated reporting with Python</a:t>
            </a:r>
            <a:endParaRPr lang="en-US" sz="17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BCF0-99D7-46D8-BAA3-03961F81D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417" y="1138036"/>
            <a:ext cx="4083287" cy="1402470"/>
          </a:xfrm>
        </p:spPr>
        <p:txBody>
          <a:bodyPr anchor="t">
            <a:normAutofit/>
          </a:bodyPr>
          <a:lstStyle/>
          <a:p>
            <a:r>
              <a:rPr lang="en-US" sz="2800"/>
              <a:t>Introduction</a:t>
            </a:r>
          </a:p>
        </p:txBody>
      </p:sp>
      <p:pic>
        <p:nvPicPr>
          <p:cNvPr id="21" name="Picture 20" descr="Large car parking lot from above">
            <a:extLst>
              <a:ext uri="{FF2B5EF4-FFF2-40B4-BE49-F238E27FC236}">
                <a16:creationId xmlns:a16="http://schemas.microsoft.com/office/drawing/2014/main" id="{8616C3AA-44D6-D612-BBC1-D9D4EE183A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97" r="47341"/>
          <a:stretch>
            <a:fillRect/>
          </a:stretch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871146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D753EC8-73D0-8457-B332-C2B7A6E1B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1417" y="2551176"/>
            <a:ext cx="4083287" cy="3591207"/>
          </a:xfrm>
        </p:spPr>
        <p:txBody>
          <a:bodyPr>
            <a:normAutofit/>
          </a:bodyPr>
          <a:lstStyle/>
          <a:p>
            <a:endParaRPr lang="en-US" sz="1700"/>
          </a:p>
          <a:p>
            <a:r>
              <a:rPr lang="en-US" sz="1700"/>
              <a:t>Dataset: ~250,000 rows of EV registrations</a:t>
            </a:r>
          </a:p>
          <a:p>
            <a:r>
              <a:rPr lang="en-US" sz="1700"/>
              <a:t>Time span: 2000–2023</a:t>
            </a:r>
          </a:p>
          <a:p>
            <a:r>
              <a:rPr lang="en-US" sz="1700"/>
              <a:t>Goal: Explore EV adoption trends, brand distribution, vehicle types, and the link between electric range and price</a:t>
            </a:r>
          </a:p>
          <a:p>
            <a:r>
              <a:rPr lang="en-US" sz="1700"/>
              <a:t>Tools: Python (pandas, matplotlib, python-pptx)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57171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rend.png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56" y="1518309"/>
            <a:ext cx="4942153" cy="3817813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89" y="623275"/>
            <a:ext cx="300913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39372" y="1056640"/>
            <a:ext cx="2398245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 Registrations Over Time</a:t>
            </a:r>
            <a:b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Strong growth after 2015</a:t>
            </a:r>
            <a:b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Peak around 2022</a:t>
            </a:r>
            <a:b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Clear upward trend showing rapid EV adoption</a:t>
            </a:r>
            <a:br>
              <a:rPr 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bra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56" y="1252669"/>
            <a:ext cx="4942153" cy="4349094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89" y="623275"/>
            <a:ext cx="300913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9372" y="1056640"/>
            <a:ext cx="2398245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Tesla dominates with a large share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Nissan and Chevrolet follow, but much smaller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Ford, BMW, Kia also appear in the top list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typ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56" y="1932215"/>
            <a:ext cx="4942153" cy="2990002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89" y="623275"/>
            <a:ext cx="300913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8573" y="1081547"/>
            <a:ext cx="2398245" cy="358877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BEV vs PHEV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000" dirty="0"/>
            </a:br>
            <a:r>
              <a:rPr lang="en-US" sz="2000" dirty="0"/>
              <a:t>Battery Electric Vehicles (BEVs) ≈ 80%</a:t>
            </a:r>
            <a:br>
              <a:rPr lang="en-US" sz="2000" dirty="0"/>
            </a:br>
            <a:r>
              <a:rPr lang="en-US" sz="2000" dirty="0"/>
              <a:t>Plug-in Hybrids (PHEVs) ≈ 20%</a:t>
            </a:r>
            <a:br>
              <a:rPr lang="en-US" sz="2000" dirty="0"/>
            </a:br>
            <a:r>
              <a:rPr lang="en-US" sz="2000" dirty="0"/>
              <a:t>Full electric cars clearly dominate the dataset</a:t>
            </a:r>
            <a:br>
              <a:rPr lang="en-US" sz="2000" dirty="0"/>
            </a:br>
            <a:endParaRPr lang="en-US" sz="2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ange_pr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56" y="1543020"/>
            <a:ext cx="4942153" cy="3768392"/>
          </a:xfrm>
          <a:prstGeom prst="rect">
            <a:avLst/>
          </a:prstGeom>
        </p:spPr>
      </p:pic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0989" y="623275"/>
            <a:ext cx="300913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4AFABF0C-6511-FEFB-9AF5-325F09658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558A6F4B-2FC3-972F-71C6-503F8228C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 rot="10800000" flipV="1">
            <a:off x="5650989" y="1226176"/>
            <a:ext cx="298494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EVs cluster at affordable price ranges with moderate range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High-range vehicles often come with higher MSRP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expected positive correlation between price and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AEDBF-857F-C4A9-E196-AE5D8E79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altLang="en-US"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  <a:br>
              <a:rPr lang="en-US" alt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EC4AFFC-A0C8-DC81-DAD0-82976F1BF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163" y="1463039"/>
            <a:ext cx="4156790" cy="43004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EV adoption is accelerating rapidly after 2015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Tesla is the clear market leader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BEVs dominate over PHEVs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Price tends to increase with higher range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</a:rPr>
              <a:t>Demonstrated workflow: cleaning → analysis → visualization → automated reporting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476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202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Electric Vehicle Population Analysis</vt:lpstr>
      <vt:lpstr>Introduction</vt:lpstr>
      <vt:lpstr> EV Registrations Over Time Strong growth after 2015 Peak around 2022 Clear upward trend showing rapid EV adoption </vt:lpstr>
      <vt:lpstr> Tesla dominates with a large share Nissan and Chevrolet follow, but much smaller Ford, BMW, Kia also appear in the top list </vt:lpstr>
      <vt:lpstr>BEV vs PHEV   Battery Electric Vehicles (BEVs) ≈ 80% Plug-in Hybrids (PHEVs) ≈ 20% Full electric cars clearly dominate the dataset </vt:lpstr>
      <vt:lpstr> Most EVs cluster at affordable price ranges with moderate range High-range vehicles often come with higher MSRP Shows expected positive correlation between price and performance </vt:lpstr>
      <vt:lpstr>Conclusion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melika nz</cp:lastModifiedBy>
  <cp:revision>2</cp:revision>
  <dcterms:created xsi:type="dcterms:W3CDTF">2013-01-27T09:14:16Z</dcterms:created>
  <dcterms:modified xsi:type="dcterms:W3CDTF">2025-09-03T18:12:24Z</dcterms:modified>
  <cp:category/>
</cp:coreProperties>
</file>