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8"/>
  </p:notesMasterIdLst>
  <p:sldIdLst>
    <p:sldId id="256" r:id="rId2"/>
    <p:sldId id="258" r:id="rId3"/>
    <p:sldId id="260" r:id="rId4"/>
    <p:sldId id="324" r:id="rId5"/>
    <p:sldId id="312" r:id="rId6"/>
    <p:sldId id="325" r:id="rId7"/>
    <p:sldId id="316" r:id="rId8"/>
    <p:sldId id="327" r:id="rId9"/>
    <p:sldId id="328" r:id="rId10"/>
    <p:sldId id="329" r:id="rId11"/>
    <p:sldId id="330" r:id="rId12"/>
    <p:sldId id="326" r:id="rId13"/>
    <p:sldId id="332" r:id="rId14"/>
    <p:sldId id="331" r:id="rId15"/>
    <p:sldId id="333" r:id="rId16"/>
    <p:sldId id="290" r:id="rId17"/>
  </p:sldIdLst>
  <p:sldSz cx="9144000" cy="5143500" type="screen16x9"/>
  <p:notesSz cx="6858000" cy="9144000"/>
  <p:embeddedFontLst>
    <p:embeddedFont>
      <p:font typeface="Anaheim" panose="020B0604020202020204" charset="-94"/>
      <p:regular r:id="rId19"/>
    </p:embeddedFont>
    <p:embeddedFont>
      <p:font typeface="Cabin" panose="020B0604020202020204" charset="-94"/>
      <p:regular r:id="rId20"/>
      <p:bold r:id="rId21"/>
      <p:italic r:id="rId22"/>
      <p:boldItalic r:id="rId23"/>
    </p:embeddedFont>
    <p:embeddedFont>
      <p:font typeface="Nunito Light" pitchFamily="2" charset="-94"/>
      <p:regular r:id="rId24"/>
      <p:italic r:id="rId25"/>
    </p:embeddedFont>
    <p:embeddedFont>
      <p:font typeface="Sora" panose="020B0604020202020204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492D06B-BD3F-4C0E-9B97-761A0AA1581B}">
  <a:tblStyle styleId="{B492D06B-BD3F-4C0E-9B97-761A0AA158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A8601F-9C1B-4166-AF0C-B40E72E0980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3" autoAdjust="0"/>
    <p:restoredTop sz="97236" autoAdjust="0"/>
  </p:normalViewPr>
  <p:slideViewPr>
    <p:cSldViewPr snapToGrid="0">
      <p:cViewPr varScale="1">
        <p:scale>
          <a:sx n="205" d="100"/>
          <a:sy n="205" d="100"/>
        </p:scale>
        <p:origin x="642" y="174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06107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806632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09321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45368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08495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7872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8" name="Google Shape;988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 dirty="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6098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6746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7531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63682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48269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2567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hyperlink" Target="http://bit.ly/2TtBDfr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://bit.ly/2TyoMsr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bit.ly/3A1uf1Q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48000" y="1066525"/>
            <a:ext cx="6448200" cy="218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727125" y="3463450"/>
            <a:ext cx="3690000" cy="446400"/>
          </a:xfrm>
          <a:prstGeom prst="rect">
            <a:avLst/>
          </a:prstGeom>
          <a:solidFill>
            <a:schemeClr val="dk1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6" y="0"/>
            <a:ext cx="9144005" cy="5143501"/>
            <a:chOff x="-6" y="0"/>
            <a:chExt cx="9144005" cy="5143501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-6" y="0"/>
              <a:ext cx="9144005" cy="5143500"/>
              <a:chOff x="-6" y="0"/>
              <a:chExt cx="9144005" cy="5143500"/>
            </a:xfrm>
          </p:grpSpPr>
          <p:pic>
            <p:nvPicPr>
              <p:cNvPr id="14" name="Google Shape;14;p2"/>
              <p:cNvPicPr preferRelativeResize="0"/>
              <p:nvPr/>
            </p:nvPicPr>
            <p:blipFill rotWithShape="1">
              <a:blip r:embed="rId3">
                <a:alphaModFix/>
              </a:blip>
              <a:srcRect l="51790" t="2104"/>
              <a:stretch/>
            </p:blipFill>
            <p:spPr>
              <a:xfrm>
                <a:off x="-6" y="0"/>
                <a:ext cx="3345325" cy="4435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" name="Google Shape;15;p2"/>
              <p:cNvPicPr preferRelativeResize="0"/>
              <p:nvPr/>
            </p:nvPicPr>
            <p:blipFill rotWithShape="1">
              <a:blip r:embed="rId3">
                <a:alphaModFix/>
              </a:blip>
              <a:srcRect l="-5017" t="-6439" r="66950" b="31030"/>
              <a:stretch/>
            </p:blipFill>
            <p:spPr>
              <a:xfrm>
                <a:off x="6502525" y="1726700"/>
                <a:ext cx="2641474" cy="341680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" name="Google Shape;16;p2"/>
            <p:cNvGrpSpPr/>
            <p:nvPr/>
          </p:nvGrpSpPr>
          <p:grpSpPr>
            <a:xfrm>
              <a:off x="5" y="0"/>
              <a:ext cx="9143994" cy="5143499"/>
              <a:chOff x="5" y="0"/>
              <a:chExt cx="9143994" cy="5143499"/>
            </a:xfrm>
          </p:grpSpPr>
          <p:pic>
            <p:nvPicPr>
              <p:cNvPr id="17" name="Google Shape;17;p2"/>
              <p:cNvPicPr preferRelativeResize="0"/>
              <p:nvPr/>
            </p:nvPicPr>
            <p:blipFill rotWithShape="1">
              <a:blip r:embed="rId4">
                <a:alphaModFix/>
              </a:blip>
              <a:srcRect t="45262" r="36130" b="6831"/>
              <a:stretch/>
            </p:blipFill>
            <p:spPr>
              <a:xfrm>
                <a:off x="4928700" y="0"/>
                <a:ext cx="4215299" cy="24639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" name="Google Shape;18;p2"/>
              <p:cNvPicPr preferRelativeResize="0"/>
              <p:nvPr/>
            </p:nvPicPr>
            <p:blipFill rotWithShape="1">
              <a:blip r:embed="rId5">
                <a:alphaModFix/>
              </a:blip>
              <a:srcRect l="59316" b="39511"/>
              <a:stretch/>
            </p:blipFill>
            <p:spPr>
              <a:xfrm>
                <a:off x="5" y="2032250"/>
                <a:ext cx="2985827" cy="311124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9" name="Google Shape;19;p2"/>
          <p:cNvGrpSpPr/>
          <p:nvPr/>
        </p:nvGrpSpPr>
        <p:grpSpPr>
          <a:xfrm>
            <a:off x="-322676" y="-479946"/>
            <a:ext cx="2373225" cy="2555295"/>
            <a:chOff x="-75601" y="-322746"/>
            <a:chExt cx="2373225" cy="2555295"/>
          </a:xfrm>
        </p:grpSpPr>
        <p:sp>
          <p:nvSpPr>
            <p:cNvPr id="20" name="Google Shape;20;p2"/>
            <p:cNvSpPr txBox="1"/>
            <p:nvPr/>
          </p:nvSpPr>
          <p:spPr>
            <a:xfrm rot="1037487">
              <a:off x="41577" y="778249"/>
              <a:ext cx="622745" cy="8832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600" b="1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rPr>
                <a:t>9</a:t>
              </a:r>
              <a:endParaRPr sz="4600" b="1" dirty="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21" name="Google Shape;21;p2"/>
            <p:cNvSpPr txBox="1"/>
            <p:nvPr/>
          </p:nvSpPr>
          <p:spPr>
            <a:xfrm rot="-368342">
              <a:off x="679775" y="317813"/>
              <a:ext cx="622771" cy="8831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600" b="1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rPr>
                <a:t>0</a:t>
              </a:r>
              <a:endParaRPr sz="4600" b="1" dirty="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22" name="Google Shape;22;p2"/>
            <p:cNvSpPr txBox="1"/>
            <p:nvPr/>
          </p:nvSpPr>
          <p:spPr>
            <a:xfrm rot="-368342">
              <a:off x="113275" y="-208287"/>
              <a:ext cx="622771" cy="8831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600" b="1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rPr>
                <a:t>7</a:t>
              </a:r>
              <a:endParaRPr sz="4600" b="1" dirty="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23" name="Google Shape;23;p2"/>
            <p:cNvSpPr txBox="1"/>
            <p:nvPr/>
          </p:nvSpPr>
          <p:spPr>
            <a:xfrm rot="661963">
              <a:off x="488260" y="1561480"/>
              <a:ext cx="449915" cy="6338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900" b="1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rPr>
                <a:t>3</a:t>
              </a:r>
              <a:endParaRPr sz="2900" b="1" dirty="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24" name="Google Shape;24;p2"/>
            <p:cNvSpPr txBox="1"/>
            <p:nvPr/>
          </p:nvSpPr>
          <p:spPr>
            <a:xfrm rot="1037487">
              <a:off x="1557702" y="-250151"/>
              <a:ext cx="622745" cy="8832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600" b="1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rPr>
                <a:t>5</a:t>
              </a:r>
              <a:endParaRPr sz="4600" b="1" dirty="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7244294" y="3463449"/>
            <a:ext cx="2133416" cy="2171274"/>
            <a:chOff x="7109519" y="3332499"/>
            <a:chExt cx="2133416" cy="2171274"/>
          </a:xfrm>
        </p:grpSpPr>
        <p:sp>
          <p:nvSpPr>
            <p:cNvPr id="26" name="Google Shape;26;p2"/>
            <p:cNvSpPr txBox="1"/>
            <p:nvPr/>
          </p:nvSpPr>
          <p:spPr>
            <a:xfrm rot="-368342">
              <a:off x="8001975" y="4001388"/>
              <a:ext cx="622771" cy="8831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600" b="1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rPr>
                <a:t>1</a:t>
              </a:r>
              <a:endParaRPr sz="4600" b="1" dirty="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27" name="Google Shape;27;p2"/>
            <p:cNvSpPr txBox="1"/>
            <p:nvPr/>
          </p:nvSpPr>
          <p:spPr>
            <a:xfrm rot="661963">
              <a:off x="8360735" y="3369730"/>
              <a:ext cx="449915" cy="6338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900" b="1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rPr>
                <a:t>2</a:t>
              </a:r>
              <a:endParaRPr sz="2900" b="1" dirty="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28" name="Google Shape;28;p2"/>
            <p:cNvSpPr txBox="1"/>
            <p:nvPr/>
          </p:nvSpPr>
          <p:spPr>
            <a:xfrm rot="-807693">
              <a:off x="7177441" y="4287123"/>
              <a:ext cx="449756" cy="6337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900" b="1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rPr>
                <a:t>4</a:t>
              </a:r>
              <a:endParaRPr sz="2900" b="1" dirty="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29" name="Google Shape;29;p2"/>
            <p:cNvSpPr txBox="1"/>
            <p:nvPr/>
          </p:nvSpPr>
          <p:spPr>
            <a:xfrm rot="-368342">
              <a:off x="8574700" y="4589838"/>
              <a:ext cx="622771" cy="8831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600" b="1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rPr>
                <a:t>0</a:t>
              </a:r>
              <a:endParaRPr sz="4600" b="1" dirty="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" name="Google Shape;32;p3"/>
          <p:cNvGrpSpPr/>
          <p:nvPr/>
        </p:nvGrpSpPr>
        <p:grpSpPr>
          <a:xfrm flipH="1">
            <a:off x="5" y="0"/>
            <a:ext cx="9143996" cy="5143500"/>
            <a:chOff x="3" y="0"/>
            <a:chExt cx="9143996" cy="5143500"/>
          </a:xfrm>
        </p:grpSpPr>
        <p:pic>
          <p:nvPicPr>
            <p:cNvPr id="33" name="Google Shape;33;p3"/>
            <p:cNvPicPr preferRelativeResize="0"/>
            <p:nvPr/>
          </p:nvPicPr>
          <p:blipFill rotWithShape="1">
            <a:blip r:embed="rId3">
              <a:alphaModFix/>
            </a:blip>
            <a:srcRect l="-18209" t="42421" r="54339" b="9672"/>
            <a:stretch/>
          </p:blipFill>
          <p:spPr>
            <a:xfrm>
              <a:off x="4928700" y="0"/>
              <a:ext cx="4215299" cy="2463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" name="Google Shape;34;p3"/>
            <p:cNvPicPr preferRelativeResize="0"/>
            <p:nvPr/>
          </p:nvPicPr>
          <p:blipFill rotWithShape="1">
            <a:blip r:embed="rId4">
              <a:alphaModFix/>
            </a:blip>
            <a:srcRect l="46463" b="29253"/>
            <a:stretch/>
          </p:blipFill>
          <p:spPr>
            <a:xfrm>
              <a:off x="3" y="1504575"/>
              <a:ext cx="3929049" cy="36389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" name="Google Shape;35;p3"/>
          <p:cNvGrpSpPr/>
          <p:nvPr/>
        </p:nvGrpSpPr>
        <p:grpSpPr>
          <a:xfrm flipH="1">
            <a:off x="-3" y="0"/>
            <a:ext cx="9144003" cy="5143501"/>
            <a:chOff x="-6" y="0"/>
            <a:chExt cx="9144003" cy="5143501"/>
          </a:xfrm>
        </p:grpSpPr>
        <p:pic>
          <p:nvPicPr>
            <p:cNvPr id="36" name="Google Shape;36;p3"/>
            <p:cNvPicPr preferRelativeResize="0"/>
            <p:nvPr/>
          </p:nvPicPr>
          <p:blipFill rotWithShape="1">
            <a:blip r:embed="rId5">
              <a:alphaModFix/>
            </a:blip>
            <a:srcRect l="31409" t="40076" r="2396"/>
            <a:stretch/>
          </p:blipFill>
          <p:spPr>
            <a:xfrm>
              <a:off x="-6" y="0"/>
              <a:ext cx="4593451" cy="27151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" name="Google Shape;37;p3"/>
            <p:cNvPicPr preferRelativeResize="0"/>
            <p:nvPr/>
          </p:nvPicPr>
          <p:blipFill rotWithShape="1">
            <a:blip r:embed="rId5">
              <a:alphaModFix/>
            </a:blip>
            <a:srcRect l="-1295" t="7018" r="83784" b="70694"/>
            <a:stretch/>
          </p:blipFill>
          <p:spPr>
            <a:xfrm>
              <a:off x="7928872" y="4133675"/>
              <a:ext cx="1215125" cy="10098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" name="Google Shape;38;p3"/>
          <p:cNvSpPr txBox="1">
            <a:spLocks noGrp="1"/>
          </p:cNvSpPr>
          <p:nvPr>
            <p:ph type="title"/>
          </p:nvPr>
        </p:nvSpPr>
        <p:spPr>
          <a:xfrm>
            <a:off x="713225" y="2469675"/>
            <a:ext cx="4106700" cy="75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9" name="Google Shape;39;p3"/>
          <p:cNvSpPr txBox="1">
            <a:spLocks noGrp="1"/>
          </p:cNvSpPr>
          <p:nvPr>
            <p:ph type="subTitle" idx="1"/>
          </p:nvPr>
        </p:nvSpPr>
        <p:spPr>
          <a:xfrm>
            <a:off x="713225" y="3300650"/>
            <a:ext cx="41067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title" idx="2" hasCustomPrompt="1"/>
          </p:nvPr>
        </p:nvSpPr>
        <p:spPr>
          <a:xfrm>
            <a:off x="865625" y="1158175"/>
            <a:ext cx="1043700" cy="1043700"/>
          </a:xfrm>
          <a:prstGeom prst="rect">
            <a:avLst/>
          </a:prstGeom>
          <a:solidFill>
            <a:schemeClr val="dk1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7"/>
          <p:cNvSpPr txBox="1">
            <a:spLocks noGrp="1"/>
          </p:cNvSpPr>
          <p:nvPr>
            <p:ph type="title"/>
          </p:nvPr>
        </p:nvSpPr>
        <p:spPr>
          <a:xfrm>
            <a:off x="720000" y="843000"/>
            <a:ext cx="4294800" cy="115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7"/>
          <p:cNvSpPr txBox="1">
            <a:spLocks noGrp="1"/>
          </p:cNvSpPr>
          <p:nvPr>
            <p:ph type="subTitle" idx="1"/>
          </p:nvPr>
        </p:nvSpPr>
        <p:spPr>
          <a:xfrm>
            <a:off x="720000" y="2002200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79" name="Google Shape;79;p7"/>
          <p:cNvGrpSpPr/>
          <p:nvPr/>
        </p:nvGrpSpPr>
        <p:grpSpPr>
          <a:xfrm>
            <a:off x="-3" y="0"/>
            <a:ext cx="9144003" cy="5143501"/>
            <a:chOff x="-3" y="0"/>
            <a:chExt cx="9144003" cy="5143501"/>
          </a:xfrm>
        </p:grpSpPr>
        <p:grpSp>
          <p:nvGrpSpPr>
            <p:cNvPr id="80" name="Google Shape;80;p7"/>
            <p:cNvGrpSpPr/>
            <p:nvPr/>
          </p:nvGrpSpPr>
          <p:grpSpPr>
            <a:xfrm>
              <a:off x="-2" y="0"/>
              <a:ext cx="9143994" cy="5143499"/>
              <a:chOff x="5" y="0"/>
              <a:chExt cx="9143994" cy="5143499"/>
            </a:xfrm>
          </p:grpSpPr>
          <p:pic>
            <p:nvPicPr>
              <p:cNvPr id="81" name="Google Shape;81;p7"/>
              <p:cNvPicPr preferRelativeResize="0"/>
              <p:nvPr/>
            </p:nvPicPr>
            <p:blipFill rotWithShape="1">
              <a:blip r:embed="rId3">
                <a:alphaModFix/>
              </a:blip>
              <a:srcRect l="-18209" t="42421" r="54339" b="9672"/>
              <a:stretch/>
            </p:blipFill>
            <p:spPr>
              <a:xfrm>
                <a:off x="4928700" y="0"/>
                <a:ext cx="4215299" cy="24639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2" name="Google Shape;82;p7"/>
              <p:cNvPicPr preferRelativeResize="0"/>
              <p:nvPr/>
            </p:nvPicPr>
            <p:blipFill rotWithShape="1">
              <a:blip r:embed="rId4">
                <a:alphaModFix/>
              </a:blip>
              <a:srcRect l="53348" t="-14414" r="5968" b="53925"/>
              <a:stretch/>
            </p:blipFill>
            <p:spPr>
              <a:xfrm>
                <a:off x="5" y="2032250"/>
                <a:ext cx="2985827" cy="311124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3" name="Google Shape;83;p7"/>
            <p:cNvGrpSpPr/>
            <p:nvPr/>
          </p:nvGrpSpPr>
          <p:grpSpPr>
            <a:xfrm>
              <a:off x="-3" y="0"/>
              <a:ext cx="9144003" cy="5143500"/>
              <a:chOff x="-6" y="0"/>
              <a:chExt cx="9144003" cy="5143500"/>
            </a:xfrm>
          </p:grpSpPr>
          <p:pic>
            <p:nvPicPr>
              <p:cNvPr id="84" name="Google Shape;84;p7"/>
              <p:cNvPicPr preferRelativeResize="0"/>
              <p:nvPr/>
            </p:nvPicPr>
            <p:blipFill rotWithShape="1">
              <a:blip r:embed="rId5">
                <a:alphaModFix/>
              </a:blip>
              <a:srcRect l="45321" t="78933" r="6469" b="4608"/>
              <a:stretch/>
            </p:blipFill>
            <p:spPr>
              <a:xfrm>
                <a:off x="-6" y="0"/>
                <a:ext cx="3345325" cy="7457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5" name="Google Shape;85;p7"/>
              <p:cNvPicPr preferRelativeResize="0"/>
              <p:nvPr/>
            </p:nvPicPr>
            <p:blipFill rotWithShape="1">
              <a:blip r:embed="rId5">
                <a:alphaModFix/>
              </a:blip>
              <a:srcRect l="-1295" t="7018" r="83784" b="70694"/>
              <a:stretch/>
            </p:blipFill>
            <p:spPr>
              <a:xfrm>
                <a:off x="7928872" y="4133675"/>
                <a:ext cx="1215125" cy="10098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3"/>
          <p:cNvSpPr txBox="1">
            <a:spLocks noGrp="1"/>
          </p:cNvSpPr>
          <p:nvPr>
            <p:ph type="subTitle" idx="1"/>
          </p:nvPr>
        </p:nvSpPr>
        <p:spPr>
          <a:xfrm>
            <a:off x="2120700" y="19083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3"/>
          <p:cNvSpPr txBox="1">
            <a:spLocks noGrp="1"/>
          </p:cNvSpPr>
          <p:nvPr>
            <p:ph type="subTitle" idx="2"/>
          </p:nvPr>
        </p:nvSpPr>
        <p:spPr>
          <a:xfrm>
            <a:off x="5684696" y="19083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3"/>
          <p:cNvSpPr txBox="1">
            <a:spLocks noGrp="1"/>
          </p:cNvSpPr>
          <p:nvPr>
            <p:ph type="subTitle" idx="3"/>
          </p:nvPr>
        </p:nvSpPr>
        <p:spPr>
          <a:xfrm>
            <a:off x="2120700" y="34891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13"/>
          <p:cNvSpPr txBox="1">
            <a:spLocks noGrp="1"/>
          </p:cNvSpPr>
          <p:nvPr>
            <p:ph type="subTitle" idx="4"/>
          </p:nvPr>
        </p:nvSpPr>
        <p:spPr>
          <a:xfrm>
            <a:off x="5684696" y="34891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3"/>
          <p:cNvSpPr txBox="1">
            <a:spLocks noGrp="1"/>
          </p:cNvSpPr>
          <p:nvPr>
            <p:ph type="title" idx="5" hasCustomPrompt="1"/>
          </p:nvPr>
        </p:nvSpPr>
        <p:spPr>
          <a:xfrm>
            <a:off x="1153800" y="1621421"/>
            <a:ext cx="814500" cy="814500"/>
          </a:xfrm>
          <a:prstGeom prst="rect">
            <a:avLst/>
          </a:prstGeom>
          <a:solidFill>
            <a:schemeClr val="dk1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8" name="Google Shape;158;p13"/>
          <p:cNvSpPr txBox="1">
            <a:spLocks noGrp="1"/>
          </p:cNvSpPr>
          <p:nvPr>
            <p:ph type="title" idx="6" hasCustomPrompt="1"/>
          </p:nvPr>
        </p:nvSpPr>
        <p:spPr>
          <a:xfrm>
            <a:off x="1153800" y="3201621"/>
            <a:ext cx="814500" cy="814500"/>
          </a:xfrm>
          <a:prstGeom prst="rect">
            <a:avLst/>
          </a:prstGeom>
          <a:solidFill>
            <a:schemeClr val="dk1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9" name="Google Shape;159;p13"/>
          <p:cNvSpPr txBox="1">
            <a:spLocks noGrp="1"/>
          </p:cNvSpPr>
          <p:nvPr>
            <p:ph type="title" idx="7" hasCustomPrompt="1"/>
          </p:nvPr>
        </p:nvSpPr>
        <p:spPr>
          <a:xfrm>
            <a:off x="4717800" y="1621421"/>
            <a:ext cx="814500" cy="814500"/>
          </a:xfrm>
          <a:prstGeom prst="rect">
            <a:avLst/>
          </a:prstGeom>
          <a:solidFill>
            <a:schemeClr val="dk1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0" name="Google Shape;160;p13"/>
          <p:cNvSpPr txBox="1">
            <a:spLocks noGrp="1"/>
          </p:cNvSpPr>
          <p:nvPr>
            <p:ph type="title" idx="8" hasCustomPrompt="1"/>
          </p:nvPr>
        </p:nvSpPr>
        <p:spPr>
          <a:xfrm>
            <a:off x="4717800" y="3201621"/>
            <a:ext cx="814500" cy="814500"/>
          </a:xfrm>
          <a:prstGeom prst="rect">
            <a:avLst/>
          </a:prstGeom>
          <a:solidFill>
            <a:schemeClr val="dk1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1" name="Google Shape;161;p13"/>
          <p:cNvSpPr txBox="1">
            <a:spLocks noGrp="1"/>
          </p:cNvSpPr>
          <p:nvPr>
            <p:ph type="subTitle" idx="9"/>
          </p:nvPr>
        </p:nvSpPr>
        <p:spPr>
          <a:xfrm>
            <a:off x="2120700" y="15765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2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62" name="Google Shape;162;p13"/>
          <p:cNvSpPr txBox="1">
            <a:spLocks noGrp="1"/>
          </p:cNvSpPr>
          <p:nvPr>
            <p:ph type="subTitle" idx="13"/>
          </p:nvPr>
        </p:nvSpPr>
        <p:spPr>
          <a:xfrm>
            <a:off x="5684696" y="15765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2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63" name="Google Shape;163;p13"/>
          <p:cNvSpPr txBox="1">
            <a:spLocks noGrp="1"/>
          </p:cNvSpPr>
          <p:nvPr>
            <p:ph type="subTitle" idx="14"/>
          </p:nvPr>
        </p:nvSpPr>
        <p:spPr>
          <a:xfrm>
            <a:off x="2120700" y="3156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2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64" name="Google Shape;164;p13"/>
          <p:cNvSpPr txBox="1">
            <a:spLocks noGrp="1"/>
          </p:cNvSpPr>
          <p:nvPr>
            <p:ph type="subTitle" idx="15"/>
          </p:nvPr>
        </p:nvSpPr>
        <p:spPr>
          <a:xfrm>
            <a:off x="5684696" y="3156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2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165" name="Google Shape;165;p13"/>
          <p:cNvGrpSpPr/>
          <p:nvPr/>
        </p:nvGrpSpPr>
        <p:grpSpPr>
          <a:xfrm>
            <a:off x="-1" y="0"/>
            <a:ext cx="9144002" cy="5143500"/>
            <a:chOff x="-1" y="0"/>
            <a:chExt cx="9144002" cy="5143500"/>
          </a:xfrm>
        </p:grpSpPr>
        <p:grpSp>
          <p:nvGrpSpPr>
            <p:cNvPr id="166" name="Google Shape;166;p13"/>
            <p:cNvGrpSpPr/>
            <p:nvPr/>
          </p:nvGrpSpPr>
          <p:grpSpPr>
            <a:xfrm>
              <a:off x="5" y="0"/>
              <a:ext cx="9143994" cy="5143499"/>
              <a:chOff x="5" y="0"/>
              <a:chExt cx="9143994" cy="5143499"/>
            </a:xfrm>
          </p:grpSpPr>
          <p:pic>
            <p:nvPicPr>
              <p:cNvPr id="167" name="Google Shape;167;p13"/>
              <p:cNvPicPr preferRelativeResize="0"/>
              <p:nvPr/>
            </p:nvPicPr>
            <p:blipFill rotWithShape="1">
              <a:blip r:embed="rId3">
                <a:alphaModFix/>
              </a:blip>
              <a:srcRect l="-18209" t="42421" r="54339" b="9672"/>
              <a:stretch/>
            </p:blipFill>
            <p:spPr>
              <a:xfrm>
                <a:off x="4928700" y="0"/>
                <a:ext cx="4215299" cy="24639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8" name="Google Shape;168;p13"/>
              <p:cNvPicPr preferRelativeResize="0"/>
              <p:nvPr/>
            </p:nvPicPr>
            <p:blipFill rotWithShape="1">
              <a:blip r:embed="rId4">
                <a:alphaModFix/>
              </a:blip>
              <a:srcRect l="53348" t="-14414" r="5968" b="53925"/>
              <a:stretch/>
            </p:blipFill>
            <p:spPr>
              <a:xfrm>
                <a:off x="5" y="2032250"/>
                <a:ext cx="2985827" cy="311124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9" name="Google Shape;169;p13"/>
            <p:cNvGrpSpPr/>
            <p:nvPr/>
          </p:nvGrpSpPr>
          <p:grpSpPr>
            <a:xfrm>
              <a:off x="-1" y="0"/>
              <a:ext cx="9144002" cy="5143500"/>
              <a:chOff x="-5" y="0"/>
              <a:chExt cx="9144002" cy="5143500"/>
            </a:xfrm>
          </p:grpSpPr>
          <p:pic>
            <p:nvPicPr>
              <p:cNvPr id="170" name="Google Shape;170;p13"/>
              <p:cNvPicPr preferRelativeResize="0"/>
              <p:nvPr/>
            </p:nvPicPr>
            <p:blipFill rotWithShape="1">
              <a:blip r:embed="rId5">
                <a:alphaModFix/>
              </a:blip>
              <a:srcRect l="62310" t="68771" r="13704" b="6590"/>
              <a:stretch/>
            </p:blipFill>
            <p:spPr>
              <a:xfrm>
                <a:off x="-5" y="0"/>
                <a:ext cx="1664349" cy="11163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1" name="Google Shape;171;p13"/>
              <p:cNvPicPr preferRelativeResize="0"/>
              <p:nvPr/>
            </p:nvPicPr>
            <p:blipFill rotWithShape="1">
              <a:blip r:embed="rId5">
                <a:alphaModFix/>
              </a:blip>
              <a:srcRect l="-5473" t="4539" r="66790" b="73173"/>
              <a:stretch/>
            </p:blipFill>
            <p:spPr>
              <a:xfrm>
                <a:off x="6459697" y="4133675"/>
                <a:ext cx="2684300" cy="10098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Google Shape;422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3" name="Google Shape;423;p31"/>
          <p:cNvGrpSpPr/>
          <p:nvPr/>
        </p:nvGrpSpPr>
        <p:grpSpPr>
          <a:xfrm>
            <a:off x="-6" y="0"/>
            <a:ext cx="9144005" cy="5143501"/>
            <a:chOff x="-6" y="0"/>
            <a:chExt cx="9144005" cy="5143501"/>
          </a:xfrm>
        </p:grpSpPr>
        <p:grpSp>
          <p:nvGrpSpPr>
            <p:cNvPr id="424" name="Google Shape;424;p31"/>
            <p:cNvGrpSpPr/>
            <p:nvPr/>
          </p:nvGrpSpPr>
          <p:grpSpPr>
            <a:xfrm>
              <a:off x="-6" y="0"/>
              <a:ext cx="9144005" cy="5143500"/>
              <a:chOff x="-6" y="0"/>
              <a:chExt cx="9144005" cy="5143500"/>
            </a:xfrm>
          </p:grpSpPr>
          <p:pic>
            <p:nvPicPr>
              <p:cNvPr id="425" name="Google Shape;425;p31"/>
              <p:cNvPicPr preferRelativeResize="0"/>
              <p:nvPr/>
            </p:nvPicPr>
            <p:blipFill rotWithShape="1">
              <a:blip r:embed="rId3">
                <a:alphaModFix/>
              </a:blip>
              <a:srcRect l="51790" t="2104"/>
              <a:stretch/>
            </p:blipFill>
            <p:spPr>
              <a:xfrm>
                <a:off x="-6" y="0"/>
                <a:ext cx="3345325" cy="4435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6" name="Google Shape;426;p31"/>
              <p:cNvPicPr preferRelativeResize="0"/>
              <p:nvPr/>
            </p:nvPicPr>
            <p:blipFill rotWithShape="1">
              <a:blip r:embed="rId3">
                <a:alphaModFix/>
              </a:blip>
              <a:srcRect l="-5017" t="-6439" r="66950" b="31030"/>
              <a:stretch/>
            </p:blipFill>
            <p:spPr>
              <a:xfrm>
                <a:off x="6502525" y="1726700"/>
                <a:ext cx="2641474" cy="341680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27" name="Google Shape;427;p31"/>
            <p:cNvGrpSpPr/>
            <p:nvPr/>
          </p:nvGrpSpPr>
          <p:grpSpPr>
            <a:xfrm>
              <a:off x="5" y="0"/>
              <a:ext cx="9143994" cy="5143499"/>
              <a:chOff x="5" y="0"/>
              <a:chExt cx="9143994" cy="5143499"/>
            </a:xfrm>
          </p:grpSpPr>
          <p:pic>
            <p:nvPicPr>
              <p:cNvPr id="428" name="Google Shape;428;p31"/>
              <p:cNvPicPr preferRelativeResize="0"/>
              <p:nvPr/>
            </p:nvPicPr>
            <p:blipFill rotWithShape="1">
              <a:blip r:embed="rId4">
                <a:alphaModFix/>
              </a:blip>
              <a:srcRect t="45262" r="36130" b="6831"/>
              <a:stretch/>
            </p:blipFill>
            <p:spPr>
              <a:xfrm>
                <a:off x="4928700" y="0"/>
                <a:ext cx="4215299" cy="24639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9" name="Google Shape;429;p31"/>
              <p:cNvPicPr preferRelativeResize="0"/>
              <p:nvPr/>
            </p:nvPicPr>
            <p:blipFill rotWithShape="1">
              <a:blip r:embed="rId5">
                <a:alphaModFix/>
              </a:blip>
              <a:srcRect l="59316" b="39511"/>
              <a:stretch/>
            </p:blipFill>
            <p:spPr>
              <a:xfrm>
                <a:off x="5" y="2032250"/>
                <a:ext cx="2985827" cy="311124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430" name="Google Shape;430;p31"/>
          <p:cNvSpPr txBox="1">
            <a:spLocks noGrp="1"/>
          </p:cNvSpPr>
          <p:nvPr>
            <p:ph type="title"/>
          </p:nvPr>
        </p:nvSpPr>
        <p:spPr>
          <a:xfrm>
            <a:off x="2571983" y="601325"/>
            <a:ext cx="39999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31" name="Google Shape;431;p31"/>
          <p:cNvSpPr txBox="1">
            <a:spLocks noGrp="1"/>
          </p:cNvSpPr>
          <p:nvPr>
            <p:ph type="subTitle" idx="1"/>
          </p:nvPr>
        </p:nvSpPr>
        <p:spPr>
          <a:xfrm>
            <a:off x="2571949" y="1689050"/>
            <a:ext cx="39999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2" name="Google Shape;432;p31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CREDITS:</a:t>
            </a:r>
            <a:r>
              <a:rPr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 sz="1200" b="1" u="sng"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433" name="Google Shape;433;p31"/>
          <p:cNvGrpSpPr/>
          <p:nvPr/>
        </p:nvGrpSpPr>
        <p:grpSpPr>
          <a:xfrm>
            <a:off x="-322676" y="-479946"/>
            <a:ext cx="2373225" cy="2555295"/>
            <a:chOff x="-75601" y="-322746"/>
            <a:chExt cx="2373225" cy="2555295"/>
          </a:xfrm>
        </p:grpSpPr>
        <p:sp>
          <p:nvSpPr>
            <p:cNvPr id="434" name="Google Shape;434;p31"/>
            <p:cNvSpPr txBox="1"/>
            <p:nvPr/>
          </p:nvSpPr>
          <p:spPr>
            <a:xfrm rot="1037487">
              <a:off x="41577" y="778249"/>
              <a:ext cx="622745" cy="8832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600" b="1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rPr>
                <a:t>9</a:t>
              </a:r>
              <a:endParaRPr sz="4600" b="1" dirty="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435" name="Google Shape;435;p31"/>
            <p:cNvSpPr txBox="1"/>
            <p:nvPr/>
          </p:nvSpPr>
          <p:spPr>
            <a:xfrm rot="-368342">
              <a:off x="679775" y="317813"/>
              <a:ext cx="622771" cy="8831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600" b="1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rPr>
                <a:t>0</a:t>
              </a:r>
              <a:endParaRPr sz="4600" b="1" dirty="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436" name="Google Shape;436;p31"/>
            <p:cNvSpPr txBox="1"/>
            <p:nvPr/>
          </p:nvSpPr>
          <p:spPr>
            <a:xfrm rot="-368342">
              <a:off x="113275" y="-208287"/>
              <a:ext cx="622771" cy="8831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600" b="1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rPr>
                <a:t>7</a:t>
              </a:r>
              <a:endParaRPr sz="4600" b="1" dirty="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437" name="Google Shape;437;p31"/>
            <p:cNvSpPr txBox="1"/>
            <p:nvPr/>
          </p:nvSpPr>
          <p:spPr>
            <a:xfrm rot="661963">
              <a:off x="488260" y="1561480"/>
              <a:ext cx="449915" cy="6338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900" b="1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rPr>
                <a:t>3</a:t>
              </a:r>
              <a:endParaRPr sz="2900" b="1" dirty="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438" name="Google Shape;438;p31"/>
            <p:cNvSpPr txBox="1"/>
            <p:nvPr/>
          </p:nvSpPr>
          <p:spPr>
            <a:xfrm rot="1037487">
              <a:off x="1557702" y="-250151"/>
              <a:ext cx="622745" cy="8832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600" b="1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rPr>
                <a:t>5</a:t>
              </a:r>
              <a:endParaRPr sz="4600" b="1" dirty="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grpSp>
        <p:nvGrpSpPr>
          <p:cNvPr id="439" name="Google Shape;439;p31"/>
          <p:cNvGrpSpPr/>
          <p:nvPr/>
        </p:nvGrpSpPr>
        <p:grpSpPr>
          <a:xfrm>
            <a:off x="7244294" y="3463449"/>
            <a:ext cx="2133416" cy="2171274"/>
            <a:chOff x="7109519" y="3332499"/>
            <a:chExt cx="2133416" cy="2171274"/>
          </a:xfrm>
        </p:grpSpPr>
        <p:sp>
          <p:nvSpPr>
            <p:cNvPr id="440" name="Google Shape;440;p31"/>
            <p:cNvSpPr txBox="1"/>
            <p:nvPr/>
          </p:nvSpPr>
          <p:spPr>
            <a:xfrm rot="-368342">
              <a:off x="8001975" y="4001388"/>
              <a:ext cx="622771" cy="8831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600" b="1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rPr>
                <a:t>1</a:t>
              </a:r>
              <a:endParaRPr sz="4600" b="1" dirty="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441" name="Google Shape;441;p31"/>
            <p:cNvSpPr txBox="1"/>
            <p:nvPr/>
          </p:nvSpPr>
          <p:spPr>
            <a:xfrm rot="661963">
              <a:off x="8360735" y="3369730"/>
              <a:ext cx="449915" cy="6338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900" b="1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rPr>
                <a:t>2</a:t>
              </a:r>
              <a:endParaRPr sz="2900" b="1" dirty="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442" name="Google Shape;442;p31"/>
            <p:cNvSpPr txBox="1"/>
            <p:nvPr/>
          </p:nvSpPr>
          <p:spPr>
            <a:xfrm rot="-807693">
              <a:off x="7177441" y="4287123"/>
              <a:ext cx="449756" cy="6337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900" b="1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rPr>
                <a:t>4</a:t>
              </a:r>
              <a:endParaRPr sz="2900" b="1" dirty="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443" name="Google Shape;443;p31"/>
            <p:cNvSpPr txBox="1"/>
            <p:nvPr/>
          </p:nvSpPr>
          <p:spPr>
            <a:xfrm rot="-368342">
              <a:off x="8574700" y="4589838"/>
              <a:ext cx="622771" cy="8831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600" b="1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rPr>
                <a:t>0</a:t>
              </a:r>
              <a:endParaRPr sz="4600" b="1" dirty="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5" name="Google Shape;445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6" name="Google Shape;446;p32"/>
          <p:cNvGrpSpPr/>
          <p:nvPr/>
        </p:nvGrpSpPr>
        <p:grpSpPr>
          <a:xfrm>
            <a:off x="-3" y="0"/>
            <a:ext cx="9144003" cy="5143501"/>
            <a:chOff x="-3" y="0"/>
            <a:chExt cx="9144003" cy="5143501"/>
          </a:xfrm>
        </p:grpSpPr>
        <p:grpSp>
          <p:nvGrpSpPr>
            <p:cNvPr id="447" name="Google Shape;447;p32"/>
            <p:cNvGrpSpPr/>
            <p:nvPr/>
          </p:nvGrpSpPr>
          <p:grpSpPr>
            <a:xfrm flipH="1">
              <a:off x="5" y="0"/>
              <a:ext cx="9143994" cy="5143499"/>
              <a:chOff x="5" y="0"/>
              <a:chExt cx="9143994" cy="5143499"/>
            </a:xfrm>
          </p:grpSpPr>
          <p:pic>
            <p:nvPicPr>
              <p:cNvPr id="448" name="Google Shape;448;p32"/>
              <p:cNvPicPr preferRelativeResize="0"/>
              <p:nvPr/>
            </p:nvPicPr>
            <p:blipFill rotWithShape="1">
              <a:blip r:embed="rId3">
                <a:alphaModFix/>
              </a:blip>
              <a:srcRect l="-18209" t="42421" r="54339" b="9672"/>
              <a:stretch/>
            </p:blipFill>
            <p:spPr>
              <a:xfrm>
                <a:off x="4928700" y="0"/>
                <a:ext cx="4215299" cy="24639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9" name="Google Shape;449;p32"/>
              <p:cNvPicPr preferRelativeResize="0"/>
              <p:nvPr/>
            </p:nvPicPr>
            <p:blipFill rotWithShape="1">
              <a:blip r:embed="rId4">
                <a:alphaModFix/>
              </a:blip>
              <a:srcRect l="53348" t="-14414" r="5968" b="53925"/>
              <a:stretch/>
            </p:blipFill>
            <p:spPr>
              <a:xfrm>
                <a:off x="5" y="2032250"/>
                <a:ext cx="2985827" cy="311124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50" name="Google Shape;450;p32"/>
            <p:cNvGrpSpPr/>
            <p:nvPr/>
          </p:nvGrpSpPr>
          <p:grpSpPr>
            <a:xfrm flipH="1">
              <a:off x="-3" y="0"/>
              <a:ext cx="9144003" cy="5143500"/>
              <a:chOff x="-6" y="0"/>
              <a:chExt cx="9144003" cy="5143500"/>
            </a:xfrm>
          </p:grpSpPr>
          <p:pic>
            <p:nvPicPr>
              <p:cNvPr id="451" name="Google Shape;451;p32"/>
              <p:cNvPicPr preferRelativeResize="0"/>
              <p:nvPr/>
            </p:nvPicPr>
            <p:blipFill rotWithShape="1">
              <a:blip r:embed="rId5">
                <a:alphaModFix/>
              </a:blip>
              <a:srcRect l="45321" t="78933" r="6469" b="4608"/>
              <a:stretch/>
            </p:blipFill>
            <p:spPr>
              <a:xfrm>
                <a:off x="-6" y="0"/>
                <a:ext cx="3345325" cy="7457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2" name="Google Shape;452;p32"/>
              <p:cNvPicPr preferRelativeResize="0"/>
              <p:nvPr/>
            </p:nvPicPr>
            <p:blipFill rotWithShape="1">
              <a:blip r:embed="rId5">
                <a:alphaModFix/>
              </a:blip>
              <a:srcRect l="-1295" t="7018" r="83784" b="70694"/>
              <a:stretch/>
            </p:blipFill>
            <p:spPr>
              <a:xfrm>
                <a:off x="7928872" y="4133675"/>
                <a:ext cx="1215125" cy="10098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4" name="Google Shape;454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5" name="Google Shape;455;p33"/>
          <p:cNvGrpSpPr/>
          <p:nvPr/>
        </p:nvGrpSpPr>
        <p:grpSpPr>
          <a:xfrm>
            <a:off x="-6" y="0"/>
            <a:ext cx="9144005" cy="5143501"/>
            <a:chOff x="-6" y="0"/>
            <a:chExt cx="9144005" cy="5143501"/>
          </a:xfrm>
        </p:grpSpPr>
        <p:grpSp>
          <p:nvGrpSpPr>
            <p:cNvPr id="456" name="Google Shape;456;p33"/>
            <p:cNvGrpSpPr/>
            <p:nvPr/>
          </p:nvGrpSpPr>
          <p:grpSpPr>
            <a:xfrm>
              <a:off x="-6" y="0"/>
              <a:ext cx="9144005" cy="5143500"/>
              <a:chOff x="-6" y="0"/>
              <a:chExt cx="9144005" cy="5143500"/>
            </a:xfrm>
          </p:grpSpPr>
          <p:pic>
            <p:nvPicPr>
              <p:cNvPr id="457" name="Google Shape;457;p33"/>
              <p:cNvPicPr preferRelativeResize="0"/>
              <p:nvPr/>
            </p:nvPicPr>
            <p:blipFill rotWithShape="1">
              <a:blip r:embed="rId3">
                <a:alphaModFix/>
              </a:blip>
              <a:srcRect l="51790" t="2104"/>
              <a:stretch/>
            </p:blipFill>
            <p:spPr>
              <a:xfrm>
                <a:off x="-6" y="0"/>
                <a:ext cx="3345325" cy="4435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8" name="Google Shape;458;p33"/>
              <p:cNvPicPr preferRelativeResize="0"/>
              <p:nvPr/>
            </p:nvPicPr>
            <p:blipFill rotWithShape="1">
              <a:blip r:embed="rId3">
                <a:alphaModFix/>
              </a:blip>
              <a:srcRect l="-5017" t="-6439" r="66950" b="31030"/>
              <a:stretch/>
            </p:blipFill>
            <p:spPr>
              <a:xfrm>
                <a:off x="6502525" y="1726700"/>
                <a:ext cx="2641474" cy="341680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59" name="Google Shape;459;p33"/>
            <p:cNvGrpSpPr/>
            <p:nvPr/>
          </p:nvGrpSpPr>
          <p:grpSpPr>
            <a:xfrm>
              <a:off x="5" y="0"/>
              <a:ext cx="9143994" cy="5143499"/>
              <a:chOff x="5" y="0"/>
              <a:chExt cx="9143994" cy="5143499"/>
            </a:xfrm>
          </p:grpSpPr>
          <p:pic>
            <p:nvPicPr>
              <p:cNvPr id="460" name="Google Shape;460;p33"/>
              <p:cNvPicPr preferRelativeResize="0"/>
              <p:nvPr/>
            </p:nvPicPr>
            <p:blipFill rotWithShape="1">
              <a:blip r:embed="rId4">
                <a:alphaModFix/>
              </a:blip>
              <a:srcRect t="45262" r="36130" b="6831"/>
              <a:stretch/>
            </p:blipFill>
            <p:spPr>
              <a:xfrm>
                <a:off x="4928700" y="0"/>
                <a:ext cx="4215299" cy="24639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61" name="Google Shape;461;p33"/>
              <p:cNvPicPr preferRelativeResize="0"/>
              <p:nvPr/>
            </p:nvPicPr>
            <p:blipFill rotWithShape="1">
              <a:blip r:embed="rId5">
                <a:alphaModFix/>
              </a:blip>
              <a:srcRect l="59316" b="39511"/>
              <a:stretch/>
            </p:blipFill>
            <p:spPr>
              <a:xfrm>
                <a:off x="5" y="2032250"/>
                <a:ext cx="2985827" cy="311124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  <p:sldLayoutId id="2147483659" r:id="rId5"/>
    <p:sldLayoutId id="2147483677" r:id="rId6"/>
    <p:sldLayoutId id="2147483678" r:id="rId7"/>
    <p:sldLayoutId id="2147483679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mpetitions/vehicle/data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7"/>
          <p:cNvSpPr txBox="1">
            <a:spLocks noGrp="1"/>
          </p:cNvSpPr>
          <p:nvPr>
            <p:ph type="ctrTitle"/>
          </p:nvPr>
        </p:nvSpPr>
        <p:spPr>
          <a:xfrm>
            <a:off x="1348000" y="1066525"/>
            <a:ext cx="6448200" cy="218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Vehicle Detection and Classification from Images</a:t>
            </a:r>
            <a:endParaRPr lang="en-US" sz="3600" b="0" dirty="0"/>
          </a:p>
        </p:txBody>
      </p:sp>
      <p:sp>
        <p:nvSpPr>
          <p:cNvPr id="473" name="Google Shape;473;p37"/>
          <p:cNvSpPr txBox="1">
            <a:spLocks noGrp="1"/>
          </p:cNvSpPr>
          <p:nvPr>
            <p:ph type="subTitle" idx="1"/>
          </p:nvPr>
        </p:nvSpPr>
        <p:spPr>
          <a:xfrm>
            <a:off x="2727125" y="3463450"/>
            <a:ext cx="3690000" cy="4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Ali </a:t>
            </a:r>
            <a:r>
              <a:rPr lang="tr-TR" dirty="0" err="1"/>
              <a:t>Şentaş</a:t>
            </a:r>
            <a:r>
              <a:rPr lang="tr-TR" dirty="0"/>
              <a:t> &amp; Melik Buğra Özçelik</a:t>
            </a:r>
            <a:endParaRPr lang="en-US" dirty="0"/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3"/>
          <p:cNvSpPr txBox="1">
            <a:spLocks noGrp="1"/>
          </p:cNvSpPr>
          <p:nvPr>
            <p:ph type="title"/>
          </p:nvPr>
        </p:nvSpPr>
        <p:spPr>
          <a:xfrm>
            <a:off x="719999" y="843000"/>
            <a:ext cx="4861347" cy="115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Classification</a:t>
            </a:r>
            <a:endParaRPr dirty="0"/>
          </a:p>
        </p:txBody>
      </p:sp>
      <p:grpSp>
        <p:nvGrpSpPr>
          <p:cNvPr id="532" name="Google Shape;532;p43"/>
          <p:cNvGrpSpPr/>
          <p:nvPr/>
        </p:nvGrpSpPr>
        <p:grpSpPr>
          <a:xfrm>
            <a:off x="6210410" y="539511"/>
            <a:ext cx="2499339" cy="3940976"/>
            <a:chOff x="-201715" y="-1022427"/>
            <a:chExt cx="2499339" cy="3940976"/>
          </a:xfrm>
        </p:grpSpPr>
        <p:sp>
          <p:nvSpPr>
            <p:cNvPr id="533" name="Google Shape;533;p43"/>
            <p:cNvSpPr txBox="1"/>
            <p:nvPr/>
          </p:nvSpPr>
          <p:spPr>
            <a:xfrm rot="1037487">
              <a:off x="184977" y="1103924"/>
              <a:ext cx="622745" cy="8832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600" b="1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rPr>
                <a:t>0</a:t>
              </a:r>
              <a:endParaRPr sz="4600" b="1" dirty="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534" name="Google Shape;534;p43"/>
            <p:cNvSpPr txBox="1"/>
            <p:nvPr/>
          </p:nvSpPr>
          <p:spPr>
            <a:xfrm rot="-368342">
              <a:off x="679775" y="317813"/>
              <a:ext cx="622771" cy="8831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600" b="1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rPr>
                <a:t>7</a:t>
              </a:r>
              <a:endParaRPr sz="4600" b="1" dirty="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535" name="Google Shape;535;p43"/>
            <p:cNvSpPr txBox="1"/>
            <p:nvPr/>
          </p:nvSpPr>
          <p:spPr>
            <a:xfrm rot="-368342">
              <a:off x="-156250" y="-991662"/>
              <a:ext cx="622771" cy="8831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600" b="1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rPr>
                <a:t>5</a:t>
              </a:r>
              <a:endParaRPr sz="4600" b="1" dirty="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536" name="Google Shape;536;p43"/>
            <p:cNvSpPr txBox="1"/>
            <p:nvPr/>
          </p:nvSpPr>
          <p:spPr>
            <a:xfrm rot="661963">
              <a:off x="1404285" y="2247480"/>
              <a:ext cx="449915" cy="6338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900" b="1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rPr>
                <a:t>8</a:t>
              </a:r>
              <a:endParaRPr sz="2900" b="1" dirty="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537" name="Google Shape;537;p43"/>
            <p:cNvSpPr txBox="1"/>
            <p:nvPr/>
          </p:nvSpPr>
          <p:spPr>
            <a:xfrm rot="1037487">
              <a:off x="1557702" y="-250151"/>
              <a:ext cx="622745" cy="8832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600" b="1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rPr>
                <a:t>6</a:t>
              </a:r>
              <a:endParaRPr sz="4600" b="1" dirty="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506F606-B634-D269-B69E-B4020496E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99" y="2079314"/>
            <a:ext cx="421957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46502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3"/>
          <p:cNvSpPr txBox="1">
            <a:spLocks noGrp="1"/>
          </p:cNvSpPr>
          <p:nvPr>
            <p:ph type="title"/>
          </p:nvPr>
        </p:nvSpPr>
        <p:spPr>
          <a:xfrm>
            <a:off x="719999" y="843000"/>
            <a:ext cx="4861347" cy="115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Classification</a:t>
            </a:r>
            <a:endParaRPr dirty="0"/>
          </a:p>
        </p:txBody>
      </p:sp>
      <p:grpSp>
        <p:nvGrpSpPr>
          <p:cNvPr id="532" name="Google Shape;532;p43"/>
          <p:cNvGrpSpPr/>
          <p:nvPr/>
        </p:nvGrpSpPr>
        <p:grpSpPr>
          <a:xfrm>
            <a:off x="6210410" y="539511"/>
            <a:ext cx="2499339" cy="3940976"/>
            <a:chOff x="-201715" y="-1022427"/>
            <a:chExt cx="2499339" cy="3940976"/>
          </a:xfrm>
        </p:grpSpPr>
        <p:sp>
          <p:nvSpPr>
            <p:cNvPr id="533" name="Google Shape;533;p43"/>
            <p:cNvSpPr txBox="1"/>
            <p:nvPr/>
          </p:nvSpPr>
          <p:spPr>
            <a:xfrm rot="1037487">
              <a:off x="184977" y="1103924"/>
              <a:ext cx="622745" cy="8832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600" b="1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rPr>
                <a:t>0</a:t>
              </a:r>
              <a:endParaRPr sz="4600" b="1" dirty="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534" name="Google Shape;534;p43"/>
            <p:cNvSpPr txBox="1"/>
            <p:nvPr/>
          </p:nvSpPr>
          <p:spPr>
            <a:xfrm rot="-368342">
              <a:off x="679775" y="317813"/>
              <a:ext cx="622771" cy="8831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600" b="1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rPr>
                <a:t>7</a:t>
              </a:r>
              <a:endParaRPr sz="4600" b="1" dirty="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535" name="Google Shape;535;p43"/>
            <p:cNvSpPr txBox="1"/>
            <p:nvPr/>
          </p:nvSpPr>
          <p:spPr>
            <a:xfrm rot="-368342">
              <a:off x="-156250" y="-991662"/>
              <a:ext cx="622771" cy="8831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600" b="1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rPr>
                <a:t>5</a:t>
              </a:r>
              <a:endParaRPr sz="4600" b="1" dirty="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536" name="Google Shape;536;p43"/>
            <p:cNvSpPr txBox="1"/>
            <p:nvPr/>
          </p:nvSpPr>
          <p:spPr>
            <a:xfrm rot="661963">
              <a:off x="1404285" y="2247480"/>
              <a:ext cx="449915" cy="6338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900" b="1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rPr>
                <a:t>8</a:t>
              </a:r>
              <a:endParaRPr sz="2900" b="1" dirty="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537" name="Google Shape;537;p43"/>
            <p:cNvSpPr txBox="1"/>
            <p:nvPr/>
          </p:nvSpPr>
          <p:spPr>
            <a:xfrm rot="1037487">
              <a:off x="1557702" y="-250151"/>
              <a:ext cx="622745" cy="8832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600" b="1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rPr>
                <a:t>6</a:t>
              </a:r>
              <a:endParaRPr sz="4600" b="1" dirty="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506F606-B634-D269-B69E-B4020496E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99" y="2079314"/>
            <a:ext cx="421957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358987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3"/>
          <p:cNvSpPr txBox="1">
            <a:spLocks noGrp="1"/>
          </p:cNvSpPr>
          <p:nvPr>
            <p:ph type="title"/>
          </p:nvPr>
        </p:nvSpPr>
        <p:spPr>
          <a:xfrm>
            <a:off x="719999" y="843000"/>
            <a:ext cx="4861347" cy="115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Classification</a:t>
            </a:r>
            <a:endParaRPr dirty="0"/>
          </a:p>
        </p:txBody>
      </p:sp>
      <p:sp>
        <p:nvSpPr>
          <p:cNvPr id="531" name="Google Shape;531;p43"/>
          <p:cNvSpPr txBox="1">
            <a:spLocks noGrp="1"/>
          </p:cNvSpPr>
          <p:nvPr>
            <p:ph type="subTitle" idx="1"/>
          </p:nvPr>
        </p:nvSpPr>
        <p:spPr>
          <a:xfrm>
            <a:off x="720000" y="2002200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ResNet50 is </a:t>
            </a:r>
            <a:r>
              <a:rPr lang="tr-TR" dirty="0" err="1"/>
              <a:t>trained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Dataset</a:t>
            </a:r>
            <a:r>
              <a:rPr lang="tr-TR" dirty="0"/>
              <a:t> </a:t>
            </a:r>
            <a:r>
              <a:rPr lang="tr-TR" dirty="0" err="1"/>
              <a:t>was</a:t>
            </a:r>
            <a:r>
              <a:rPr lang="tr-TR" dirty="0"/>
              <a:t> </a:t>
            </a:r>
            <a:r>
              <a:rPr lang="tr-TR" dirty="0" err="1"/>
              <a:t>splitted</a:t>
            </a:r>
            <a:r>
              <a:rPr lang="tr-TR" dirty="0"/>
              <a:t> </a:t>
            </a:r>
            <a:r>
              <a:rPr lang="tr-TR" dirty="0" err="1"/>
              <a:t>into</a:t>
            </a:r>
            <a:r>
              <a:rPr lang="tr-TR" dirty="0"/>
              <a:t> </a:t>
            </a:r>
            <a:r>
              <a:rPr lang="tr-TR" dirty="0" err="1"/>
              <a:t>train</a:t>
            </a:r>
            <a:r>
              <a:rPr lang="tr-TR" dirty="0"/>
              <a:t>, </a:t>
            </a:r>
            <a:r>
              <a:rPr lang="tr-TR" dirty="0" err="1"/>
              <a:t>validation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test </a:t>
            </a:r>
            <a:r>
              <a:rPr lang="tr-TR" dirty="0" err="1"/>
              <a:t>sets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Train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validation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concatenated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5-fold </a:t>
            </a:r>
            <a:r>
              <a:rPr lang="tr-TR" dirty="0" err="1"/>
              <a:t>cross</a:t>
            </a:r>
            <a:r>
              <a:rPr lang="tr-TR" dirty="0"/>
              <a:t> </a:t>
            </a:r>
            <a:r>
              <a:rPr lang="tr-TR" dirty="0" err="1"/>
              <a:t>validation</a:t>
            </a:r>
            <a:r>
              <a:rPr lang="tr-TR" dirty="0"/>
              <a:t> is </a:t>
            </a:r>
            <a:r>
              <a:rPr lang="tr-TR" dirty="0" err="1"/>
              <a:t>applied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Then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evaluation</a:t>
            </a:r>
            <a:r>
              <a:rPr lang="tr-TR" dirty="0"/>
              <a:t> has </a:t>
            </a:r>
            <a:r>
              <a:rPr lang="tr-TR" dirty="0" err="1"/>
              <a:t>been</a:t>
            </a:r>
            <a:r>
              <a:rPr lang="tr-TR" dirty="0"/>
              <a:t> done on test set, </a:t>
            </a:r>
            <a:r>
              <a:rPr lang="tr-TR" dirty="0" err="1"/>
              <a:t>acquiring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evaulation</a:t>
            </a:r>
            <a:r>
              <a:rPr lang="tr-TR" dirty="0"/>
              <a:t> </a:t>
            </a:r>
            <a:r>
              <a:rPr lang="tr-TR" dirty="0" err="1"/>
              <a:t>metrics</a:t>
            </a:r>
            <a:r>
              <a:rPr lang="tr-TR" dirty="0"/>
              <a:t>:</a:t>
            </a:r>
            <a:endParaRPr lang="en-US" dirty="0"/>
          </a:p>
        </p:txBody>
      </p:sp>
      <p:grpSp>
        <p:nvGrpSpPr>
          <p:cNvPr id="532" name="Google Shape;532;p43"/>
          <p:cNvGrpSpPr/>
          <p:nvPr/>
        </p:nvGrpSpPr>
        <p:grpSpPr>
          <a:xfrm>
            <a:off x="6210410" y="539511"/>
            <a:ext cx="2499339" cy="3940976"/>
            <a:chOff x="-201715" y="-1022427"/>
            <a:chExt cx="2499339" cy="3940976"/>
          </a:xfrm>
        </p:grpSpPr>
        <p:sp>
          <p:nvSpPr>
            <p:cNvPr id="533" name="Google Shape;533;p43"/>
            <p:cNvSpPr txBox="1"/>
            <p:nvPr/>
          </p:nvSpPr>
          <p:spPr>
            <a:xfrm rot="1037487">
              <a:off x="184977" y="1103924"/>
              <a:ext cx="622745" cy="8832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600" b="1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rPr>
                <a:t>0</a:t>
              </a:r>
              <a:endParaRPr sz="4600" b="1" dirty="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534" name="Google Shape;534;p43"/>
            <p:cNvSpPr txBox="1"/>
            <p:nvPr/>
          </p:nvSpPr>
          <p:spPr>
            <a:xfrm rot="-368342">
              <a:off x="679775" y="317813"/>
              <a:ext cx="622771" cy="8831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600" b="1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rPr>
                <a:t>7</a:t>
              </a:r>
              <a:endParaRPr sz="4600" b="1" dirty="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535" name="Google Shape;535;p43"/>
            <p:cNvSpPr txBox="1"/>
            <p:nvPr/>
          </p:nvSpPr>
          <p:spPr>
            <a:xfrm rot="-368342">
              <a:off x="-156250" y="-991662"/>
              <a:ext cx="622771" cy="8831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600" b="1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rPr>
                <a:t>5</a:t>
              </a:r>
              <a:endParaRPr sz="4600" b="1" dirty="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536" name="Google Shape;536;p43"/>
            <p:cNvSpPr txBox="1"/>
            <p:nvPr/>
          </p:nvSpPr>
          <p:spPr>
            <a:xfrm rot="661963">
              <a:off x="1404285" y="2247480"/>
              <a:ext cx="449915" cy="6338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900" b="1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rPr>
                <a:t>8</a:t>
              </a:r>
              <a:endParaRPr sz="2900" b="1" dirty="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537" name="Google Shape;537;p43"/>
            <p:cNvSpPr txBox="1"/>
            <p:nvPr/>
          </p:nvSpPr>
          <p:spPr>
            <a:xfrm rot="1037487">
              <a:off x="1557702" y="-250151"/>
              <a:ext cx="622745" cy="8832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600" b="1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rPr>
                <a:t>6</a:t>
              </a:r>
              <a:endParaRPr sz="4600" b="1" dirty="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26608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3"/>
          <p:cNvSpPr txBox="1">
            <a:spLocks noGrp="1"/>
          </p:cNvSpPr>
          <p:nvPr>
            <p:ph type="title"/>
          </p:nvPr>
        </p:nvSpPr>
        <p:spPr>
          <a:xfrm>
            <a:off x="719999" y="843000"/>
            <a:ext cx="4861347" cy="115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Classification</a:t>
            </a:r>
            <a:endParaRPr dirty="0"/>
          </a:p>
        </p:txBody>
      </p:sp>
      <p:sp>
        <p:nvSpPr>
          <p:cNvPr id="531" name="Google Shape;531;p43"/>
          <p:cNvSpPr txBox="1">
            <a:spLocks noGrp="1"/>
          </p:cNvSpPr>
          <p:nvPr>
            <p:ph type="subTitle" idx="1"/>
          </p:nvPr>
        </p:nvSpPr>
        <p:spPr>
          <a:xfrm>
            <a:off x="720000" y="2002200"/>
            <a:ext cx="5008996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ResNet50 is </a:t>
            </a:r>
            <a:r>
              <a:rPr lang="tr-TR" dirty="0" err="1"/>
              <a:t>trained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only</a:t>
            </a:r>
            <a:r>
              <a:rPr lang="tr-TR" dirty="0"/>
              <a:t> </a:t>
            </a:r>
            <a:r>
              <a:rPr lang="tr-TR" dirty="0" err="1"/>
              <a:t>retraining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output</a:t>
            </a:r>
            <a:r>
              <a:rPr lang="tr-TR" dirty="0"/>
              <a:t> </a:t>
            </a:r>
            <a:r>
              <a:rPr lang="tr-TR" dirty="0" err="1"/>
              <a:t>fc</a:t>
            </a:r>
            <a:r>
              <a:rPr lang="tr-TR" dirty="0"/>
              <a:t> </a:t>
            </a:r>
            <a:r>
              <a:rPr lang="tr-TR" dirty="0" err="1"/>
              <a:t>layer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Input</a:t>
            </a:r>
            <a:r>
              <a:rPr lang="tr-TR" dirty="0"/>
              <a:t> </a:t>
            </a:r>
            <a:r>
              <a:rPr lang="tr-TR" dirty="0" err="1"/>
              <a:t>images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normalized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transformed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consistency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ImageNET</a:t>
            </a:r>
            <a:r>
              <a:rPr lang="tr-TR" dirty="0"/>
              <a:t>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3e-4 is </a:t>
            </a:r>
            <a:r>
              <a:rPr lang="tr-TR" dirty="0" err="1"/>
              <a:t>chosen</a:t>
            </a:r>
            <a:r>
              <a:rPr lang="tr-TR" dirty="0"/>
              <a:t> as </a:t>
            </a:r>
            <a:r>
              <a:rPr lang="tr-TR" dirty="0" err="1"/>
              <a:t>learning</a:t>
            </a:r>
            <a:r>
              <a:rPr lang="tr-TR" dirty="0"/>
              <a:t> rate </a:t>
            </a:r>
            <a:r>
              <a:rPr lang="tr-TR" dirty="0" err="1"/>
              <a:t>and</a:t>
            </a:r>
            <a:r>
              <a:rPr lang="tr-TR" dirty="0"/>
              <a:t> 32 is </a:t>
            </a:r>
            <a:r>
              <a:rPr lang="tr-TR" dirty="0" err="1"/>
              <a:t>chosen</a:t>
            </a:r>
            <a:r>
              <a:rPr lang="tr-TR" dirty="0"/>
              <a:t> as </a:t>
            </a:r>
            <a:r>
              <a:rPr lang="tr-TR" dirty="0" err="1"/>
              <a:t>batch</a:t>
            </a:r>
            <a:r>
              <a:rPr lang="tr-TR" dirty="0"/>
              <a:t> size </a:t>
            </a:r>
            <a:r>
              <a:rPr lang="tr-TR" dirty="0" err="1"/>
              <a:t>after</a:t>
            </a:r>
            <a:r>
              <a:rPr lang="tr-TR" dirty="0"/>
              <a:t> </a:t>
            </a:r>
            <a:r>
              <a:rPr lang="tr-TR" dirty="0" err="1"/>
              <a:t>some</a:t>
            </a:r>
            <a:r>
              <a:rPr lang="tr-TR" dirty="0"/>
              <a:t> </a:t>
            </a:r>
            <a:r>
              <a:rPr lang="tr-TR" dirty="0" err="1"/>
              <a:t>experiments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Dataset</a:t>
            </a:r>
            <a:r>
              <a:rPr lang="tr-TR" dirty="0"/>
              <a:t> </a:t>
            </a:r>
            <a:r>
              <a:rPr lang="tr-TR" dirty="0" err="1"/>
              <a:t>was</a:t>
            </a:r>
            <a:r>
              <a:rPr lang="tr-TR" dirty="0"/>
              <a:t> </a:t>
            </a:r>
            <a:r>
              <a:rPr lang="tr-TR" dirty="0" err="1"/>
              <a:t>splitted</a:t>
            </a:r>
            <a:r>
              <a:rPr lang="tr-TR" dirty="0"/>
              <a:t> </a:t>
            </a:r>
            <a:r>
              <a:rPr lang="tr-TR" dirty="0" err="1"/>
              <a:t>into</a:t>
            </a:r>
            <a:r>
              <a:rPr lang="tr-TR" dirty="0"/>
              <a:t> </a:t>
            </a:r>
            <a:r>
              <a:rPr lang="tr-TR" dirty="0" err="1"/>
              <a:t>train</a:t>
            </a:r>
            <a:r>
              <a:rPr lang="tr-TR" dirty="0"/>
              <a:t>, </a:t>
            </a:r>
            <a:r>
              <a:rPr lang="tr-TR" dirty="0" err="1"/>
              <a:t>validation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test </a:t>
            </a:r>
            <a:r>
              <a:rPr lang="tr-TR" dirty="0" err="1"/>
              <a:t>sets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Train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validation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concatenated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5-fold </a:t>
            </a:r>
            <a:r>
              <a:rPr lang="tr-TR" dirty="0" err="1"/>
              <a:t>cross</a:t>
            </a:r>
            <a:r>
              <a:rPr lang="tr-TR" dirty="0"/>
              <a:t> </a:t>
            </a:r>
            <a:r>
              <a:rPr lang="tr-TR" dirty="0" err="1"/>
              <a:t>validation</a:t>
            </a:r>
            <a:r>
              <a:rPr lang="tr-TR" dirty="0"/>
              <a:t> is </a:t>
            </a:r>
            <a:r>
              <a:rPr lang="tr-TR" dirty="0" err="1"/>
              <a:t>applied</a:t>
            </a:r>
            <a:r>
              <a:rPr lang="tr-TR" dirty="0"/>
              <a:t>, 20 </a:t>
            </a:r>
            <a:r>
              <a:rPr lang="tr-TR" dirty="0" err="1"/>
              <a:t>epochs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each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Then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evaluation</a:t>
            </a:r>
            <a:r>
              <a:rPr lang="tr-TR" dirty="0"/>
              <a:t> has </a:t>
            </a:r>
            <a:r>
              <a:rPr lang="tr-TR" dirty="0" err="1"/>
              <a:t>been</a:t>
            </a:r>
            <a:r>
              <a:rPr lang="tr-TR" dirty="0"/>
              <a:t> done on test set, </a:t>
            </a:r>
            <a:r>
              <a:rPr lang="tr-TR" dirty="0" err="1"/>
              <a:t>acquiring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evaulation</a:t>
            </a:r>
            <a:r>
              <a:rPr lang="tr-TR" dirty="0"/>
              <a:t> </a:t>
            </a:r>
            <a:r>
              <a:rPr lang="tr-TR" dirty="0" err="1"/>
              <a:t>metrics</a:t>
            </a:r>
            <a:r>
              <a:rPr lang="tr-TR" dirty="0"/>
              <a:t>:</a:t>
            </a:r>
            <a:endParaRPr lang="en-US" dirty="0"/>
          </a:p>
        </p:txBody>
      </p:sp>
      <p:grpSp>
        <p:nvGrpSpPr>
          <p:cNvPr id="532" name="Google Shape;532;p43"/>
          <p:cNvGrpSpPr/>
          <p:nvPr/>
        </p:nvGrpSpPr>
        <p:grpSpPr>
          <a:xfrm>
            <a:off x="6210410" y="539511"/>
            <a:ext cx="2499339" cy="3940976"/>
            <a:chOff x="-201715" y="-1022427"/>
            <a:chExt cx="2499339" cy="3940976"/>
          </a:xfrm>
        </p:grpSpPr>
        <p:sp>
          <p:nvSpPr>
            <p:cNvPr id="533" name="Google Shape;533;p43"/>
            <p:cNvSpPr txBox="1"/>
            <p:nvPr/>
          </p:nvSpPr>
          <p:spPr>
            <a:xfrm rot="1037487">
              <a:off x="184977" y="1103924"/>
              <a:ext cx="622745" cy="8832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600" b="1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rPr>
                <a:t>0</a:t>
              </a:r>
              <a:endParaRPr sz="4600" b="1" dirty="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534" name="Google Shape;534;p43"/>
            <p:cNvSpPr txBox="1"/>
            <p:nvPr/>
          </p:nvSpPr>
          <p:spPr>
            <a:xfrm rot="-368342">
              <a:off x="679775" y="317813"/>
              <a:ext cx="622771" cy="8831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600" b="1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rPr>
                <a:t>7</a:t>
              </a:r>
              <a:endParaRPr sz="4600" b="1" dirty="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535" name="Google Shape;535;p43"/>
            <p:cNvSpPr txBox="1"/>
            <p:nvPr/>
          </p:nvSpPr>
          <p:spPr>
            <a:xfrm rot="-368342">
              <a:off x="-156250" y="-991662"/>
              <a:ext cx="622771" cy="8831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600" b="1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rPr>
                <a:t>5</a:t>
              </a:r>
              <a:endParaRPr sz="4600" b="1" dirty="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536" name="Google Shape;536;p43"/>
            <p:cNvSpPr txBox="1"/>
            <p:nvPr/>
          </p:nvSpPr>
          <p:spPr>
            <a:xfrm rot="661963">
              <a:off x="1404285" y="2247480"/>
              <a:ext cx="449915" cy="6338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900" b="1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rPr>
                <a:t>8</a:t>
              </a:r>
              <a:endParaRPr sz="2900" b="1" dirty="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537" name="Google Shape;537;p43"/>
            <p:cNvSpPr txBox="1"/>
            <p:nvPr/>
          </p:nvSpPr>
          <p:spPr>
            <a:xfrm rot="1037487">
              <a:off x="1557702" y="-250151"/>
              <a:ext cx="622745" cy="8832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600" b="1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rPr>
                <a:t>6</a:t>
              </a:r>
              <a:endParaRPr sz="4600" b="1" dirty="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41639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3"/>
          <p:cNvSpPr txBox="1">
            <a:spLocks noGrp="1"/>
          </p:cNvSpPr>
          <p:nvPr>
            <p:ph type="title"/>
          </p:nvPr>
        </p:nvSpPr>
        <p:spPr>
          <a:xfrm>
            <a:off x="719999" y="843000"/>
            <a:ext cx="4861347" cy="115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Classification</a:t>
            </a:r>
            <a:endParaRPr dirty="0"/>
          </a:p>
        </p:txBody>
      </p:sp>
      <p:grpSp>
        <p:nvGrpSpPr>
          <p:cNvPr id="532" name="Google Shape;532;p43"/>
          <p:cNvGrpSpPr/>
          <p:nvPr/>
        </p:nvGrpSpPr>
        <p:grpSpPr>
          <a:xfrm>
            <a:off x="6210410" y="539511"/>
            <a:ext cx="2499339" cy="3940976"/>
            <a:chOff x="-201715" y="-1022427"/>
            <a:chExt cx="2499339" cy="3940976"/>
          </a:xfrm>
        </p:grpSpPr>
        <p:sp>
          <p:nvSpPr>
            <p:cNvPr id="533" name="Google Shape;533;p43"/>
            <p:cNvSpPr txBox="1"/>
            <p:nvPr/>
          </p:nvSpPr>
          <p:spPr>
            <a:xfrm rot="1037487">
              <a:off x="184977" y="1103924"/>
              <a:ext cx="622745" cy="8832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600" b="1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rPr>
                <a:t>0</a:t>
              </a:r>
              <a:endParaRPr sz="4600" b="1" dirty="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534" name="Google Shape;534;p43"/>
            <p:cNvSpPr txBox="1"/>
            <p:nvPr/>
          </p:nvSpPr>
          <p:spPr>
            <a:xfrm rot="-368342">
              <a:off x="679775" y="317813"/>
              <a:ext cx="622771" cy="8831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600" b="1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rPr>
                <a:t>7</a:t>
              </a:r>
              <a:endParaRPr sz="4600" b="1" dirty="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535" name="Google Shape;535;p43"/>
            <p:cNvSpPr txBox="1"/>
            <p:nvPr/>
          </p:nvSpPr>
          <p:spPr>
            <a:xfrm rot="-368342">
              <a:off x="-156250" y="-991662"/>
              <a:ext cx="622771" cy="8831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600" b="1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rPr>
                <a:t>5</a:t>
              </a:r>
              <a:endParaRPr sz="4600" b="1" dirty="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536" name="Google Shape;536;p43"/>
            <p:cNvSpPr txBox="1"/>
            <p:nvPr/>
          </p:nvSpPr>
          <p:spPr>
            <a:xfrm rot="661963">
              <a:off x="1404285" y="2247480"/>
              <a:ext cx="449915" cy="6338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900" b="1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rPr>
                <a:t>8</a:t>
              </a:r>
              <a:endParaRPr sz="2900" b="1" dirty="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537" name="Google Shape;537;p43"/>
            <p:cNvSpPr txBox="1"/>
            <p:nvPr/>
          </p:nvSpPr>
          <p:spPr>
            <a:xfrm rot="1037487">
              <a:off x="1557702" y="-250151"/>
              <a:ext cx="622745" cy="8832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600" b="1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rPr>
                <a:t>6</a:t>
              </a:r>
              <a:endParaRPr sz="4600" b="1" dirty="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EE65885F-32CD-BF2B-DB7E-6B0FD89F4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991" y="2060638"/>
            <a:ext cx="4725589" cy="249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597519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3"/>
          <p:cNvSpPr txBox="1">
            <a:spLocks noGrp="1"/>
          </p:cNvSpPr>
          <p:nvPr>
            <p:ph type="title"/>
          </p:nvPr>
        </p:nvSpPr>
        <p:spPr>
          <a:xfrm>
            <a:off x="719999" y="843000"/>
            <a:ext cx="4861347" cy="115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Classification</a:t>
            </a:r>
            <a:endParaRPr dirty="0"/>
          </a:p>
        </p:txBody>
      </p:sp>
      <p:grpSp>
        <p:nvGrpSpPr>
          <p:cNvPr id="532" name="Google Shape;532;p43"/>
          <p:cNvGrpSpPr/>
          <p:nvPr/>
        </p:nvGrpSpPr>
        <p:grpSpPr>
          <a:xfrm>
            <a:off x="6210410" y="539511"/>
            <a:ext cx="2499339" cy="3940976"/>
            <a:chOff x="-201715" y="-1022427"/>
            <a:chExt cx="2499339" cy="3940976"/>
          </a:xfrm>
        </p:grpSpPr>
        <p:sp>
          <p:nvSpPr>
            <p:cNvPr id="533" name="Google Shape;533;p43"/>
            <p:cNvSpPr txBox="1"/>
            <p:nvPr/>
          </p:nvSpPr>
          <p:spPr>
            <a:xfrm rot="1037487">
              <a:off x="184977" y="1103924"/>
              <a:ext cx="622745" cy="8832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600" b="1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rPr>
                <a:t>0</a:t>
              </a:r>
              <a:endParaRPr sz="4600" b="1" dirty="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534" name="Google Shape;534;p43"/>
            <p:cNvSpPr txBox="1"/>
            <p:nvPr/>
          </p:nvSpPr>
          <p:spPr>
            <a:xfrm rot="-368342">
              <a:off x="679775" y="317813"/>
              <a:ext cx="622771" cy="8831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600" b="1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rPr>
                <a:t>7</a:t>
              </a:r>
              <a:endParaRPr sz="4600" b="1" dirty="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535" name="Google Shape;535;p43"/>
            <p:cNvSpPr txBox="1"/>
            <p:nvPr/>
          </p:nvSpPr>
          <p:spPr>
            <a:xfrm rot="-368342">
              <a:off x="-156250" y="-991662"/>
              <a:ext cx="622771" cy="8831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600" b="1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rPr>
                <a:t>5</a:t>
              </a:r>
              <a:endParaRPr sz="4600" b="1" dirty="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536" name="Google Shape;536;p43"/>
            <p:cNvSpPr txBox="1"/>
            <p:nvPr/>
          </p:nvSpPr>
          <p:spPr>
            <a:xfrm rot="661963">
              <a:off x="1404285" y="2247480"/>
              <a:ext cx="449915" cy="6338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900" b="1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rPr>
                <a:t>8</a:t>
              </a:r>
              <a:endParaRPr sz="2900" b="1" dirty="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537" name="Google Shape;537;p43"/>
            <p:cNvSpPr txBox="1"/>
            <p:nvPr/>
          </p:nvSpPr>
          <p:spPr>
            <a:xfrm rot="1037487">
              <a:off x="1557702" y="-250151"/>
              <a:ext cx="622745" cy="8832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600" b="1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rPr>
                <a:t>6</a:t>
              </a:r>
              <a:endParaRPr sz="4600" b="1" dirty="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746A93F-5416-7082-84CF-4D6395287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99" y="2002200"/>
            <a:ext cx="2639469" cy="270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922816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71"/>
          <p:cNvSpPr txBox="1">
            <a:spLocks noGrp="1"/>
          </p:cNvSpPr>
          <p:nvPr>
            <p:ph type="title"/>
          </p:nvPr>
        </p:nvSpPr>
        <p:spPr>
          <a:xfrm>
            <a:off x="2571983" y="601325"/>
            <a:ext cx="39999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428ECED7-8AAC-F561-8757-264050BD4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38666" y="1862413"/>
            <a:ext cx="2666668" cy="1418673"/>
          </a:xfrm>
        </p:spPr>
        <p:txBody>
          <a:bodyPr/>
          <a:lstStyle/>
          <a:p>
            <a:r>
              <a:rPr lang="tr-TR" sz="4000" i="0" dirty="0">
                <a:effectLst/>
                <a:latin typeface="Cabin" panose="020B0604020202020204" charset="-94"/>
                <a:cs typeface="Sora" panose="020B0604020202020204" charset="0"/>
              </a:rPr>
              <a:t>Q&amp;A</a:t>
            </a:r>
            <a:endParaRPr lang="en-US" sz="4000" dirty="0">
              <a:latin typeface="Cabin" panose="020B0604020202020204" charset="-94"/>
              <a:cs typeface="Sora" panose="020B060402020202020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Table of contents</a:t>
            </a:r>
          </a:p>
        </p:txBody>
      </p:sp>
      <p:sp>
        <p:nvSpPr>
          <p:cNvPr id="488" name="Google Shape;488;p39"/>
          <p:cNvSpPr txBox="1">
            <a:spLocks noGrp="1"/>
          </p:cNvSpPr>
          <p:nvPr>
            <p:ph type="subTitle" idx="3"/>
          </p:nvPr>
        </p:nvSpPr>
        <p:spPr>
          <a:xfrm>
            <a:off x="2120700" y="34891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Progress</a:t>
            </a:r>
            <a:r>
              <a:rPr lang="tr-TR" dirty="0"/>
              <a:t> in </a:t>
            </a:r>
            <a:r>
              <a:rPr lang="tr-TR" dirty="0" err="1"/>
              <a:t>Vehicle</a:t>
            </a:r>
            <a:r>
              <a:rPr lang="tr-TR" dirty="0"/>
              <a:t> </a:t>
            </a:r>
            <a:r>
              <a:rPr lang="tr-TR" dirty="0" err="1"/>
              <a:t>Classification</a:t>
            </a:r>
            <a:endParaRPr lang="en-US" sz="1600" dirty="0">
              <a:solidFill>
                <a:srgbClr val="666666"/>
              </a:solidFill>
            </a:endParaRPr>
          </a:p>
        </p:txBody>
      </p:sp>
      <p:sp>
        <p:nvSpPr>
          <p:cNvPr id="489" name="Google Shape;489;p39"/>
          <p:cNvSpPr txBox="1">
            <a:spLocks noGrp="1"/>
          </p:cNvSpPr>
          <p:nvPr>
            <p:ph type="subTitle" idx="1"/>
          </p:nvPr>
        </p:nvSpPr>
        <p:spPr>
          <a:xfrm>
            <a:off x="2120700" y="19083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Overview</a:t>
            </a:r>
          </a:p>
        </p:txBody>
      </p:sp>
      <p:sp>
        <p:nvSpPr>
          <p:cNvPr id="490" name="Google Shape;490;p39"/>
          <p:cNvSpPr txBox="1">
            <a:spLocks noGrp="1"/>
          </p:cNvSpPr>
          <p:nvPr>
            <p:ph type="subTitle" idx="2"/>
          </p:nvPr>
        </p:nvSpPr>
        <p:spPr>
          <a:xfrm>
            <a:off x="5684696" y="19083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Progress</a:t>
            </a:r>
            <a:r>
              <a:rPr lang="tr-TR" dirty="0"/>
              <a:t> in </a:t>
            </a:r>
            <a:r>
              <a:rPr lang="tr-TR" dirty="0" err="1"/>
              <a:t>Vehicle</a:t>
            </a:r>
            <a:r>
              <a:rPr lang="tr-TR" dirty="0"/>
              <a:t> </a:t>
            </a:r>
            <a:r>
              <a:rPr lang="tr-TR" dirty="0" err="1"/>
              <a:t>Detection</a:t>
            </a:r>
            <a:endParaRPr lang="en-US" dirty="0"/>
          </a:p>
        </p:txBody>
      </p:sp>
      <p:sp>
        <p:nvSpPr>
          <p:cNvPr id="491" name="Google Shape;491;p39"/>
          <p:cNvSpPr txBox="1">
            <a:spLocks noGrp="1"/>
          </p:cNvSpPr>
          <p:nvPr>
            <p:ph type="subTitle" idx="4"/>
          </p:nvPr>
        </p:nvSpPr>
        <p:spPr>
          <a:xfrm>
            <a:off x="5684696" y="34891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Next</a:t>
            </a:r>
            <a:r>
              <a:rPr lang="tr-TR" dirty="0"/>
              <a:t> </a:t>
            </a:r>
            <a:r>
              <a:rPr lang="tr-TR" dirty="0" err="1"/>
              <a:t>Steps</a:t>
            </a:r>
            <a:endParaRPr lang="en-US" dirty="0"/>
          </a:p>
        </p:txBody>
      </p:sp>
      <p:sp>
        <p:nvSpPr>
          <p:cNvPr id="492" name="Google Shape;492;p39"/>
          <p:cNvSpPr txBox="1">
            <a:spLocks noGrp="1"/>
          </p:cNvSpPr>
          <p:nvPr>
            <p:ph type="title" idx="5"/>
          </p:nvPr>
        </p:nvSpPr>
        <p:spPr>
          <a:xfrm>
            <a:off x="1153800" y="1621421"/>
            <a:ext cx="814500" cy="8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01</a:t>
            </a:r>
          </a:p>
        </p:txBody>
      </p:sp>
      <p:sp>
        <p:nvSpPr>
          <p:cNvPr id="493" name="Google Shape;493;p39"/>
          <p:cNvSpPr txBox="1">
            <a:spLocks noGrp="1"/>
          </p:cNvSpPr>
          <p:nvPr>
            <p:ph type="title" idx="6"/>
          </p:nvPr>
        </p:nvSpPr>
        <p:spPr>
          <a:xfrm>
            <a:off x="1153800" y="3201621"/>
            <a:ext cx="814500" cy="8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03</a:t>
            </a:r>
          </a:p>
        </p:txBody>
      </p:sp>
      <p:sp>
        <p:nvSpPr>
          <p:cNvPr id="494" name="Google Shape;494;p39"/>
          <p:cNvSpPr txBox="1">
            <a:spLocks noGrp="1"/>
          </p:cNvSpPr>
          <p:nvPr>
            <p:ph type="title" idx="7"/>
          </p:nvPr>
        </p:nvSpPr>
        <p:spPr>
          <a:xfrm>
            <a:off x="4717800" y="1621421"/>
            <a:ext cx="814500" cy="8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02</a:t>
            </a:r>
          </a:p>
        </p:txBody>
      </p:sp>
      <p:sp>
        <p:nvSpPr>
          <p:cNvPr id="495" name="Google Shape;495;p39"/>
          <p:cNvSpPr txBox="1">
            <a:spLocks noGrp="1"/>
          </p:cNvSpPr>
          <p:nvPr>
            <p:ph type="title" idx="8"/>
          </p:nvPr>
        </p:nvSpPr>
        <p:spPr>
          <a:xfrm>
            <a:off x="4717800" y="3201621"/>
            <a:ext cx="814500" cy="8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</a:t>
            </a:r>
          </a:p>
        </p:txBody>
      </p:sp>
      <p:sp>
        <p:nvSpPr>
          <p:cNvPr id="496" name="Google Shape;496;p39"/>
          <p:cNvSpPr txBox="1">
            <a:spLocks noGrp="1"/>
          </p:cNvSpPr>
          <p:nvPr>
            <p:ph type="subTitle" idx="9"/>
          </p:nvPr>
        </p:nvSpPr>
        <p:spPr>
          <a:xfrm>
            <a:off x="2120700" y="15765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</a:p>
        </p:txBody>
      </p:sp>
      <p:sp>
        <p:nvSpPr>
          <p:cNvPr id="497" name="Google Shape;497;p39"/>
          <p:cNvSpPr txBox="1">
            <a:spLocks noGrp="1"/>
          </p:cNvSpPr>
          <p:nvPr>
            <p:ph type="subTitle" idx="13"/>
          </p:nvPr>
        </p:nvSpPr>
        <p:spPr>
          <a:xfrm>
            <a:off x="5684695" y="1576512"/>
            <a:ext cx="2397267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Detection</a:t>
            </a:r>
            <a:endParaRPr lang="en-US" dirty="0"/>
          </a:p>
        </p:txBody>
      </p:sp>
      <p:sp>
        <p:nvSpPr>
          <p:cNvPr id="498" name="Google Shape;498;p39"/>
          <p:cNvSpPr txBox="1">
            <a:spLocks noGrp="1"/>
          </p:cNvSpPr>
          <p:nvPr>
            <p:ph type="subTitle" idx="14"/>
          </p:nvPr>
        </p:nvSpPr>
        <p:spPr>
          <a:xfrm>
            <a:off x="2120700" y="3156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Classification</a:t>
            </a:r>
            <a:endParaRPr lang="en-US" dirty="0"/>
          </a:p>
        </p:txBody>
      </p:sp>
      <p:sp>
        <p:nvSpPr>
          <p:cNvPr id="499" name="Google Shape;499;p39"/>
          <p:cNvSpPr txBox="1">
            <a:spLocks noGrp="1"/>
          </p:cNvSpPr>
          <p:nvPr>
            <p:ph type="subTitle" idx="15"/>
          </p:nvPr>
        </p:nvSpPr>
        <p:spPr>
          <a:xfrm>
            <a:off x="5684696" y="3156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8" grpId="0" build="p"/>
      <p:bldP spid="489" grpId="0" build="p"/>
      <p:bldP spid="490" grpId="0" build="p"/>
      <p:bldP spid="491" grpId="0" build="p"/>
      <p:bldP spid="492" grpId="0" animBg="1"/>
      <p:bldP spid="493" grpId="0" animBg="1"/>
      <p:bldP spid="494" grpId="0" animBg="1"/>
      <p:bldP spid="495" grpId="0" animBg="1"/>
      <p:bldP spid="496" grpId="0" build="p"/>
      <p:bldP spid="497" grpId="0" build="p"/>
      <p:bldP spid="498" grpId="0" build="p"/>
      <p:bldP spid="49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1"/>
          <p:cNvSpPr txBox="1">
            <a:spLocks noGrp="1"/>
          </p:cNvSpPr>
          <p:nvPr>
            <p:ph type="title"/>
          </p:nvPr>
        </p:nvSpPr>
        <p:spPr>
          <a:xfrm>
            <a:off x="713225" y="2469675"/>
            <a:ext cx="4106700" cy="75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</a:p>
        </p:txBody>
      </p:sp>
      <p:sp>
        <p:nvSpPr>
          <p:cNvPr id="511" name="Google Shape;511;p41"/>
          <p:cNvSpPr txBox="1">
            <a:spLocks noGrp="1"/>
          </p:cNvSpPr>
          <p:nvPr>
            <p:ph type="title" idx="2"/>
          </p:nvPr>
        </p:nvSpPr>
        <p:spPr>
          <a:xfrm>
            <a:off x="865625" y="1158175"/>
            <a:ext cx="1043700" cy="104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01</a:t>
            </a:r>
          </a:p>
        </p:txBody>
      </p:sp>
      <p:sp>
        <p:nvSpPr>
          <p:cNvPr id="512" name="Google Shape;512;p41"/>
          <p:cNvSpPr txBox="1">
            <a:spLocks noGrp="1"/>
          </p:cNvSpPr>
          <p:nvPr>
            <p:ph type="subTitle" idx="1"/>
          </p:nvPr>
        </p:nvSpPr>
        <p:spPr>
          <a:xfrm>
            <a:off x="713225" y="3300650"/>
            <a:ext cx="41067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Reminder</a:t>
            </a:r>
            <a:r>
              <a:rPr lang="tr-TR" dirty="0"/>
              <a:t> of </a:t>
            </a:r>
            <a:r>
              <a:rPr lang="tr-TR" dirty="0" err="1"/>
              <a:t>Our</a:t>
            </a:r>
            <a:r>
              <a:rPr lang="tr-TR" dirty="0"/>
              <a:t> Project </a:t>
            </a:r>
            <a:r>
              <a:rPr lang="tr-TR" dirty="0" err="1"/>
              <a:t>Goals</a:t>
            </a:r>
            <a:endParaRPr lang="en-US" dirty="0"/>
          </a:p>
        </p:txBody>
      </p:sp>
      <p:grpSp>
        <p:nvGrpSpPr>
          <p:cNvPr id="513" name="Google Shape;513;p41"/>
          <p:cNvGrpSpPr/>
          <p:nvPr/>
        </p:nvGrpSpPr>
        <p:grpSpPr>
          <a:xfrm>
            <a:off x="5688193" y="56149"/>
            <a:ext cx="3057031" cy="2407430"/>
            <a:chOff x="-759407" y="-673376"/>
            <a:chExt cx="3057031" cy="2407430"/>
          </a:xfrm>
        </p:grpSpPr>
        <p:sp>
          <p:nvSpPr>
            <p:cNvPr id="514" name="Google Shape;514;p41"/>
            <p:cNvSpPr txBox="1"/>
            <p:nvPr/>
          </p:nvSpPr>
          <p:spPr>
            <a:xfrm rot="1037487">
              <a:off x="41577" y="778249"/>
              <a:ext cx="622745" cy="8832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600" b="1" dirty="0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rPr>
                <a:t>9</a:t>
              </a:r>
            </a:p>
          </p:txBody>
        </p:sp>
        <p:sp>
          <p:nvSpPr>
            <p:cNvPr id="515" name="Google Shape;515;p41"/>
            <p:cNvSpPr txBox="1"/>
            <p:nvPr/>
          </p:nvSpPr>
          <p:spPr>
            <a:xfrm rot="-368342">
              <a:off x="679775" y="317813"/>
              <a:ext cx="622771" cy="8831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600" b="1" dirty="0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rPr>
                <a:t>0</a:t>
              </a:r>
            </a:p>
          </p:txBody>
        </p:sp>
        <p:sp>
          <p:nvSpPr>
            <p:cNvPr id="516" name="Google Shape;516;p41"/>
            <p:cNvSpPr txBox="1"/>
            <p:nvPr/>
          </p:nvSpPr>
          <p:spPr>
            <a:xfrm rot="-368342">
              <a:off x="371575" y="-450912"/>
              <a:ext cx="622771" cy="8831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600" b="1" dirty="0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rPr>
                <a:t>7</a:t>
              </a:r>
            </a:p>
          </p:txBody>
        </p:sp>
        <p:sp>
          <p:nvSpPr>
            <p:cNvPr id="517" name="Google Shape;517;p41"/>
            <p:cNvSpPr txBox="1"/>
            <p:nvPr/>
          </p:nvSpPr>
          <p:spPr>
            <a:xfrm rot="661963">
              <a:off x="-703115" y="-636145"/>
              <a:ext cx="449915" cy="6338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 b="1" dirty="0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rPr>
                <a:t>3</a:t>
              </a:r>
            </a:p>
          </p:txBody>
        </p:sp>
        <p:sp>
          <p:nvSpPr>
            <p:cNvPr id="518" name="Google Shape;518;p41"/>
            <p:cNvSpPr txBox="1"/>
            <p:nvPr/>
          </p:nvSpPr>
          <p:spPr>
            <a:xfrm rot="1037487">
              <a:off x="1557702" y="-250151"/>
              <a:ext cx="622745" cy="8832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600" b="1" dirty="0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rPr>
                <a:t>5</a:t>
              </a: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1"/>
          <p:cNvSpPr txBox="1">
            <a:spLocks noGrp="1"/>
          </p:cNvSpPr>
          <p:nvPr>
            <p:ph type="title"/>
          </p:nvPr>
        </p:nvSpPr>
        <p:spPr>
          <a:xfrm>
            <a:off x="713225" y="2469675"/>
            <a:ext cx="4106700" cy="75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Detection</a:t>
            </a:r>
            <a:endParaRPr lang="en-US" dirty="0"/>
          </a:p>
        </p:txBody>
      </p:sp>
      <p:sp>
        <p:nvSpPr>
          <p:cNvPr id="511" name="Google Shape;511;p41"/>
          <p:cNvSpPr txBox="1">
            <a:spLocks noGrp="1"/>
          </p:cNvSpPr>
          <p:nvPr>
            <p:ph type="title" idx="2"/>
          </p:nvPr>
        </p:nvSpPr>
        <p:spPr>
          <a:xfrm>
            <a:off x="865625" y="1158175"/>
            <a:ext cx="1043700" cy="104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</a:t>
            </a:r>
            <a:r>
              <a:rPr lang="tr-TR" dirty="0"/>
              <a:t>2</a:t>
            </a:r>
            <a:endParaRPr lang="en-US" dirty="0"/>
          </a:p>
        </p:txBody>
      </p:sp>
      <p:sp>
        <p:nvSpPr>
          <p:cNvPr id="512" name="Google Shape;512;p41"/>
          <p:cNvSpPr txBox="1">
            <a:spLocks noGrp="1"/>
          </p:cNvSpPr>
          <p:nvPr>
            <p:ph type="subTitle" idx="1"/>
          </p:nvPr>
        </p:nvSpPr>
        <p:spPr>
          <a:xfrm>
            <a:off x="713225" y="3300650"/>
            <a:ext cx="41067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Progress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Detection</a:t>
            </a:r>
            <a:r>
              <a:rPr lang="tr-TR" dirty="0"/>
              <a:t> </a:t>
            </a:r>
            <a:r>
              <a:rPr lang="tr-TR" dirty="0" err="1"/>
              <a:t>Task</a:t>
            </a:r>
            <a:endParaRPr lang="en-US" dirty="0"/>
          </a:p>
        </p:txBody>
      </p:sp>
      <p:grpSp>
        <p:nvGrpSpPr>
          <p:cNvPr id="513" name="Google Shape;513;p41"/>
          <p:cNvGrpSpPr/>
          <p:nvPr/>
        </p:nvGrpSpPr>
        <p:grpSpPr>
          <a:xfrm>
            <a:off x="5688193" y="56149"/>
            <a:ext cx="3057031" cy="2407430"/>
            <a:chOff x="-759407" y="-673376"/>
            <a:chExt cx="3057031" cy="2407430"/>
          </a:xfrm>
        </p:grpSpPr>
        <p:sp>
          <p:nvSpPr>
            <p:cNvPr id="514" name="Google Shape;514;p41"/>
            <p:cNvSpPr txBox="1"/>
            <p:nvPr/>
          </p:nvSpPr>
          <p:spPr>
            <a:xfrm rot="1037487">
              <a:off x="41577" y="778249"/>
              <a:ext cx="622745" cy="8832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600" b="1" dirty="0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rPr>
                <a:t>9</a:t>
              </a:r>
            </a:p>
          </p:txBody>
        </p:sp>
        <p:sp>
          <p:nvSpPr>
            <p:cNvPr id="515" name="Google Shape;515;p41"/>
            <p:cNvSpPr txBox="1"/>
            <p:nvPr/>
          </p:nvSpPr>
          <p:spPr>
            <a:xfrm rot="-368342">
              <a:off x="679775" y="317813"/>
              <a:ext cx="622771" cy="8831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600" b="1" dirty="0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rPr>
                <a:t>0</a:t>
              </a:r>
            </a:p>
          </p:txBody>
        </p:sp>
        <p:sp>
          <p:nvSpPr>
            <p:cNvPr id="516" name="Google Shape;516;p41"/>
            <p:cNvSpPr txBox="1"/>
            <p:nvPr/>
          </p:nvSpPr>
          <p:spPr>
            <a:xfrm rot="-368342">
              <a:off x="371575" y="-450912"/>
              <a:ext cx="622771" cy="8831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600" b="1" dirty="0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rPr>
                <a:t>7</a:t>
              </a:r>
            </a:p>
          </p:txBody>
        </p:sp>
        <p:sp>
          <p:nvSpPr>
            <p:cNvPr id="517" name="Google Shape;517;p41"/>
            <p:cNvSpPr txBox="1"/>
            <p:nvPr/>
          </p:nvSpPr>
          <p:spPr>
            <a:xfrm rot="661963">
              <a:off x="-703115" y="-636145"/>
              <a:ext cx="449915" cy="6338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 b="1" dirty="0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rPr>
                <a:t>3</a:t>
              </a:r>
            </a:p>
          </p:txBody>
        </p:sp>
        <p:sp>
          <p:nvSpPr>
            <p:cNvPr id="518" name="Google Shape;518;p41"/>
            <p:cNvSpPr txBox="1"/>
            <p:nvPr/>
          </p:nvSpPr>
          <p:spPr>
            <a:xfrm rot="1037487">
              <a:off x="1557702" y="-250151"/>
              <a:ext cx="622745" cy="8832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600" b="1" dirty="0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86479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3"/>
          <p:cNvSpPr txBox="1">
            <a:spLocks noGrp="1"/>
          </p:cNvSpPr>
          <p:nvPr>
            <p:ph type="title"/>
          </p:nvPr>
        </p:nvSpPr>
        <p:spPr>
          <a:xfrm>
            <a:off x="719999" y="843000"/>
            <a:ext cx="4861347" cy="115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Detection</a:t>
            </a:r>
            <a:endParaRPr dirty="0"/>
          </a:p>
        </p:txBody>
      </p:sp>
      <p:sp>
        <p:nvSpPr>
          <p:cNvPr id="531" name="Google Shape;531;p43"/>
          <p:cNvSpPr txBox="1">
            <a:spLocks noGrp="1"/>
          </p:cNvSpPr>
          <p:nvPr>
            <p:ph type="subTitle" idx="1"/>
          </p:nvPr>
        </p:nvSpPr>
        <p:spPr>
          <a:xfrm>
            <a:off x="720000" y="2002200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532" name="Google Shape;532;p43"/>
          <p:cNvGrpSpPr/>
          <p:nvPr/>
        </p:nvGrpSpPr>
        <p:grpSpPr>
          <a:xfrm>
            <a:off x="6210410" y="539511"/>
            <a:ext cx="2499339" cy="3940976"/>
            <a:chOff x="-201715" y="-1022427"/>
            <a:chExt cx="2499339" cy="3940976"/>
          </a:xfrm>
        </p:grpSpPr>
        <p:sp>
          <p:nvSpPr>
            <p:cNvPr id="533" name="Google Shape;533;p43"/>
            <p:cNvSpPr txBox="1"/>
            <p:nvPr/>
          </p:nvSpPr>
          <p:spPr>
            <a:xfrm rot="1037487">
              <a:off x="184977" y="1103924"/>
              <a:ext cx="622745" cy="8832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600" b="1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rPr>
                <a:t>0</a:t>
              </a:r>
              <a:endParaRPr sz="4600" b="1" dirty="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534" name="Google Shape;534;p43"/>
            <p:cNvSpPr txBox="1"/>
            <p:nvPr/>
          </p:nvSpPr>
          <p:spPr>
            <a:xfrm rot="-368342">
              <a:off x="679775" y="317813"/>
              <a:ext cx="622771" cy="8831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600" b="1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rPr>
                <a:t>7</a:t>
              </a:r>
              <a:endParaRPr sz="4600" b="1" dirty="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535" name="Google Shape;535;p43"/>
            <p:cNvSpPr txBox="1"/>
            <p:nvPr/>
          </p:nvSpPr>
          <p:spPr>
            <a:xfrm rot="-368342">
              <a:off x="-156250" y="-991662"/>
              <a:ext cx="622771" cy="8831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600" b="1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rPr>
                <a:t>5</a:t>
              </a:r>
              <a:endParaRPr sz="4600" b="1" dirty="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536" name="Google Shape;536;p43"/>
            <p:cNvSpPr txBox="1"/>
            <p:nvPr/>
          </p:nvSpPr>
          <p:spPr>
            <a:xfrm rot="661963">
              <a:off x="1404285" y="2247480"/>
              <a:ext cx="449915" cy="6338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900" b="1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rPr>
                <a:t>8</a:t>
              </a:r>
              <a:endParaRPr sz="2900" b="1" dirty="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537" name="Google Shape;537;p43"/>
            <p:cNvSpPr txBox="1"/>
            <p:nvPr/>
          </p:nvSpPr>
          <p:spPr>
            <a:xfrm rot="1037487">
              <a:off x="1557702" y="-250151"/>
              <a:ext cx="622745" cy="8832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600" b="1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rPr>
                <a:t>6</a:t>
              </a:r>
              <a:endParaRPr sz="4600" b="1" dirty="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7276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1"/>
          <p:cNvSpPr txBox="1">
            <a:spLocks noGrp="1"/>
          </p:cNvSpPr>
          <p:nvPr>
            <p:ph type="title"/>
          </p:nvPr>
        </p:nvSpPr>
        <p:spPr>
          <a:xfrm>
            <a:off x="713225" y="2469675"/>
            <a:ext cx="4106700" cy="75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Classification</a:t>
            </a:r>
            <a:endParaRPr lang="en-US" dirty="0"/>
          </a:p>
        </p:txBody>
      </p:sp>
      <p:sp>
        <p:nvSpPr>
          <p:cNvPr id="511" name="Google Shape;511;p41"/>
          <p:cNvSpPr txBox="1">
            <a:spLocks noGrp="1"/>
          </p:cNvSpPr>
          <p:nvPr>
            <p:ph type="title" idx="2"/>
          </p:nvPr>
        </p:nvSpPr>
        <p:spPr>
          <a:xfrm>
            <a:off x="865625" y="1158175"/>
            <a:ext cx="1043700" cy="104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</a:t>
            </a:r>
            <a:r>
              <a:rPr lang="tr-TR" dirty="0"/>
              <a:t>3</a:t>
            </a:r>
            <a:endParaRPr lang="en-US" dirty="0"/>
          </a:p>
        </p:txBody>
      </p:sp>
      <p:sp>
        <p:nvSpPr>
          <p:cNvPr id="512" name="Google Shape;512;p41"/>
          <p:cNvSpPr txBox="1">
            <a:spLocks noGrp="1"/>
          </p:cNvSpPr>
          <p:nvPr>
            <p:ph type="subTitle" idx="1"/>
          </p:nvPr>
        </p:nvSpPr>
        <p:spPr>
          <a:xfrm>
            <a:off x="713225" y="3300650"/>
            <a:ext cx="41067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tr-TR" dirty="0" err="1"/>
              <a:t>Progress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Classification</a:t>
            </a:r>
            <a:r>
              <a:rPr lang="tr-TR" dirty="0"/>
              <a:t> </a:t>
            </a:r>
            <a:r>
              <a:rPr lang="tr-TR" dirty="0" err="1"/>
              <a:t>Task</a:t>
            </a:r>
            <a:endParaRPr lang="en-US" dirty="0"/>
          </a:p>
        </p:txBody>
      </p:sp>
      <p:grpSp>
        <p:nvGrpSpPr>
          <p:cNvPr id="513" name="Google Shape;513;p41"/>
          <p:cNvGrpSpPr/>
          <p:nvPr/>
        </p:nvGrpSpPr>
        <p:grpSpPr>
          <a:xfrm>
            <a:off x="5688193" y="56149"/>
            <a:ext cx="3057031" cy="2407430"/>
            <a:chOff x="-759407" y="-673376"/>
            <a:chExt cx="3057031" cy="2407430"/>
          </a:xfrm>
        </p:grpSpPr>
        <p:sp>
          <p:nvSpPr>
            <p:cNvPr id="514" name="Google Shape;514;p41"/>
            <p:cNvSpPr txBox="1"/>
            <p:nvPr/>
          </p:nvSpPr>
          <p:spPr>
            <a:xfrm rot="1037487">
              <a:off x="41577" y="778249"/>
              <a:ext cx="622745" cy="8832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600" b="1" dirty="0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rPr>
                <a:t>9</a:t>
              </a:r>
            </a:p>
          </p:txBody>
        </p:sp>
        <p:sp>
          <p:nvSpPr>
            <p:cNvPr id="515" name="Google Shape;515;p41"/>
            <p:cNvSpPr txBox="1"/>
            <p:nvPr/>
          </p:nvSpPr>
          <p:spPr>
            <a:xfrm rot="-368342">
              <a:off x="679775" y="317813"/>
              <a:ext cx="622771" cy="8831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600" b="1" dirty="0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rPr>
                <a:t>0</a:t>
              </a:r>
            </a:p>
          </p:txBody>
        </p:sp>
        <p:sp>
          <p:nvSpPr>
            <p:cNvPr id="516" name="Google Shape;516;p41"/>
            <p:cNvSpPr txBox="1"/>
            <p:nvPr/>
          </p:nvSpPr>
          <p:spPr>
            <a:xfrm rot="-368342">
              <a:off x="371575" y="-450912"/>
              <a:ext cx="622771" cy="8831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600" b="1" dirty="0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rPr>
                <a:t>7</a:t>
              </a:r>
            </a:p>
          </p:txBody>
        </p:sp>
        <p:sp>
          <p:nvSpPr>
            <p:cNvPr id="517" name="Google Shape;517;p41"/>
            <p:cNvSpPr txBox="1"/>
            <p:nvPr/>
          </p:nvSpPr>
          <p:spPr>
            <a:xfrm rot="661963">
              <a:off x="-703115" y="-636145"/>
              <a:ext cx="449915" cy="6338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 b="1" dirty="0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rPr>
                <a:t>3</a:t>
              </a:r>
            </a:p>
          </p:txBody>
        </p:sp>
        <p:sp>
          <p:nvSpPr>
            <p:cNvPr id="518" name="Google Shape;518;p41"/>
            <p:cNvSpPr txBox="1"/>
            <p:nvPr/>
          </p:nvSpPr>
          <p:spPr>
            <a:xfrm rot="1037487">
              <a:off x="1557702" y="-250151"/>
              <a:ext cx="622745" cy="8832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600" b="1" dirty="0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59003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3"/>
          <p:cNvSpPr txBox="1">
            <a:spLocks noGrp="1"/>
          </p:cNvSpPr>
          <p:nvPr>
            <p:ph type="title"/>
          </p:nvPr>
        </p:nvSpPr>
        <p:spPr>
          <a:xfrm>
            <a:off x="719999" y="843000"/>
            <a:ext cx="4861347" cy="115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Classification</a:t>
            </a:r>
            <a:endParaRPr dirty="0"/>
          </a:p>
        </p:txBody>
      </p:sp>
      <p:sp>
        <p:nvSpPr>
          <p:cNvPr id="531" name="Google Shape;531;p43"/>
          <p:cNvSpPr txBox="1">
            <a:spLocks noGrp="1"/>
          </p:cNvSpPr>
          <p:nvPr>
            <p:ph type="subTitle" idx="1"/>
          </p:nvPr>
        </p:nvSpPr>
        <p:spPr>
          <a:xfrm>
            <a:off x="720000" y="2002200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Dataset</a:t>
            </a:r>
            <a:r>
              <a:rPr lang="tr-TR" dirty="0"/>
              <a:t> is </a:t>
            </a:r>
            <a:r>
              <a:rPr lang="tr-TR" dirty="0" err="1"/>
              <a:t>changed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output</a:t>
            </a:r>
            <a:r>
              <a:rPr lang="tr-TR" dirty="0"/>
              <a:t> of </a:t>
            </a:r>
            <a:r>
              <a:rPr lang="tr-TR" dirty="0" err="1"/>
              <a:t>detection</a:t>
            </a:r>
            <a:r>
              <a:rPr lang="tr-TR" dirty="0"/>
              <a:t> tas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tr-TR" dirty="0" err="1"/>
              <a:t>Microbus</a:t>
            </a:r>
            <a:r>
              <a:rPr lang="tr-TR" dirty="0"/>
              <a:t>, </a:t>
            </a:r>
            <a:r>
              <a:rPr lang="tr-TR" dirty="0" err="1"/>
              <a:t>Bus</a:t>
            </a:r>
            <a:r>
              <a:rPr lang="tr-TR" dirty="0"/>
              <a:t>, Sedan, </a:t>
            </a:r>
            <a:r>
              <a:rPr lang="tr-TR" dirty="0" err="1"/>
              <a:t>Minivan</a:t>
            </a:r>
            <a:r>
              <a:rPr lang="tr-TR" dirty="0"/>
              <a:t>, Truck, SUV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Can be </a:t>
            </a:r>
            <a:r>
              <a:rPr lang="tr-TR" dirty="0" err="1"/>
              <a:t>widened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dataset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fr-FR" dirty="0"/>
              <a:t>TAU </a:t>
            </a:r>
            <a:r>
              <a:rPr lang="fr-FR" dirty="0" err="1"/>
              <a:t>Vehicle</a:t>
            </a:r>
            <a:r>
              <a:rPr lang="fr-FR" dirty="0"/>
              <a:t> Type Recognition </a:t>
            </a:r>
            <a:r>
              <a:rPr lang="fr-FR" dirty="0" err="1"/>
              <a:t>Competition</a:t>
            </a:r>
            <a:r>
              <a:rPr lang="tr-TR" dirty="0"/>
              <a:t> on </a:t>
            </a:r>
            <a:r>
              <a:rPr lang="tr-TR" dirty="0" err="1"/>
              <a:t>Kaggle</a:t>
            </a:r>
            <a:r>
              <a:rPr lang="tr-TR" dirty="0"/>
              <a:t> (</a:t>
            </a:r>
            <a:r>
              <a:rPr lang="tr-TR" dirty="0">
                <a:hlinkClick r:id="rId3"/>
              </a:rPr>
              <a:t>https://www.kaggle.com/competitions/vehicle/data</a:t>
            </a:r>
            <a:r>
              <a:rPr lang="tr-TR" dirty="0"/>
              <a:t> </a:t>
            </a:r>
            <a:r>
              <a:rPr lang="tr-TR" b="1" dirty="0"/>
              <a:t>)</a:t>
            </a:r>
            <a:endParaRPr lang="tr-TR" dirty="0"/>
          </a:p>
        </p:txBody>
      </p:sp>
      <p:grpSp>
        <p:nvGrpSpPr>
          <p:cNvPr id="532" name="Google Shape;532;p43"/>
          <p:cNvGrpSpPr/>
          <p:nvPr/>
        </p:nvGrpSpPr>
        <p:grpSpPr>
          <a:xfrm>
            <a:off x="6210410" y="539511"/>
            <a:ext cx="2499339" cy="3940976"/>
            <a:chOff x="-201715" y="-1022427"/>
            <a:chExt cx="2499339" cy="3940976"/>
          </a:xfrm>
        </p:grpSpPr>
        <p:sp>
          <p:nvSpPr>
            <p:cNvPr id="533" name="Google Shape;533;p43"/>
            <p:cNvSpPr txBox="1"/>
            <p:nvPr/>
          </p:nvSpPr>
          <p:spPr>
            <a:xfrm rot="1037487">
              <a:off x="184977" y="1103924"/>
              <a:ext cx="622745" cy="8832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600" b="1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rPr>
                <a:t>0</a:t>
              </a:r>
              <a:endParaRPr sz="4600" b="1" dirty="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534" name="Google Shape;534;p43"/>
            <p:cNvSpPr txBox="1"/>
            <p:nvPr/>
          </p:nvSpPr>
          <p:spPr>
            <a:xfrm rot="-368342">
              <a:off x="679775" y="317813"/>
              <a:ext cx="622771" cy="8831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600" b="1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rPr>
                <a:t>7</a:t>
              </a:r>
              <a:endParaRPr sz="4600" b="1" dirty="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535" name="Google Shape;535;p43"/>
            <p:cNvSpPr txBox="1"/>
            <p:nvPr/>
          </p:nvSpPr>
          <p:spPr>
            <a:xfrm rot="-368342">
              <a:off x="-156250" y="-991662"/>
              <a:ext cx="622771" cy="8831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600" b="1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rPr>
                <a:t>5</a:t>
              </a:r>
              <a:endParaRPr sz="4600" b="1" dirty="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536" name="Google Shape;536;p43"/>
            <p:cNvSpPr txBox="1"/>
            <p:nvPr/>
          </p:nvSpPr>
          <p:spPr>
            <a:xfrm rot="661963">
              <a:off x="1404285" y="2247480"/>
              <a:ext cx="449915" cy="6338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900" b="1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rPr>
                <a:t>8</a:t>
              </a:r>
              <a:endParaRPr sz="2900" b="1" dirty="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537" name="Google Shape;537;p43"/>
            <p:cNvSpPr txBox="1"/>
            <p:nvPr/>
          </p:nvSpPr>
          <p:spPr>
            <a:xfrm rot="1037487">
              <a:off x="1557702" y="-250151"/>
              <a:ext cx="622745" cy="8832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600" b="1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rPr>
                <a:t>6</a:t>
              </a:r>
              <a:endParaRPr sz="4600" b="1" dirty="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12555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3"/>
          <p:cNvSpPr txBox="1">
            <a:spLocks noGrp="1"/>
          </p:cNvSpPr>
          <p:nvPr>
            <p:ph type="title"/>
          </p:nvPr>
        </p:nvSpPr>
        <p:spPr>
          <a:xfrm>
            <a:off x="719999" y="843000"/>
            <a:ext cx="4861347" cy="115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Classification</a:t>
            </a:r>
            <a:endParaRPr dirty="0"/>
          </a:p>
        </p:txBody>
      </p:sp>
      <p:grpSp>
        <p:nvGrpSpPr>
          <p:cNvPr id="532" name="Google Shape;532;p43"/>
          <p:cNvGrpSpPr/>
          <p:nvPr/>
        </p:nvGrpSpPr>
        <p:grpSpPr>
          <a:xfrm>
            <a:off x="6210410" y="539511"/>
            <a:ext cx="2499339" cy="3940976"/>
            <a:chOff x="-201715" y="-1022427"/>
            <a:chExt cx="2499339" cy="3940976"/>
          </a:xfrm>
        </p:grpSpPr>
        <p:sp>
          <p:nvSpPr>
            <p:cNvPr id="533" name="Google Shape;533;p43"/>
            <p:cNvSpPr txBox="1"/>
            <p:nvPr/>
          </p:nvSpPr>
          <p:spPr>
            <a:xfrm rot="1037487">
              <a:off x="184977" y="1103924"/>
              <a:ext cx="622745" cy="8832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600" b="1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rPr>
                <a:t>0</a:t>
              </a:r>
              <a:endParaRPr sz="4600" b="1" dirty="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534" name="Google Shape;534;p43"/>
            <p:cNvSpPr txBox="1"/>
            <p:nvPr/>
          </p:nvSpPr>
          <p:spPr>
            <a:xfrm rot="-368342">
              <a:off x="679775" y="317813"/>
              <a:ext cx="622771" cy="8831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600" b="1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rPr>
                <a:t>7</a:t>
              </a:r>
              <a:endParaRPr sz="4600" b="1" dirty="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535" name="Google Shape;535;p43"/>
            <p:cNvSpPr txBox="1"/>
            <p:nvPr/>
          </p:nvSpPr>
          <p:spPr>
            <a:xfrm rot="-368342">
              <a:off x="-156250" y="-991662"/>
              <a:ext cx="622771" cy="8831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600" b="1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rPr>
                <a:t>5</a:t>
              </a:r>
              <a:endParaRPr sz="4600" b="1" dirty="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536" name="Google Shape;536;p43"/>
            <p:cNvSpPr txBox="1"/>
            <p:nvPr/>
          </p:nvSpPr>
          <p:spPr>
            <a:xfrm rot="661963">
              <a:off x="1404285" y="2247480"/>
              <a:ext cx="449915" cy="6338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900" b="1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rPr>
                <a:t>8</a:t>
              </a:r>
              <a:endParaRPr sz="2900" b="1" dirty="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537" name="Google Shape;537;p43"/>
            <p:cNvSpPr txBox="1"/>
            <p:nvPr/>
          </p:nvSpPr>
          <p:spPr>
            <a:xfrm rot="1037487">
              <a:off x="1557702" y="-250151"/>
              <a:ext cx="622745" cy="8832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600" b="1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rPr>
                <a:t>6</a:t>
              </a:r>
              <a:endParaRPr sz="4600" b="1" dirty="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B61759E-A77E-49C2-6E39-A992AF65D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514" y="2053026"/>
            <a:ext cx="526732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062300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3"/>
          <p:cNvSpPr txBox="1">
            <a:spLocks noGrp="1"/>
          </p:cNvSpPr>
          <p:nvPr>
            <p:ph type="title"/>
          </p:nvPr>
        </p:nvSpPr>
        <p:spPr>
          <a:xfrm>
            <a:off x="719999" y="843000"/>
            <a:ext cx="4861347" cy="115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Classification</a:t>
            </a:r>
            <a:endParaRPr dirty="0"/>
          </a:p>
        </p:txBody>
      </p:sp>
      <p:grpSp>
        <p:nvGrpSpPr>
          <p:cNvPr id="532" name="Google Shape;532;p43"/>
          <p:cNvGrpSpPr/>
          <p:nvPr/>
        </p:nvGrpSpPr>
        <p:grpSpPr>
          <a:xfrm>
            <a:off x="6210410" y="539511"/>
            <a:ext cx="2499339" cy="3940976"/>
            <a:chOff x="-201715" y="-1022427"/>
            <a:chExt cx="2499339" cy="3940976"/>
          </a:xfrm>
        </p:grpSpPr>
        <p:sp>
          <p:nvSpPr>
            <p:cNvPr id="533" name="Google Shape;533;p43"/>
            <p:cNvSpPr txBox="1"/>
            <p:nvPr/>
          </p:nvSpPr>
          <p:spPr>
            <a:xfrm rot="1037487">
              <a:off x="184977" y="1103924"/>
              <a:ext cx="622745" cy="8832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600" b="1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rPr>
                <a:t>0</a:t>
              </a:r>
              <a:endParaRPr sz="4600" b="1" dirty="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534" name="Google Shape;534;p43"/>
            <p:cNvSpPr txBox="1"/>
            <p:nvPr/>
          </p:nvSpPr>
          <p:spPr>
            <a:xfrm rot="-368342">
              <a:off x="679775" y="317813"/>
              <a:ext cx="622771" cy="8831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600" b="1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rPr>
                <a:t>7</a:t>
              </a:r>
              <a:endParaRPr sz="4600" b="1" dirty="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535" name="Google Shape;535;p43"/>
            <p:cNvSpPr txBox="1"/>
            <p:nvPr/>
          </p:nvSpPr>
          <p:spPr>
            <a:xfrm rot="-368342">
              <a:off x="-156250" y="-991662"/>
              <a:ext cx="622771" cy="8831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600" b="1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rPr>
                <a:t>5</a:t>
              </a:r>
              <a:endParaRPr sz="4600" b="1" dirty="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536" name="Google Shape;536;p43"/>
            <p:cNvSpPr txBox="1"/>
            <p:nvPr/>
          </p:nvSpPr>
          <p:spPr>
            <a:xfrm rot="661963">
              <a:off x="1404285" y="2247480"/>
              <a:ext cx="449915" cy="6338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900" b="1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rPr>
                <a:t>8</a:t>
              </a:r>
              <a:endParaRPr sz="2900" b="1" dirty="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537" name="Google Shape;537;p43"/>
            <p:cNvSpPr txBox="1"/>
            <p:nvPr/>
          </p:nvSpPr>
          <p:spPr>
            <a:xfrm rot="1037487">
              <a:off x="1557702" y="-250151"/>
              <a:ext cx="622745" cy="8832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600" b="1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rPr>
                <a:t>6</a:t>
              </a:r>
              <a:endParaRPr sz="4600" b="1" dirty="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C7094D43-6171-2A0C-253F-EA90F6397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99" y="2079314"/>
            <a:ext cx="421957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457286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Mathematical Logic - Master of Science in Mathematics by Slidesgo">
  <a:themeElements>
    <a:clrScheme name="Simple Light">
      <a:dk1>
        <a:srgbClr val="FFFFFF"/>
      </a:dk1>
      <a:lt1>
        <a:srgbClr val="1672AC"/>
      </a:lt1>
      <a:dk2>
        <a:srgbClr val="2B6693"/>
      </a:dk2>
      <a:lt2>
        <a:srgbClr val="04357C"/>
      </a:lt2>
      <a:accent1>
        <a:srgbClr val="01125E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302</Words>
  <Application>Microsoft Office PowerPoint</Application>
  <PresentationFormat>On-screen Show (16:9)</PresentationFormat>
  <Paragraphs>114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Nunito Light</vt:lpstr>
      <vt:lpstr>Anaheim</vt:lpstr>
      <vt:lpstr>Cabin</vt:lpstr>
      <vt:lpstr>Sora</vt:lpstr>
      <vt:lpstr>Arial</vt:lpstr>
      <vt:lpstr>Mathematical Logic - Master of Science in Mathematics by Slidesgo</vt:lpstr>
      <vt:lpstr>Vehicle Detection and Classification from Images</vt:lpstr>
      <vt:lpstr>Table of contents</vt:lpstr>
      <vt:lpstr>Introduction</vt:lpstr>
      <vt:lpstr>Detection</vt:lpstr>
      <vt:lpstr>Detection</vt:lpstr>
      <vt:lpstr>Classification</vt:lpstr>
      <vt:lpstr>Classification</vt:lpstr>
      <vt:lpstr>Classification</vt:lpstr>
      <vt:lpstr>Classification</vt:lpstr>
      <vt:lpstr>Classification</vt:lpstr>
      <vt:lpstr>Classification</vt:lpstr>
      <vt:lpstr>Classification</vt:lpstr>
      <vt:lpstr>Classification</vt:lpstr>
      <vt:lpstr>Classification</vt:lpstr>
      <vt:lpstr>Classification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Going Deeper with Convolutions</dc:title>
  <cp:lastModifiedBy>Melik Buğra Özçelik</cp:lastModifiedBy>
  <cp:revision>59</cp:revision>
  <dcterms:modified xsi:type="dcterms:W3CDTF">2023-12-25T01:08:53Z</dcterms:modified>
</cp:coreProperties>
</file>