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3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6794D9ED-1E61-48FF-96EC-9C818D962452}">
          <p14:sldIdLst>
            <p14:sldId id="263"/>
            <p14:sldId id="257"/>
            <p14:sldId id="264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C98"/>
    <a:srgbClr val="E2E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FAC02B6-225F-4AA7-B80C-CC0C8F30278E}" type="datetimeFigureOut">
              <a:rPr lang="tr-TR" smtClean="0"/>
              <a:t>23.09.2022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90A2EA1-25B7-4E52-97DD-79B00FB95CD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/>
        </p:nvSpPr>
        <p:spPr>
          <a:xfrm>
            <a:off x="1027307" y="3140968"/>
            <a:ext cx="6873528" cy="16561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1560268" y="871152"/>
            <a:ext cx="58642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 YURT OTOMASYONU</a:t>
            </a:r>
            <a:endParaRPr lang="tr-TR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560268" y="3356992"/>
            <a:ext cx="62672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MELİKE </a:t>
            </a:r>
            <a:r>
              <a:rPr lang="tr-TR" sz="32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KAYMAZ        200007018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8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422" y="836712"/>
            <a:ext cx="8229600" cy="3960440"/>
          </a:xfrm>
        </p:spPr>
        <p:txBody>
          <a:bodyPr>
            <a:normAutofit fontScale="85000" lnSpcReduction="20000"/>
          </a:bodyPr>
          <a:lstStyle/>
          <a:p>
            <a:endParaRPr lang="tr-TR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tr-TR" sz="57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Projenin Amacı:</a:t>
            </a:r>
          </a:p>
          <a:p>
            <a:endParaRPr lang="tr-TR" sz="3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 yurtları için özel hazırladığımız bu yurt otomasyonu sayesinde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ögrenci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bilgilerini ve mali işlemlerine(ödenen-ödenmeyen borçlar)kolayca takip edebilirsiniz.</a:t>
            </a:r>
          </a:p>
          <a:p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8 formdan oluşmaktadır.</a:t>
            </a:r>
          </a:p>
          <a:p>
            <a:endParaRPr lang="tr-TR" dirty="0"/>
          </a:p>
          <a:p>
            <a:r>
              <a:rPr lang="tr-TR" dirty="0"/>
              <a:t>Öğrenci kayıt formu, yönetici formu, </a:t>
            </a:r>
            <a:r>
              <a:rPr lang="tr-TR" dirty="0" err="1"/>
              <a:t>anaform</a:t>
            </a:r>
            <a:r>
              <a:rPr lang="tr-TR" dirty="0"/>
              <a:t>, gelir istatistik formu, ödeme formu, </a:t>
            </a:r>
            <a:r>
              <a:rPr lang="tr-TR" dirty="0" err="1"/>
              <a:t>öğrencilistesi</a:t>
            </a:r>
            <a:r>
              <a:rPr lang="tr-TR" dirty="0"/>
              <a:t> formu, </a:t>
            </a:r>
            <a:r>
              <a:rPr lang="tr-TR" dirty="0" err="1"/>
              <a:t>ogrencibilgileri</a:t>
            </a:r>
            <a:r>
              <a:rPr lang="tr-TR" dirty="0"/>
              <a:t> düzenleme formu , not formu ile toplam 8 form bulunmaktadır.</a:t>
            </a:r>
          </a:p>
          <a:p>
            <a:endParaRPr lang="tr-TR" dirty="0"/>
          </a:p>
          <a:p>
            <a:r>
              <a:rPr lang="tr-TR" dirty="0"/>
              <a:t>Tüm formlarda veri tabanı bulunmaktadır.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04920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p\Desktop\sql resimler\55c3159b-1add-4c38-9f11-d47fd38b8df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16632"/>
            <a:ext cx="553168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Yer Tutucusu 7"/>
          <p:cNvSpPr>
            <a:spLocks noGrp="1"/>
          </p:cNvSpPr>
          <p:nvPr>
            <p:ph type="body" sz="half" idx="2"/>
          </p:nvPr>
        </p:nvSpPr>
        <p:spPr>
          <a:xfrm>
            <a:off x="251520" y="3068960"/>
            <a:ext cx="8712968" cy="3600400"/>
          </a:xfrm>
        </p:spPr>
        <p:txBody>
          <a:bodyPr>
            <a:noAutofit/>
          </a:bodyPr>
          <a:lstStyle/>
          <a:p>
            <a:r>
              <a:rPr lang="tr-TR" dirty="0" err="1"/>
              <a:t>SqlCommand</a:t>
            </a:r>
            <a:r>
              <a:rPr lang="tr-TR" dirty="0"/>
              <a:t> komut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SqlCommand</a:t>
            </a:r>
            <a:r>
              <a:rPr lang="tr-TR" dirty="0"/>
              <a:t>("</a:t>
            </a:r>
            <a:r>
              <a:rPr lang="tr-TR" dirty="0" err="1"/>
              <a:t>select</a:t>
            </a:r>
            <a:r>
              <a:rPr lang="tr-TR" dirty="0"/>
              <a:t> * </a:t>
            </a:r>
            <a:r>
              <a:rPr lang="tr-TR" dirty="0" err="1"/>
              <a:t>from</a:t>
            </a:r>
            <a:r>
              <a:rPr lang="tr-TR" dirty="0"/>
              <a:t> yönetici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yoneticiad</a:t>
            </a:r>
            <a:r>
              <a:rPr lang="tr-TR" dirty="0"/>
              <a:t>=@p1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yoneticisifre</a:t>
            </a:r>
            <a:r>
              <a:rPr lang="tr-TR" dirty="0"/>
              <a:t>=@p2", </a:t>
            </a:r>
            <a:r>
              <a:rPr lang="tr-TR" dirty="0" err="1"/>
              <a:t>bgl.baglanti</a:t>
            </a:r>
            <a:r>
              <a:rPr lang="tr-TR" dirty="0"/>
              <a:t>());  </a:t>
            </a:r>
          </a:p>
          <a:p>
            <a:r>
              <a:rPr lang="tr-TR" dirty="0"/>
              <a:t>  </a:t>
            </a:r>
            <a:r>
              <a:rPr lang="tr-TR" dirty="0" err="1"/>
              <a:t>komut.Parameters.AddWithValue</a:t>
            </a:r>
            <a:r>
              <a:rPr lang="tr-TR" dirty="0"/>
              <a:t>("@p1", textBox1.Text);            </a:t>
            </a:r>
            <a:r>
              <a:rPr lang="tr-TR" dirty="0" err="1"/>
              <a:t>komut.Parameters.AddWithValue</a:t>
            </a:r>
            <a:r>
              <a:rPr lang="tr-TR" dirty="0"/>
              <a:t>("@p2", textBox2.Text);            </a:t>
            </a:r>
          </a:p>
          <a:p>
            <a:r>
              <a:rPr lang="tr-TR" dirty="0" err="1"/>
              <a:t>SqlDataReader</a:t>
            </a:r>
            <a:r>
              <a:rPr lang="tr-TR" dirty="0"/>
              <a:t> oku = </a:t>
            </a:r>
            <a:r>
              <a:rPr lang="tr-TR" dirty="0" err="1"/>
              <a:t>komut.ExecuteReader</a:t>
            </a:r>
            <a:r>
              <a:rPr lang="tr-TR" dirty="0"/>
              <a:t>();    </a:t>
            </a:r>
          </a:p>
          <a:p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oku.Read</a:t>
            </a:r>
            <a:r>
              <a:rPr lang="tr-TR" dirty="0"/>
              <a:t>())   {   </a:t>
            </a:r>
          </a:p>
          <a:p>
            <a:r>
              <a:rPr lang="tr-TR" dirty="0" err="1"/>
              <a:t>anaform</a:t>
            </a:r>
            <a:r>
              <a:rPr lang="tr-TR" dirty="0"/>
              <a:t> </a:t>
            </a:r>
            <a:r>
              <a:rPr lang="tr-TR" dirty="0" err="1"/>
              <a:t>fr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anaform</a:t>
            </a:r>
            <a:r>
              <a:rPr lang="tr-TR" dirty="0"/>
              <a:t>();                </a:t>
            </a:r>
          </a:p>
          <a:p>
            <a:r>
              <a:rPr lang="tr-TR" dirty="0" err="1"/>
              <a:t>fr.Show</a:t>
            </a:r>
            <a:r>
              <a:rPr lang="tr-TR" dirty="0"/>
              <a:t>();                </a:t>
            </a:r>
            <a:r>
              <a:rPr lang="tr-TR" dirty="0" err="1"/>
              <a:t>this.Hide</a:t>
            </a:r>
            <a:r>
              <a:rPr lang="tr-TR" dirty="0"/>
              <a:t>();            }           </a:t>
            </a:r>
          </a:p>
          <a:p>
            <a:r>
              <a:rPr lang="tr-TR" dirty="0"/>
              <a:t> else            {                </a:t>
            </a:r>
          </a:p>
          <a:p>
            <a:r>
              <a:rPr lang="tr-TR" dirty="0" err="1"/>
              <a:t>MessageBox.Show</a:t>
            </a:r>
            <a:r>
              <a:rPr lang="tr-TR" dirty="0"/>
              <a:t>("hatalı kullanıcı adı ya da şifre!");                </a:t>
            </a:r>
          </a:p>
          <a:p>
            <a:r>
              <a:rPr lang="tr-TR" dirty="0"/>
              <a:t>textBox1.Clear();               </a:t>
            </a:r>
          </a:p>
          <a:p>
            <a:r>
              <a:rPr lang="tr-TR" dirty="0"/>
              <a:t> textBox2.Clear();                </a:t>
            </a:r>
          </a:p>
          <a:p>
            <a:r>
              <a:rPr lang="tr-TR" dirty="0"/>
              <a:t>textBox1.Focus();            }</a:t>
            </a:r>
          </a:p>
        </p:txBody>
      </p:sp>
    </p:spTree>
    <p:extLst>
      <p:ext uri="{BB962C8B-B14F-4D97-AF65-F5344CB8AC3E}">
        <p14:creationId xmlns:p14="http://schemas.microsoft.com/office/powerpoint/2010/main" val="16108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sql resimler\14571ea2-de3f-421b-a757-9e0adbdf798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2804"/>
            <a:ext cx="6552728" cy="34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67544" y="3933056"/>
            <a:ext cx="8136903" cy="2592288"/>
          </a:xfrm>
        </p:spPr>
        <p:txBody>
          <a:bodyPr>
            <a:noAutofit/>
          </a:bodyPr>
          <a:lstStyle/>
          <a:p>
            <a:r>
              <a:rPr lang="tr-TR" sz="2000" dirty="0" err="1">
                <a:latin typeface="Calibri" panose="020F0502020204030204" pitchFamily="34" charset="0"/>
              </a:rPr>
              <a:t>private</a:t>
            </a:r>
            <a:r>
              <a:rPr lang="tr-TR" sz="2000" dirty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void</a:t>
            </a:r>
            <a:r>
              <a:rPr lang="tr-TR" sz="2000" dirty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Frmogrencibilgikyt_Load</a:t>
            </a:r>
            <a:r>
              <a:rPr lang="tr-TR" sz="2000" dirty="0">
                <a:latin typeface="Calibri" panose="020F0502020204030204" pitchFamily="34" charset="0"/>
              </a:rPr>
              <a:t>(</a:t>
            </a:r>
            <a:r>
              <a:rPr lang="tr-TR" sz="2000" dirty="0" err="1">
                <a:latin typeface="Calibri" panose="020F0502020204030204" pitchFamily="34" charset="0"/>
              </a:rPr>
              <a:t>object</a:t>
            </a:r>
            <a:r>
              <a:rPr lang="tr-TR" sz="2000" dirty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sender</a:t>
            </a:r>
            <a:r>
              <a:rPr lang="tr-TR" sz="2000" dirty="0">
                <a:latin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</a:rPr>
              <a:t>EventArgs</a:t>
            </a:r>
            <a:r>
              <a:rPr lang="tr-TR" sz="2000" dirty="0">
                <a:latin typeface="Calibri" panose="020F0502020204030204" pitchFamily="34" charset="0"/>
              </a:rPr>
              <a:t> e)        {</a:t>
            </a:r>
          </a:p>
          <a:p>
            <a:r>
              <a:rPr lang="tr-TR" sz="2000" dirty="0" err="1">
                <a:latin typeface="Calibri" panose="020F0502020204030204" pitchFamily="34" charset="0"/>
              </a:rPr>
              <a:t>SqlCommand</a:t>
            </a:r>
            <a:r>
              <a:rPr lang="tr-TR" sz="2000" dirty="0">
                <a:latin typeface="Calibri" panose="020F0502020204030204" pitchFamily="34" charset="0"/>
              </a:rPr>
              <a:t> komut2 = </a:t>
            </a:r>
            <a:r>
              <a:rPr lang="tr-TR" sz="2000" dirty="0" err="1">
                <a:latin typeface="Calibri" panose="020F0502020204030204" pitchFamily="34" charset="0"/>
              </a:rPr>
              <a:t>new</a:t>
            </a:r>
            <a:r>
              <a:rPr lang="tr-TR" sz="2000" dirty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SqlCommand</a:t>
            </a:r>
            <a:r>
              <a:rPr lang="tr-TR" sz="2000" dirty="0">
                <a:latin typeface="Calibri" panose="020F0502020204030204" pitchFamily="34" charset="0"/>
              </a:rPr>
              <a:t>("Select </a:t>
            </a:r>
            <a:r>
              <a:rPr lang="tr-TR" sz="2000" dirty="0" err="1">
                <a:latin typeface="Calibri" panose="020F0502020204030204" pitchFamily="34" charset="0"/>
              </a:rPr>
              <a:t>odano</a:t>
            </a:r>
            <a:r>
              <a:rPr lang="tr-TR" sz="2000" dirty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from</a:t>
            </a:r>
            <a:r>
              <a:rPr lang="tr-TR" sz="2000" dirty="0">
                <a:latin typeface="Calibri" panose="020F0502020204030204" pitchFamily="34" charset="0"/>
              </a:rPr>
              <a:t> odalar </a:t>
            </a:r>
            <a:r>
              <a:rPr lang="tr-TR" sz="2000" dirty="0" err="1">
                <a:latin typeface="Calibri" panose="020F0502020204030204" pitchFamily="34" charset="0"/>
              </a:rPr>
              <a:t>where</a:t>
            </a:r>
            <a:r>
              <a:rPr lang="tr-TR" sz="2000" dirty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odakapasite</a:t>
            </a:r>
            <a:r>
              <a:rPr lang="tr-TR" sz="2000" dirty="0">
                <a:latin typeface="Calibri" panose="020F0502020204030204" pitchFamily="34" charset="0"/>
              </a:rPr>
              <a:t> !=</a:t>
            </a:r>
            <a:r>
              <a:rPr lang="tr-TR" sz="2000" dirty="0" err="1">
                <a:latin typeface="Calibri" panose="020F0502020204030204" pitchFamily="34" charset="0"/>
              </a:rPr>
              <a:t>odaaktif</a:t>
            </a:r>
            <a:r>
              <a:rPr lang="tr-TR" sz="2000" dirty="0">
                <a:latin typeface="Calibri" panose="020F0502020204030204" pitchFamily="34" charset="0"/>
              </a:rPr>
              <a:t>", </a:t>
            </a:r>
            <a:r>
              <a:rPr lang="tr-TR" sz="2000" dirty="0" err="1">
                <a:latin typeface="Calibri" panose="020F0502020204030204" pitchFamily="34" charset="0"/>
              </a:rPr>
              <a:t>bgl.baglanti</a:t>
            </a:r>
            <a:r>
              <a:rPr lang="tr-TR" sz="2000" dirty="0">
                <a:latin typeface="Calibri" panose="020F0502020204030204" pitchFamily="34" charset="0"/>
              </a:rPr>
              <a:t>());            </a:t>
            </a:r>
          </a:p>
          <a:p>
            <a:r>
              <a:rPr lang="tr-TR" sz="2000" dirty="0" err="1">
                <a:latin typeface="Calibri" panose="020F0502020204030204" pitchFamily="34" charset="0"/>
              </a:rPr>
              <a:t>SqlDataReader</a:t>
            </a:r>
            <a:r>
              <a:rPr lang="tr-TR" sz="2000" dirty="0">
                <a:latin typeface="Calibri" panose="020F0502020204030204" pitchFamily="34" charset="0"/>
              </a:rPr>
              <a:t> oku2 = komut2.ExecuteReader();           </a:t>
            </a:r>
          </a:p>
          <a:p>
            <a:r>
              <a:rPr lang="tr-TR" sz="2000" dirty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while</a:t>
            </a:r>
            <a:r>
              <a:rPr lang="tr-TR" sz="2000" dirty="0">
                <a:latin typeface="Calibri" panose="020F0502020204030204" pitchFamily="34" charset="0"/>
              </a:rPr>
              <a:t> (oku2.Read())            {                </a:t>
            </a:r>
          </a:p>
          <a:p>
            <a:r>
              <a:rPr lang="tr-TR" sz="2000" dirty="0" err="1">
                <a:latin typeface="Calibri" panose="020F0502020204030204" pitchFamily="34" charset="0"/>
              </a:rPr>
              <a:t>cmbodano.Items.Add</a:t>
            </a:r>
            <a:r>
              <a:rPr lang="tr-TR" sz="2000" dirty="0">
                <a:latin typeface="Calibri" panose="020F0502020204030204" pitchFamily="34" charset="0"/>
              </a:rPr>
              <a:t>(oku2[0].</a:t>
            </a:r>
            <a:r>
              <a:rPr lang="tr-TR" sz="2000" dirty="0" err="1">
                <a:latin typeface="Calibri" panose="020F0502020204030204" pitchFamily="34" charset="0"/>
              </a:rPr>
              <a:t>ToString</a:t>
            </a:r>
            <a:r>
              <a:rPr lang="tr-TR" sz="2000" dirty="0">
                <a:latin typeface="Calibri" panose="020F0502020204030204" pitchFamily="34" charset="0"/>
              </a:rPr>
              <a:t>());            }            </a:t>
            </a:r>
          </a:p>
          <a:p>
            <a:r>
              <a:rPr lang="tr-TR" sz="2000" dirty="0" err="1">
                <a:latin typeface="Calibri" panose="020F0502020204030204" pitchFamily="34" charset="0"/>
              </a:rPr>
              <a:t>bgl.baglanti</a:t>
            </a:r>
            <a:r>
              <a:rPr lang="tr-TR" sz="2000" dirty="0">
                <a:latin typeface="Calibri" panose="020F0502020204030204" pitchFamily="34" charset="0"/>
              </a:rPr>
              <a:t>().Close();</a:t>
            </a:r>
          </a:p>
        </p:txBody>
      </p:sp>
    </p:spTree>
    <p:extLst>
      <p:ext uri="{BB962C8B-B14F-4D97-AF65-F5344CB8AC3E}">
        <p14:creationId xmlns:p14="http://schemas.microsoft.com/office/powerpoint/2010/main" val="48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sql resimler\187d8b0a-26af-4e60-bdf0-e87161fecb6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772816"/>
            <a:ext cx="85496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99592" y="76470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GELİR İSTATİSTİK GRAFİĞİ</a:t>
            </a:r>
          </a:p>
        </p:txBody>
      </p:sp>
    </p:spTree>
    <p:extLst>
      <p:ext uri="{BB962C8B-B14F-4D97-AF65-F5344CB8AC3E}">
        <p14:creationId xmlns:p14="http://schemas.microsoft.com/office/powerpoint/2010/main" val="380143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sql resimler\296457a6-22e6-441f-94fb-055f06a9ca1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88640"/>
            <a:ext cx="5688632" cy="34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683568" y="3501008"/>
            <a:ext cx="7488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     </a:t>
            </a:r>
          </a:p>
          <a:p>
            <a:r>
              <a:rPr lang="tr-TR" sz="2000" dirty="0"/>
              <a:t>//KASAYA EKLEME kod</a:t>
            </a:r>
          </a:p>
          <a:p>
            <a:endParaRPr lang="tr-TR" sz="2000" dirty="0"/>
          </a:p>
          <a:p>
            <a:r>
              <a:rPr lang="tr-TR" sz="2000" dirty="0" err="1"/>
              <a:t>SqlCommand</a:t>
            </a:r>
            <a:r>
              <a:rPr lang="tr-TR" sz="2000" dirty="0"/>
              <a:t> komut2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SqlCommand</a:t>
            </a:r>
            <a:r>
              <a:rPr lang="tr-TR" sz="2000" dirty="0"/>
              <a:t>("insert </a:t>
            </a:r>
            <a:r>
              <a:rPr lang="tr-TR" sz="2000" dirty="0" err="1"/>
              <a:t>into</a:t>
            </a:r>
            <a:r>
              <a:rPr lang="tr-TR" sz="2000" dirty="0"/>
              <a:t> kasa (</a:t>
            </a:r>
            <a:r>
              <a:rPr lang="tr-TR" sz="2000" dirty="0" err="1"/>
              <a:t>odemeay,odemetutar</a:t>
            </a:r>
            <a:r>
              <a:rPr lang="tr-TR" sz="2000" dirty="0"/>
              <a:t>) </a:t>
            </a:r>
            <a:r>
              <a:rPr lang="tr-TR" sz="2000" dirty="0" err="1"/>
              <a:t>values</a:t>
            </a:r>
            <a:r>
              <a:rPr lang="tr-TR" sz="2000" dirty="0"/>
              <a:t> (@k1,@k2)", </a:t>
            </a:r>
            <a:r>
              <a:rPr lang="tr-TR" sz="2000" dirty="0" err="1"/>
              <a:t>bgl.baglanti</a:t>
            </a:r>
            <a:r>
              <a:rPr lang="tr-TR" sz="2000" dirty="0"/>
              <a:t>());            komut2.Parameters.AddWithValue("@k1", textBox4.Text);            komut2.Parameters.AddWithValue("@k2", textBox3.Text);            komut2.ExecuteNonQuery();            </a:t>
            </a:r>
            <a:r>
              <a:rPr lang="tr-TR" sz="2000" dirty="0" err="1"/>
              <a:t>bgl.baglanti</a:t>
            </a:r>
            <a:r>
              <a:rPr lang="tr-TR" sz="2000" dirty="0"/>
              <a:t>().Close();</a:t>
            </a:r>
          </a:p>
        </p:txBody>
      </p:sp>
    </p:spTree>
    <p:extLst>
      <p:ext uri="{BB962C8B-B14F-4D97-AF65-F5344CB8AC3E}">
        <p14:creationId xmlns:p14="http://schemas.microsoft.com/office/powerpoint/2010/main" val="95313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sql resimler\64ce4ed2-fbfd-4f31-ac18-c2e458ad144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471929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076056" y="692696"/>
            <a:ext cx="3872409" cy="5400600"/>
          </a:xfrm>
        </p:spPr>
        <p:txBody>
          <a:bodyPr>
            <a:normAutofit/>
          </a:bodyPr>
          <a:lstStyle/>
          <a:p>
            <a:r>
              <a:rPr lang="tr-TR" sz="1800" dirty="0" err="1"/>
              <a:t>private</a:t>
            </a:r>
            <a:r>
              <a:rPr lang="tr-TR" sz="1800" dirty="0"/>
              <a:t> </a:t>
            </a:r>
            <a:r>
              <a:rPr lang="tr-TR" sz="1800" dirty="0" err="1"/>
              <a:t>void</a:t>
            </a:r>
            <a:r>
              <a:rPr lang="tr-TR" sz="1800" dirty="0"/>
              <a:t> button1_Click(</a:t>
            </a:r>
            <a:r>
              <a:rPr lang="tr-TR" sz="1800" dirty="0" err="1"/>
              <a:t>object</a:t>
            </a:r>
            <a:r>
              <a:rPr lang="tr-TR" sz="1800" dirty="0"/>
              <a:t> </a:t>
            </a:r>
            <a:r>
              <a:rPr lang="tr-TR" sz="1800" dirty="0" err="1"/>
              <a:t>sender</a:t>
            </a:r>
            <a:r>
              <a:rPr lang="tr-TR" sz="1800" dirty="0"/>
              <a:t>, </a:t>
            </a:r>
            <a:r>
              <a:rPr lang="tr-TR" sz="1800" dirty="0" err="1"/>
              <a:t>EventArgs</a:t>
            </a:r>
            <a:r>
              <a:rPr lang="tr-TR" sz="1800" dirty="0"/>
              <a:t> e)        {    </a:t>
            </a:r>
          </a:p>
          <a:p>
            <a:endParaRPr lang="tr-TR" sz="1800" dirty="0"/>
          </a:p>
          <a:p>
            <a:r>
              <a:rPr lang="tr-TR" sz="1800" dirty="0"/>
              <a:t>        saveFileDialog1.Title = "Kayıt yeri seçin";            saveFileDialog1.Filter = "Metin dosyası  | *.</a:t>
            </a:r>
            <a:r>
              <a:rPr lang="tr-TR" sz="1800" dirty="0" err="1"/>
              <a:t>txt</a:t>
            </a:r>
            <a:r>
              <a:rPr lang="tr-TR" sz="1800" dirty="0"/>
              <a:t>";            saveFileDialog1.InitialDirectory = "C:\\notlar";            saveFileDialog1.ShowDialog();            </a:t>
            </a:r>
            <a:r>
              <a:rPr lang="tr-TR" sz="1800" dirty="0" err="1"/>
              <a:t>StreamWriter</a:t>
            </a:r>
            <a:r>
              <a:rPr lang="tr-TR" sz="1800" dirty="0"/>
              <a:t> kaydet = 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StreamWriter</a:t>
            </a:r>
            <a:r>
              <a:rPr lang="tr-TR" sz="1800" dirty="0"/>
              <a:t>(saveFileDialog1.FileName);            </a:t>
            </a:r>
            <a:r>
              <a:rPr lang="tr-TR" sz="1800" dirty="0" err="1"/>
              <a:t>kaydet.WriteLine</a:t>
            </a:r>
            <a:r>
              <a:rPr lang="tr-TR" sz="1800" dirty="0"/>
              <a:t>(richTextBox1.Text);            </a:t>
            </a:r>
            <a:r>
              <a:rPr lang="tr-TR" sz="1800" dirty="0" err="1"/>
              <a:t>kaydet.Close</a:t>
            </a:r>
            <a:r>
              <a:rPr lang="tr-TR" sz="1800" dirty="0"/>
              <a:t>();            </a:t>
            </a:r>
            <a:r>
              <a:rPr lang="tr-TR" sz="1800" dirty="0" err="1"/>
              <a:t>MessageBox.Show</a:t>
            </a:r>
            <a:r>
              <a:rPr lang="tr-TR" sz="1800" dirty="0"/>
              <a:t>("kayıt yapıldı");     </a:t>
            </a:r>
          </a:p>
          <a:p>
            <a:r>
              <a:rPr lang="tr-T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1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350</TotalTime>
  <Words>386</Words>
  <Application>Microsoft Office PowerPoint</Application>
  <PresentationFormat>Ekran Gösterisi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Book Antiqua</vt:lpstr>
      <vt:lpstr>Calibri</vt:lpstr>
      <vt:lpstr>Times New Roman</vt:lpstr>
      <vt:lpstr>Wingdings</vt:lpstr>
      <vt:lpstr>Cilt</vt:lpstr>
      <vt:lpstr>PowerPoint Sunusu</vt:lpstr>
      <vt:lpstr>PowerPoint Sunusu</vt:lpstr>
      <vt:lpstr>….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-=[By NeC]=-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ÖZEL YURT OTOMASYONU</dc:title>
  <dc:creator>Hp</dc:creator>
  <cp:lastModifiedBy>melikekaymaz0@gmail.com</cp:lastModifiedBy>
  <cp:revision>24</cp:revision>
  <dcterms:created xsi:type="dcterms:W3CDTF">2022-05-24T09:29:34Z</dcterms:created>
  <dcterms:modified xsi:type="dcterms:W3CDTF">2022-09-23T17:54:25Z</dcterms:modified>
</cp:coreProperties>
</file>