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49E5-964C-495C-9F78-7FB8F0796C77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3BD1-EC63-4995-BC98-C6D321DD2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21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49E5-964C-495C-9F78-7FB8F0796C77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3BD1-EC63-4995-BC98-C6D321DD2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49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49E5-964C-495C-9F78-7FB8F0796C77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3BD1-EC63-4995-BC98-C6D321DD2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49E5-964C-495C-9F78-7FB8F0796C77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3BD1-EC63-4995-BC98-C6D321DD2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91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49E5-964C-495C-9F78-7FB8F0796C77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3BD1-EC63-4995-BC98-C6D321DD2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97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49E5-964C-495C-9F78-7FB8F0796C77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3BD1-EC63-4995-BC98-C6D321DD2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9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49E5-964C-495C-9F78-7FB8F0796C77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3BD1-EC63-4995-BC98-C6D321DD2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55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49E5-964C-495C-9F78-7FB8F0796C77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3BD1-EC63-4995-BC98-C6D321DD2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19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49E5-964C-495C-9F78-7FB8F0796C77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3BD1-EC63-4995-BC98-C6D321DD2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60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49E5-964C-495C-9F78-7FB8F0796C77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3BD1-EC63-4995-BC98-C6D321DD2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01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49E5-964C-495C-9F78-7FB8F0796C77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3BD1-EC63-4995-BC98-C6D321DD2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45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49E5-964C-495C-9F78-7FB8F0796C77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3BD1-EC63-4995-BC98-C6D321DD2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44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92668" y="1072662"/>
            <a:ext cx="1476132" cy="489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Rxjs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Effect</a:t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Middleware</a:t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HttpClient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720969" y="3341077"/>
            <a:ext cx="2171700" cy="1758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252821" y="29717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表單送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474035" y="3358662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4512497" y="1378350"/>
            <a:ext cx="2171700" cy="1758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512497" y="1969477"/>
            <a:ext cx="2171700" cy="1758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512497" y="2559231"/>
            <a:ext cx="2171700" cy="137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723404" y="1009018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BU=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723404" y="1600145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BU=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PPCLIFE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23404" y="2156102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BU=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MISTDONUT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向下箭號 14"/>
          <p:cNvSpPr/>
          <p:nvPr/>
        </p:nvSpPr>
        <p:spPr>
          <a:xfrm>
            <a:off x="5426520" y="3039036"/>
            <a:ext cx="296674" cy="12746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604366" y="5309310"/>
            <a:ext cx="2147416" cy="2930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617950" y="488719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對應不到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45322" y="1009018"/>
            <a:ext cx="1615425" cy="489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/{BU}/</a:t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{FEATURE}/</a:t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{ACTION}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向下箭號 25"/>
          <p:cNvSpPr/>
          <p:nvPr/>
        </p:nvSpPr>
        <p:spPr>
          <a:xfrm rot="16200000">
            <a:off x="9483520" y="3325373"/>
            <a:ext cx="296674" cy="8535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997558" y="1037602"/>
            <a:ext cx="174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API_Controller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531407" y="3374059"/>
            <a:ext cx="2384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tryGetProviderKey</a:t>
            </a:r>
            <a:r>
              <a:rPr lang="en-US" altLang="zh-TW" dirty="0" smtClean="0"/>
              <a:t>({BU})</a:t>
            </a:r>
            <a:endParaRPr lang="en-US" altLang="zh-TW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8582518" y="2640008"/>
            <a:ext cx="3078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Autofac.Iindex.Tryget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({BU})</a:t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嘗試取得服務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圓柱 30"/>
          <p:cNvSpPr/>
          <p:nvPr/>
        </p:nvSpPr>
        <p:spPr>
          <a:xfrm>
            <a:off x="10620132" y="3083848"/>
            <a:ext cx="1101098" cy="13366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後續處理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84582" y="711200"/>
            <a:ext cx="4461163" cy="5504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997558" y="711200"/>
            <a:ext cx="4991242" cy="5504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2484582" y="341868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frontend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916220" y="349486"/>
            <a:ext cx="110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backend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160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</Words>
  <Application>Microsoft Office PowerPoint</Application>
  <PresentationFormat>寬螢幕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</dc:creator>
  <cp:lastModifiedBy>s</cp:lastModifiedBy>
  <cp:revision>22</cp:revision>
  <dcterms:created xsi:type="dcterms:W3CDTF">2019-10-22T12:22:34Z</dcterms:created>
  <dcterms:modified xsi:type="dcterms:W3CDTF">2019-10-22T12:34:20Z</dcterms:modified>
</cp:coreProperties>
</file>