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kşah Pinar" userId="e3ac7eaf19adf2d4" providerId="LiveId" clId="{0C5A44F8-F63E-4B23-BEF1-B6DE0182D4BA}"/>
    <pc:docChg chg="undo custSel addSld modSld sldOrd addMainMaster delMainMaster">
      <pc:chgData name="Melikşah Pinar" userId="e3ac7eaf19adf2d4" providerId="LiveId" clId="{0C5A44F8-F63E-4B23-BEF1-B6DE0182D4BA}" dt="2023-10-12T20:15:46.009" v="4752" actId="20577"/>
      <pc:docMkLst>
        <pc:docMk/>
      </pc:docMkLst>
      <pc:sldChg chg="addSp delSp modSp new mod setBg modClrScheme setClrOvrMap chgLayout">
        <pc:chgData name="Melikşah Pinar" userId="e3ac7eaf19adf2d4" providerId="LiveId" clId="{0C5A44F8-F63E-4B23-BEF1-B6DE0182D4BA}" dt="2023-10-11T14:58:54.605" v="147" actId="20577"/>
        <pc:sldMkLst>
          <pc:docMk/>
          <pc:sldMk cId="1947944435" sldId="256"/>
        </pc:sldMkLst>
        <pc:spChg chg="mod">
          <ac:chgData name="Melikşah Pinar" userId="e3ac7eaf19adf2d4" providerId="LiveId" clId="{0C5A44F8-F63E-4B23-BEF1-B6DE0182D4BA}" dt="2023-10-11T14:58:20.647" v="59" actId="20577"/>
          <ac:spMkLst>
            <pc:docMk/>
            <pc:sldMk cId="1947944435" sldId="256"/>
            <ac:spMk id="2" creationId="{D0A1DBBC-DE28-F78E-CAB8-0AB5E7730822}"/>
          </ac:spMkLst>
        </pc:spChg>
        <pc:spChg chg="mod">
          <ac:chgData name="Melikşah Pinar" userId="e3ac7eaf19adf2d4" providerId="LiveId" clId="{0C5A44F8-F63E-4B23-BEF1-B6DE0182D4BA}" dt="2023-10-11T14:58:54.605" v="147" actId="20577"/>
          <ac:spMkLst>
            <pc:docMk/>
            <pc:sldMk cId="1947944435" sldId="256"/>
            <ac:spMk id="3" creationId="{F1128CD4-DE14-40FE-65F1-1CD70547AA5E}"/>
          </ac:spMkLst>
        </pc:spChg>
        <pc:spChg chg="add del">
          <ac:chgData name="Melikşah Pinar" userId="e3ac7eaf19adf2d4" providerId="LiveId" clId="{0C5A44F8-F63E-4B23-BEF1-B6DE0182D4BA}" dt="2023-10-11T14:57:14.556" v="2" actId="26606"/>
          <ac:spMkLst>
            <pc:docMk/>
            <pc:sldMk cId="1947944435" sldId="256"/>
            <ac:spMk id="9" creationId="{733E0473-C315-42D8-A82A-A2FE49DC67DA}"/>
          </ac:spMkLst>
        </pc:spChg>
        <pc:spChg chg="add del">
          <ac:chgData name="Melikşah Pinar" userId="e3ac7eaf19adf2d4" providerId="LiveId" clId="{0C5A44F8-F63E-4B23-BEF1-B6DE0182D4BA}" dt="2023-10-11T14:57:14.556" v="2" actId="26606"/>
          <ac:spMkLst>
            <pc:docMk/>
            <pc:sldMk cId="1947944435" sldId="256"/>
            <ac:spMk id="11" creationId="{AD23A251-68F2-43E5-812B-4BBAE1AF535E}"/>
          </ac:spMkLst>
        </pc:spChg>
        <pc:spChg chg="add del">
          <ac:chgData name="Melikşah Pinar" userId="e3ac7eaf19adf2d4" providerId="LiveId" clId="{0C5A44F8-F63E-4B23-BEF1-B6DE0182D4BA}" dt="2023-10-11T14:57:16.447" v="4" actId="26606"/>
          <ac:spMkLst>
            <pc:docMk/>
            <pc:sldMk cId="1947944435" sldId="256"/>
            <ac:spMk id="23" creationId="{68CA250C-CF5A-4736-9249-D6111F7C5545}"/>
          </ac:spMkLst>
        </pc:spChg>
        <pc:spChg chg="add del">
          <ac:chgData name="Melikşah Pinar" userId="e3ac7eaf19adf2d4" providerId="LiveId" clId="{0C5A44F8-F63E-4B23-BEF1-B6DE0182D4BA}" dt="2023-10-11T14:57:16.447" v="4" actId="26606"/>
          <ac:spMkLst>
            <pc:docMk/>
            <pc:sldMk cId="1947944435" sldId="256"/>
            <ac:spMk id="24" creationId="{56610276-AEC4-4F9F-8F19-EBC8B8B8F499}"/>
          </ac:spMkLst>
        </pc:spChg>
        <pc:spChg chg="add del">
          <ac:chgData name="Melikşah Pinar" userId="e3ac7eaf19adf2d4" providerId="LiveId" clId="{0C5A44F8-F63E-4B23-BEF1-B6DE0182D4BA}" dt="2023-10-11T14:57:16.447" v="4" actId="26606"/>
          <ac:spMkLst>
            <pc:docMk/>
            <pc:sldMk cId="1947944435" sldId="256"/>
            <ac:spMk id="26" creationId="{F82D9B81-57D7-4F0C-AB92-6E390E4E1DD3}"/>
          </ac:spMkLst>
        </pc:spChg>
        <pc:spChg chg="add del">
          <ac:chgData name="Melikşah Pinar" userId="e3ac7eaf19adf2d4" providerId="LiveId" clId="{0C5A44F8-F63E-4B23-BEF1-B6DE0182D4BA}" dt="2023-10-11T14:57:22.666" v="6" actId="26606"/>
          <ac:spMkLst>
            <pc:docMk/>
            <pc:sldMk cId="1947944435" sldId="256"/>
            <ac:spMk id="31" creationId="{0623FB3B-24E7-5304-70D8-3CA402902220}"/>
          </ac:spMkLst>
        </pc:spChg>
        <pc:spChg chg="add del">
          <ac:chgData name="Melikşah Pinar" userId="e3ac7eaf19adf2d4" providerId="LiveId" clId="{0C5A44F8-F63E-4B23-BEF1-B6DE0182D4BA}" dt="2023-10-11T14:57:22.666" v="6" actId="26606"/>
          <ac:spMkLst>
            <pc:docMk/>
            <pc:sldMk cId="1947944435" sldId="256"/>
            <ac:spMk id="32" creationId="{97081EE3-B6BE-9584-F5AF-E5F6484DA7A1}"/>
          </ac:spMkLst>
        </pc:spChg>
        <pc:spChg chg="add del">
          <ac:chgData name="Melikşah Pinar" userId="e3ac7eaf19adf2d4" providerId="LiveId" clId="{0C5A44F8-F63E-4B23-BEF1-B6DE0182D4BA}" dt="2023-10-11T14:57:22.666" v="6" actId="26606"/>
          <ac:spMkLst>
            <pc:docMk/>
            <pc:sldMk cId="1947944435" sldId="256"/>
            <ac:spMk id="34" creationId="{4711BF64-C99B-2F90-ADA1-0C08F9BE8392}"/>
          </ac:spMkLst>
        </pc:spChg>
        <pc:spChg chg="add del">
          <ac:chgData name="Melikşah Pinar" userId="e3ac7eaf19adf2d4" providerId="LiveId" clId="{0C5A44F8-F63E-4B23-BEF1-B6DE0182D4BA}" dt="2023-10-11T14:57:37.547" v="8" actId="26606"/>
          <ac:spMkLst>
            <pc:docMk/>
            <pc:sldMk cId="1947944435" sldId="256"/>
            <ac:spMk id="36" creationId="{06E15305-164C-44CD-9E0F-420C2DC1B32A}"/>
          </ac:spMkLst>
        </pc:spChg>
        <pc:spChg chg="add del">
          <ac:chgData name="Melikşah Pinar" userId="e3ac7eaf19adf2d4" providerId="LiveId" clId="{0C5A44F8-F63E-4B23-BEF1-B6DE0182D4BA}" dt="2023-10-11T14:57:37.547" v="8" actId="26606"/>
          <ac:spMkLst>
            <pc:docMk/>
            <pc:sldMk cId="1947944435" sldId="256"/>
            <ac:spMk id="37" creationId="{4A2DC5C2-CCA7-49E4-B67F-6F121D488974}"/>
          </ac:spMkLst>
        </pc:spChg>
        <pc:spChg chg="add del">
          <ac:chgData name="Melikşah Pinar" userId="e3ac7eaf19adf2d4" providerId="LiveId" clId="{0C5A44F8-F63E-4B23-BEF1-B6DE0182D4BA}" dt="2023-10-11T14:57:37.547" v="8" actId="26606"/>
          <ac:spMkLst>
            <pc:docMk/>
            <pc:sldMk cId="1947944435" sldId="256"/>
            <ac:spMk id="39" creationId="{27966D5E-7857-415C-B50C-0DD96BCB7849}"/>
          </ac:spMkLst>
        </pc:spChg>
        <pc:spChg chg="add del">
          <ac:chgData name="Melikşah Pinar" userId="e3ac7eaf19adf2d4" providerId="LiveId" clId="{0C5A44F8-F63E-4B23-BEF1-B6DE0182D4BA}" dt="2023-10-11T14:57:38.972" v="10" actId="26606"/>
          <ac:spMkLst>
            <pc:docMk/>
            <pc:sldMk cId="1947944435" sldId="256"/>
            <ac:spMk id="41" creationId="{3011B0B3-5679-4759-90B8-3B908C4CBD21}"/>
          </ac:spMkLst>
        </pc:spChg>
        <pc:spChg chg="add del">
          <ac:chgData name="Melikşah Pinar" userId="e3ac7eaf19adf2d4" providerId="LiveId" clId="{0C5A44F8-F63E-4B23-BEF1-B6DE0182D4BA}" dt="2023-10-11T14:57:41.133" v="12" actId="26606"/>
          <ac:spMkLst>
            <pc:docMk/>
            <pc:sldMk cId="1947944435" sldId="256"/>
            <ac:spMk id="45" creationId="{0760E4C7-47B8-4356-ABCA-CC9C79E2D2B6}"/>
          </ac:spMkLst>
        </pc:spChg>
        <pc:spChg chg="add del">
          <ac:chgData name="Melikşah Pinar" userId="e3ac7eaf19adf2d4" providerId="LiveId" clId="{0C5A44F8-F63E-4B23-BEF1-B6DE0182D4BA}" dt="2023-10-11T14:57:41.133" v="12" actId="26606"/>
          <ac:spMkLst>
            <pc:docMk/>
            <pc:sldMk cId="1947944435" sldId="256"/>
            <ac:spMk id="47" creationId="{3898FA35-B55D-44B7-9A7D-57C57A4A6435}"/>
          </ac:spMkLst>
        </pc:spChg>
        <pc:spChg chg="add del">
          <ac:chgData name="Melikşah Pinar" userId="e3ac7eaf19adf2d4" providerId="LiveId" clId="{0C5A44F8-F63E-4B23-BEF1-B6DE0182D4BA}" dt="2023-10-11T14:57:44.311" v="14" actId="26606"/>
          <ac:spMkLst>
            <pc:docMk/>
            <pc:sldMk cId="1947944435" sldId="256"/>
            <ac:spMk id="50" creationId="{9C51935E-4A08-4AE4-8E13-F40CD3C4F1C4}"/>
          </ac:spMkLst>
        </pc:spChg>
        <pc:spChg chg="add del">
          <ac:chgData name="Melikşah Pinar" userId="e3ac7eaf19adf2d4" providerId="LiveId" clId="{0C5A44F8-F63E-4B23-BEF1-B6DE0182D4BA}" dt="2023-10-11T14:57:45.828" v="16" actId="26606"/>
          <ac:spMkLst>
            <pc:docMk/>
            <pc:sldMk cId="1947944435" sldId="256"/>
            <ac:spMk id="55" creationId="{C1FA8F66-3B85-411D-A2A6-A50DF3026D9A}"/>
          </ac:spMkLst>
        </pc:spChg>
        <pc:spChg chg="add del">
          <ac:chgData name="Melikşah Pinar" userId="e3ac7eaf19adf2d4" providerId="LiveId" clId="{0C5A44F8-F63E-4B23-BEF1-B6DE0182D4BA}" dt="2023-10-11T14:57:45.828" v="16" actId="26606"/>
          <ac:spMkLst>
            <pc:docMk/>
            <pc:sldMk cId="1947944435" sldId="256"/>
            <ac:spMk id="57" creationId="{D695E25C-06E7-4082-BE92-B571B616BC5A}"/>
          </ac:spMkLst>
        </pc:spChg>
        <pc:spChg chg="add del">
          <ac:chgData name="Melikşah Pinar" userId="e3ac7eaf19adf2d4" providerId="LiveId" clId="{0C5A44F8-F63E-4B23-BEF1-B6DE0182D4BA}" dt="2023-10-11T14:57:45.828" v="16" actId="26606"/>
          <ac:spMkLst>
            <pc:docMk/>
            <pc:sldMk cId="1947944435" sldId="256"/>
            <ac:spMk id="58" creationId="{E64BD7DF-F4BB-427F-B4F6-6DC83A59AA0F}"/>
          </ac:spMkLst>
        </pc:spChg>
        <pc:spChg chg="add del">
          <ac:chgData name="Melikşah Pinar" userId="e3ac7eaf19adf2d4" providerId="LiveId" clId="{0C5A44F8-F63E-4B23-BEF1-B6DE0182D4BA}" dt="2023-10-11T14:57:48.317" v="18" actId="26606"/>
          <ac:spMkLst>
            <pc:docMk/>
            <pc:sldMk cId="1947944435" sldId="256"/>
            <ac:spMk id="60" creationId="{06E15305-164C-44CD-9E0F-420C2DC1B32A}"/>
          </ac:spMkLst>
        </pc:spChg>
        <pc:spChg chg="add del">
          <ac:chgData name="Melikşah Pinar" userId="e3ac7eaf19adf2d4" providerId="LiveId" clId="{0C5A44F8-F63E-4B23-BEF1-B6DE0182D4BA}" dt="2023-10-11T14:57:48.317" v="18" actId="26606"/>
          <ac:spMkLst>
            <pc:docMk/>
            <pc:sldMk cId="1947944435" sldId="256"/>
            <ac:spMk id="61" creationId="{4A2DC5C2-CCA7-49E4-B67F-6F121D488974}"/>
          </ac:spMkLst>
        </pc:spChg>
        <pc:spChg chg="add del">
          <ac:chgData name="Melikşah Pinar" userId="e3ac7eaf19adf2d4" providerId="LiveId" clId="{0C5A44F8-F63E-4B23-BEF1-B6DE0182D4BA}" dt="2023-10-11T14:57:48.317" v="18" actId="26606"/>
          <ac:spMkLst>
            <pc:docMk/>
            <pc:sldMk cId="1947944435" sldId="256"/>
            <ac:spMk id="63" creationId="{27966D5E-7857-415C-B50C-0DD96BCB7849}"/>
          </ac:spMkLst>
        </pc:spChg>
        <pc:spChg chg="add del">
          <ac:chgData name="Melikşah Pinar" userId="e3ac7eaf19adf2d4" providerId="LiveId" clId="{0C5A44F8-F63E-4B23-BEF1-B6DE0182D4BA}" dt="2023-10-11T14:57:50.276" v="20" actId="26606"/>
          <ac:spMkLst>
            <pc:docMk/>
            <pc:sldMk cId="1947944435" sldId="256"/>
            <ac:spMk id="65" creationId="{3768F94E-2BF1-56A5-87AC-0C427079334B}"/>
          </ac:spMkLst>
        </pc:spChg>
        <pc:spChg chg="add del">
          <ac:chgData name="Melikşah Pinar" userId="e3ac7eaf19adf2d4" providerId="LiveId" clId="{0C5A44F8-F63E-4B23-BEF1-B6DE0182D4BA}" dt="2023-10-11T14:57:50.276" v="20" actId="26606"/>
          <ac:spMkLst>
            <pc:docMk/>
            <pc:sldMk cId="1947944435" sldId="256"/>
            <ac:spMk id="67" creationId="{393D8CD4-7FBE-9118-0CEB-9C1A2FA6AE5A}"/>
          </ac:spMkLst>
        </pc:spChg>
        <pc:spChg chg="add del">
          <ac:chgData name="Melikşah Pinar" userId="e3ac7eaf19adf2d4" providerId="LiveId" clId="{0C5A44F8-F63E-4B23-BEF1-B6DE0182D4BA}" dt="2023-10-11T14:57:55.078" v="22" actId="26606"/>
          <ac:spMkLst>
            <pc:docMk/>
            <pc:sldMk cId="1947944435" sldId="256"/>
            <ac:spMk id="69" creationId="{733E0473-C315-42D8-A82A-A2FE49DC67DA}"/>
          </ac:spMkLst>
        </pc:spChg>
        <pc:spChg chg="add del">
          <ac:chgData name="Melikşah Pinar" userId="e3ac7eaf19adf2d4" providerId="LiveId" clId="{0C5A44F8-F63E-4B23-BEF1-B6DE0182D4BA}" dt="2023-10-11T14:57:55.078" v="22" actId="26606"/>
          <ac:spMkLst>
            <pc:docMk/>
            <pc:sldMk cId="1947944435" sldId="256"/>
            <ac:spMk id="70" creationId="{AD23A251-68F2-43E5-812B-4BBAE1AF535E}"/>
          </ac:spMkLst>
        </pc:spChg>
        <pc:spChg chg="add">
          <ac:chgData name="Melikşah Pinar" userId="e3ac7eaf19adf2d4" providerId="LiveId" clId="{0C5A44F8-F63E-4B23-BEF1-B6DE0182D4BA}" dt="2023-10-11T14:57:55.115" v="23" actId="26606"/>
          <ac:spMkLst>
            <pc:docMk/>
            <pc:sldMk cId="1947944435" sldId="256"/>
            <ac:spMk id="74" creationId="{D3F794D0-2982-490E-88DA-93D48975085F}"/>
          </ac:spMkLst>
        </pc:spChg>
        <pc:spChg chg="add">
          <ac:chgData name="Melikşah Pinar" userId="e3ac7eaf19adf2d4" providerId="LiveId" clId="{0C5A44F8-F63E-4B23-BEF1-B6DE0182D4BA}" dt="2023-10-11T14:57:55.115" v="23" actId="26606"/>
          <ac:spMkLst>
            <pc:docMk/>
            <pc:sldMk cId="1947944435" sldId="256"/>
            <ac:spMk id="76" creationId="{AFD24A3D-F07A-44A9-BE55-5576292E152D}"/>
          </ac:spMkLst>
        </pc:spChg>
        <pc:spChg chg="add">
          <ac:chgData name="Melikşah Pinar" userId="e3ac7eaf19adf2d4" providerId="LiveId" clId="{0C5A44F8-F63E-4B23-BEF1-B6DE0182D4BA}" dt="2023-10-11T14:57:55.115" v="23" actId="26606"/>
          <ac:spMkLst>
            <pc:docMk/>
            <pc:sldMk cId="1947944435" sldId="256"/>
            <ac:spMk id="77" creationId="{204441C9-FD2D-4031-B5C5-67478196CCCF}"/>
          </ac:spMkLst>
        </pc:spChg>
        <pc:spChg chg="add">
          <ac:chgData name="Melikşah Pinar" userId="e3ac7eaf19adf2d4" providerId="LiveId" clId="{0C5A44F8-F63E-4B23-BEF1-B6DE0182D4BA}" dt="2023-10-11T14:57:55.115" v="23" actId="26606"/>
          <ac:spMkLst>
            <pc:docMk/>
            <pc:sldMk cId="1947944435" sldId="256"/>
            <ac:spMk id="78" creationId="{EBF09AEC-6E6E-418F-9974-8730F1B2B6EF}"/>
          </ac:spMkLst>
        </pc:spChg>
        <pc:spChg chg="add">
          <ac:chgData name="Melikşah Pinar" userId="e3ac7eaf19adf2d4" providerId="LiveId" clId="{0C5A44F8-F63E-4B23-BEF1-B6DE0182D4BA}" dt="2023-10-11T14:57:55.115" v="23" actId="26606"/>
          <ac:spMkLst>
            <pc:docMk/>
            <pc:sldMk cId="1947944435" sldId="256"/>
            <ac:spMk id="79" creationId="{3D9D3989-3E00-4727-914E-959DFE8FACE9}"/>
          </ac:spMkLst>
        </pc:spChg>
        <pc:grpChg chg="add del">
          <ac:chgData name="Melikşah Pinar" userId="e3ac7eaf19adf2d4" providerId="LiveId" clId="{0C5A44F8-F63E-4B23-BEF1-B6DE0182D4BA}" dt="2023-10-11T14:57:14.556" v="2" actId="26606"/>
          <ac:grpSpMkLst>
            <pc:docMk/>
            <pc:sldMk cId="1947944435" sldId="256"/>
            <ac:grpSpMk id="13" creationId="{0350AF23-2606-421F-AB7B-23D9B48F3E9B}"/>
          </ac:grpSpMkLst>
        </pc:grpChg>
        <pc:grpChg chg="add del">
          <ac:chgData name="Melikşah Pinar" userId="e3ac7eaf19adf2d4" providerId="LiveId" clId="{0C5A44F8-F63E-4B23-BEF1-B6DE0182D4BA}" dt="2023-10-11T14:57:44.311" v="14" actId="26606"/>
          <ac:grpSpMkLst>
            <pc:docMk/>
            <pc:sldMk cId="1947944435" sldId="256"/>
            <ac:grpSpMk id="51" creationId="{4B7AF231-444C-44D0-B791-BAFE395E36AC}"/>
          </ac:grpSpMkLst>
        </pc:grpChg>
        <pc:grpChg chg="add del">
          <ac:chgData name="Melikşah Pinar" userId="e3ac7eaf19adf2d4" providerId="LiveId" clId="{0C5A44F8-F63E-4B23-BEF1-B6DE0182D4BA}" dt="2023-10-11T14:57:55.078" v="22" actId="26606"/>
          <ac:grpSpMkLst>
            <pc:docMk/>
            <pc:sldMk cId="1947944435" sldId="256"/>
            <ac:grpSpMk id="72" creationId="{0350AF23-2606-421F-AB7B-23D9B48F3E9B}"/>
          </ac:grpSpMkLst>
        </pc:grpChg>
        <pc:picChg chg="add del">
          <ac:chgData name="Melikşah Pinar" userId="e3ac7eaf19adf2d4" providerId="LiveId" clId="{0C5A44F8-F63E-4B23-BEF1-B6DE0182D4BA}" dt="2023-10-11T14:57:14.556" v="2" actId="26606"/>
          <ac:picMkLst>
            <pc:docMk/>
            <pc:sldMk cId="1947944435" sldId="256"/>
            <ac:picMk id="4" creationId="{9C40C312-0F6E-7569-7601-1BB78B3617F6}"/>
          </ac:picMkLst>
        </pc:picChg>
        <pc:picChg chg="add del">
          <ac:chgData name="Melikşah Pinar" userId="e3ac7eaf19adf2d4" providerId="LiveId" clId="{0C5A44F8-F63E-4B23-BEF1-B6DE0182D4BA}" dt="2023-10-11T14:57:16.447" v="4" actId="26606"/>
          <ac:picMkLst>
            <pc:docMk/>
            <pc:sldMk cId="1947944435" sldId="256"/>
            <ac:picMk id="25" creationId="{7990A55B-53B0-4AF0-8F80-36A2357C7958}"/>
          </ac:picMkLst>
        </pc:picChg>
        <pc:picChg chg="add del">
          <ac:chgData name="Melikşah Pinar" userId="e3ac7eaf19adf2d4" providerId="LiveId" clId="{0C5A44F8-F63E-4B23-BEF1-B6DE0182D4BA}" dt="2023-10-11T14:57:22.666" v="6" actId="26606"/>
          <ac:picMkLst>
            <pc:docMk/>
            <pc:sldMk cId="1947944435" sldId="256"/>
            <ac:picMk id="33" creationId="{1E72863D-71B6-F536-2DFD-30CBC83E5FE9}"/>
          </ac:picMkLst>
        </pc:picChg>
        <pc:picChg chg="add del">
          <ac:chgData name="Melikşah Pinar" userId="e3ac7eaf19adf2d4" providerId="LiveId" clId="{0C5A44F8-F63E-4B23-BEF1-B6DE0182D4BA}" dt="2023-10-11T14:57:37.547" v="8" actId="26606"/>
          <ac:picMkLst>
            <pc:docMk/>
            <pc:sldMk cId="1947944435" sldId="256"/>
            <ac:picMk id="38" creationId="{2AEFBA4F-BFC4-98EA-CBB6-7BFA2C4F2519}"/>
          </ac:picMkLst>
        </pc:picChg>
        <pc:picChg chg="add del">
          <ac:chgData name="Melikşah Pinar" userId="e3ac7eaf19adf2d4" providerId="LiveId" clId="{0C5A44F8-F63E-4B23-BEF1-B6DE0182D4BA}" dt="2023-10-11T14:57:38.972" v="10" actId="26606"/>
          <ac:picMkLst>
            <pc:docMk/>
            <pc:sldMk cId="1947944435" sldId="256"/>
            <ac:picMk id="42" creationId="{FBB6EA82-FDA0-23C1-D6A1-7961DCA43E24}"/>
          </ac:picMkLst>
        </pc:picChg>
        <pc:picChg chg="add del">
          <ac:chgData name="Melikşah Pinar" userId="e3ac7eaf19adf2d4" providerId="LiveId" clId="{0C5A44F8-F63E-4B23-BEF1-B6DE0182D4BA}" dt="2023-10-11T14:57:41.133" v="12" actId="26606"/>
          <ac:picMkLst>
            <pc:docMk/>
            <pc:sldMk cId="1947944435" sldId="256"/>
            <ac:picMk id="46" creationId="{65329728-1153-6B1A-DFAA-BB5589F37716}"/>
          </ac:picMkLst>
        </pc:picChg>
        <pc:picChg chg="add del">
          <ac:chgData name="Melikşah Pinar" userId="e3ac7eaf19adf2d4" providerId="LiveId" clId="{0C5A44F8-F63E-4B23-BEF1-B6DE0182D4BA}" dt="2023-10-11T14:57:44.311" v="14" actId="26606"/>
          <ac:picMkLst>
            <pc:docMk/>
            <pc:sldMk cId="1947944435" sldId="256"/>
            <ac:picMk id="53" creationId="{A7489CA5-7208-CA57-3FE5-B2370D69363F}"/>
          </ac:picMkLst>
        </pc:picChg>
        <pc:picChg chg="add del">
          <ac:chgData name="Melikşah Pinar" userId="e3ac7eaf19adf2d4" providerId="LiveId" clId="{0C5A44F8-F63E-4B23-BEF1-B6DE0182D4BA}" dt="2023-10-11T14:57:45.828" v="16" actId="26606"/>
          <ac:picMkLst>
            <pc:docMk/>
            <pc:sldMk cId="1947944435" sldId="256"/>
            <ac:picMk id="56" creationId="{6BBD689B-5194-6C42-FA04-1CFD4E549046}"/>
          </ac:picMkLst>
        </pc:picChg>
        <pc:picChg chg="add del">
          <ac:chgData name="Melikşah Pinar" userId="e3ac7eaf19adf2d4" providerId="LiveId" clId="{0C5A44F8-F63E-4B23-BEF1-B6DE0182D4BA}" dt="2023-10-11T14:57:48.317" v="18" actId="26606"/>
          <ac:picMkLst>
            <pc:docMk/>
            <pc:sldMk cId="1947944435" sldId="256"/>
            <ac:picMk id="62" creationId="{2AEFBA4F-BFC4-98EA-CBB6-7BFA2C4F2519}"/>
          </ac:picMkLst>
        </pc:picChg>
        <pc:picChg chg="add del">
          <ac:chgData name="Melikşah Pinar" userId="e3ac7eaf19adf2d4" providerId="LiveId" clId="{0C5A44F8-F63E-4B23-BEF1-B6DE0182D4BA}" dt="2023-10-11T14:57:50.276" v="20" actId="26606"/>
          <ac:picMkLst>
            <pc:docMk/>
            <pc:sldMk cId="1947944435" sldId="256"/>
            <ac:picMk id="66" creationId="{985C2669-2CFB-D772-F357-0696B1958A80}"/>
          </ac:picMkLst>
        </pc:picChg>
        <pc:picChg chg="add del">
          <ac:chgData name="Melikşah Pinar" userId="e3ac7eaf19adf2d4" providerId="LiveId" clId="{0C5A44F8-F63E-4B23-BEF1-B6DE0182D4BA}" dt="2023-10-11T14:57:55.078" v="22" actId="26606"/>
          <ac:picMkLst>
            <pc:docMk/>
            <pc:sldMk cId="1947944435" sldId="256"/>
            <ac:picMk id="71" creationId="{9C40C312-0F6E-7569-7601-1BB78B3617F6}"/>
          </ac:picMkLst>
        </pc:picChg>
        <pc:picChg chg="add">
          <ac:chgData name="Melikşah Pinar" userId="e3ac7eaf19adf2d4" providerId="LiveId" clId="{0C5A44F8-F63E-4B23-BEF1-B6DE0182D4BA}" dt="2023-10-11T14:57:55.115" v="23" actId="26606"/>
          <ac:picMkLst>
            <pc:docMk/>
            <pc:sldMk cId="1947944435" sldId="256"/>
            <ac:picMk id="75" creationId="{32A5FF3E-5522-1E8B-5581-B2FCC0809D15}"/>
          </ac:picMkLst>
        </pc:picChg>
        <pc:cxnChg chg="add del">
          <ac:chgData name="Melikşah Pinar" userId="e3ac7eaf19adf2d4" providerId="LiveId" clId="{0C5A44F8-F63E-4B23-BEF1-B6DE0182D4BA}" dt="2023-10-11T14:57:16.447" v="4" actId="26606"/>
          <ac:cxnSpMkLst>
            <pc:docMk/>
            <pc:sldMk cId="1947944435" sldId="256"/>
            <ac:cxnSpMk id="27" creationId="{AE3D1161-F2DF-43A9-8376-3DB1403155B7}"/>
          </ac:cxnSpMkLst>
        </pc:cxnChg>
        <pc:cxnChg chg="add del">
          <ac:chgData name="Melikşah Pinar" userId="e3ac7eaf19adf2d4" providerId="LiveId" clId="{0C5A44F8-F63E-4B23-BEF1-B6DE0182D4BA}" dt="2023-10-11T14:57:16.447" v="4" actId="26606"/>
          <ac:cxnSpMkLst>
            <pc:docMk/>
            <pc:sldMk cId="1947944435" sldId="256"/>
            <ac:cxnSpMk id="28" creationId="{71F444DC-2BF7-4689-B6E1-0F0D0E9C8DF5}"/>
          </ac:cxnSpMkLst>
        </pc:cxnChg>
        <pc:cxnChg chg="add del">
          <ac:chgData name="Melikşah Pinar" userId="e3ac7eaf19adf2d4" providerId="LiveId" clId="{0C5A44F8-F63E-4B23-BEF1-B6DE0182D4BA}" dt="2023-10-11T14:57:16.447" v="4" actId="26606"/>
          <ac:cxnSpMkLst>
            <pc:docMk/>
            <pc:sldMk cId="1947944435" sldId="256"/>
            <ac:cxnSpMk id="29" creationId="{FF393DD8-555D-4D86-9600-299145E032F9}"/>
          </ac:cxnSpMkLst>
        </pc:cxnChg>
        <pc:cxnChg chg="add del">
          <ac:chgData name="Melikşah Pinar" userId="e3ac7eaf19adf2d4" providerId="LiveId" clId="{0C5A44F8-F63E-4B23-BEF1-B6DE0182D4BA}" dt="2023-10-11T14:57:38.972" v="10" actId="26606"/>
          <ac:cxnSpMkLst>
            <pc:docMk/>
            <pc:sldMk cId="1947944435" sldId="256"/>
            <ac:cxnSpMk id="43" creationId="{32E97E5C-7A5F-424E-AAE4-654396E90799}"/>
          </ac:cxnSpMkLst>
        </pc:cxnChg>
        <pc:cxnChg chg="add del">
          <ac:chgData name="Melikşah Pinar" userId="e3ac7eaf19adf2d4" providerId="LiveId" clId="{0C5A44F8-F63E-4B23-BEF1-B6DE0182D4BA}" dt="2023-10-11T14:57:41.133" v="12" actId="26606"/>
          <ac:cxnSpMkLst>
            <pc:docMk/>
            <pc:sldMk cId="1947944435" sldId="256"/>
            <ac:cxnSpMk id="48" creationId="{414C5C93-B9E9-4392-ADCF-ABF21209DD56}"/>
          </ac:cxnSpMkLst>
        </pc:cxnChg>
      </pc:sldChg>
      <pc:sldChg chg="modSp new mod">
        <pc:chgData name="Melikşah Pinar" userId="e3ac7eaf19adf2d4" providerId="LiveId" clId="{0C5A44F8-F63E-4B23-BEF1-B6DE0182D4BA}" dt="2023-10-11T15:07:15.151" v="862" actId="20577"/>
        <pc:sldMkLst>
          <pc:docMk/>
          <pc:sldMk cId="2202982289" sldId="257"/>
        </pc:sldMkLst>
        <pc:spChg chg="mod">
          <ac:chgData name="Melikşah Pinar" userId="e3ac7eaf19adf2d4" providerId="LiveId" clId="{0C5A44F8-F63E-4B23-BEF1-B6DE0182D4BA}" dt="2023-10-11T14:59:44.458" v="194" actId="122"/>
          <ac:spMkLst>
            <pc:docMk/>
            <pc:sldMk cId="2202982289" sldId="257"/>
            <ac:spMk id="2" creationId="{049B7449-090F-FE42-3627-83389653535D}"/>
          </ac:spMkLst>
        </pc:spChg>
        <pc:spChg chg="mod">
          <ac:chgData name="Melikşah Pinar" userId="e3ac7eaf19adf2d4" providerId="LiveId" clId="{0C5A44F8-F63E-4B23-BEF1-B6DE0182D4BA}" dt="2023-10-11T15:07:15.151" v="862" actId="20577"/>
          <ac:spMkLst>
            <pc:docMk/>
            <pc:sldMk cId="2202982289" sldId="257"/>
            <ac:spMk id="3" creationId="{3517B06B-E1EE-69D4-396C-0880045BDA2D}"/>
          </ac:spMkLst>
        </pc:spChg>
      </pc:sldChg>
      <pc:sldChg chg="modSp new mod">
        <pc:chgData name="Melikşah Pinar" userId="e3ac7eaf19adf2d4" providerId="LiveId" clId="{0C5A44F8-F63E-4B23-BEF1-B6DE0182D4BA}" dt="2023-10-11T16:24:52.139" v="1470" actId="20577"/>
        <pc:sldMkLst>
          <pc:docMk/>
          <pc:sldMk cId="2539890235" sldId="258"/>
        </pc:sldMkLst>
        <pc:spChg chg="mod">
          <ac:chgData name="Melikşah Pinar" userId="e3ac7eaf19adf2d4" providerId="LiveId" clId="{0C5A44F8-F63E-4B23-BEF1-B6DE0182D4BA}" dt="2023-10-11T16:13:59.845" v="900" actId="20577"/>
          <ac:spMkLst>
            <pc:docMk/>
            <pc:sldMk cId="2539890235" sldId="258"/>
            <ac:spMk id="2" creationId="{616130CA-7FCC-D587-7BA0-01C66303AC73}"/>
          </ac:spMkLst>
        </pc:spChg>
        <pc:spChg chg="mod">
          <ac:chgData name="Melikşah Pinar" userId="e3ac7eaf19adf2d4" providerId="LiveId" clId="{0C5A44F8-F63E-4B23-BEF1-B6DE0182D4BA}" dt="2023-10-11T16:24:52.139" v="1470" actId="20577"/>
          <ac:spMkLst>
            <pc:docMk/>
            <pc:sldMk cId="2539890235" sldId="258"/>
            <ac:spMk id="3" creationId="{6006A1E7-F7C3-8F6E-F649-1035A7E1CCAB}"/>
          </ac:spMkLst>
        </pc:spChg>
      </pc:sldChg>
      <pc:sldChg chg="modSp new mod ord">
        <pc:chgData name="Melikşah Pinar" userId="e3ac7eaf19adf2d4" providerId="LiveId" clId="{0C5A44F8-F63E-4B23-BEF1-B6DE0182D4BA}" dt="2023-10-12T19:40:39.077" v="3261" actId="20577"/>
        <pc:sldMkLst>
          <pc:docMk/>
          <pc:sldMk cId="3530255533" sldId="259"/>
        </pc:sldMkLst>
        <pc:spChg chg="mod">
          <ac:chgData name="Melikşah Pinar" userId="e3ac7eaf19adf2d4" providerId="LiveId" clId="{0C5A44F8-F63E-4B23-BEF1-B6DE0182D4BA}" dt="2023-10-11T16:12:54.984" v="880" actId="122"/>
          <ac:spMkLst>
            <pc:docMk/>
            <pc:sldMk cId="3530255533" sldId="259"/>
            <ac:spMk id="2" creationId="{F3E09EA8-13D1-1CAF-CD3D-5DE94FADB37B}"/>
          </ac:spMkLst>
        </pc:spChg>
        <pc:spChg chg="mod">
          <ac:chgData name="Melikşah Pinar" userId="e3ac7eaf19adf2d4" providerId="LiveId" clId="{0C5A44F8-F63E-4B23-BEF1-B6DE0182D4BA}" dt="2023-10-12T19:40:39.077" v="3261" actId="20577"/>
          <ac:spMkLst>
            <pc:docMk/>
            <pc:sldMk cId="3530255533" sldId="259"/>
            <ac:spMk id="3" creationId="{7A5CE95D-FF7C-D708-363A-4BEE97BDBE98}"/>
          </ac:spMkLst>
        </pc:spChg>
      </pc:sldChg>
      <pc:sldChg chg="modSp new mod">
        <pc:chgData name="Melikşah Pinar" userId="e3ac7eaf19adf2d4" providerId="LiveId" clId="{0C5A44F8-F63E-4B23-BEF1-B6DE0182D4BA}" dt="2023-10-12T19:29:37.915" v="2721" actId="20577"/>
        <pc:sldMkLst>
          <pc:docMk/>
          <pc:sldMk cId="613137337" sldId="260"/>
        </pc:sldMkLst>
        <pc:spChg chg="mod">
          <ac:chgData name="Melikşah Pinar" userId="e3ac7eaf19adf2d4" providerId="LiveId" clId="{0C5A44F8-F63E-4B23-BEF1-B6DE0182D4BA}" dt="2023-10-11T16:28:13.349" v="1477" actId="122"/>
          <ac:spMkLst>
            <pc:docMk/>
            <pc:sldMk cId="613137337" sldId="260"/>
            <ac:spMk id="2" creationId="{3268E199-86B3-245F-2854-6EF8E6A2843A}"/>
          </ac:spMkLst>
        </pc:spChg>
        <pc:spChg chg="mod">
          <ac:chgData name="Melikşah Pinar" userId="e3ac7eaf19adf2d4" providerId="LiveId" clId="{0C5A44F8-F63E-4B23-BEF1-B6DE0182D4BA}" dt="2023-10-12T19:29:37.915" v="2721" actId="20577"/>
          <ac:spMkLst>
            <pc:docMk/>
            <pc:sldMk cId="613137337" sldId="260"/>
            <ac:spMk id="3" creationId="{5A94B58B-D28A-7737-907A-6AA8D5D19067}"/>
          </ac:spMkLst>
        </pc:spChg>
      </pc:sldChg>
      <pc:sldChg chg="modSp new mod">
        <pc:chgData name="Melikşah Pinar" userId="e3ac7eaf19adf2d4" providerId="LiveId" clId="{0C5A44F8-F63E-4B23-BEF1-B6DE0182D4BA}" dt="2023-10-12T20:10:17.522" v="4514" actId="20577"/>
        <pc:sldMkLst>
          <pc:docMk/>
          <pc:sldMk cId="3440483972" sldId="261"/>
        </pc:sldMkLst>
        <pc:spChg chg="mod">
          <ac:chgData name="Melikşah Pinar" userId="e3ac7eaf19adf2d4" providerId="LiveId" clId="{0C5A44F8-F63E-4B23-BEF1-B6DE0182D4BA}" dt="2023-10-11T16:28:26.941" v="1506" actId="20577"/>
          <ac:spMkLst>
            <pc:docMk/>
            <pc:sldMk cId="3440483972" sldId="261"/>
            <ac:spMk id="2" creationId="{A331975E-CEF4-FFE8-63C5-499ECFBEC8AF}"/>
          </ac:spMkLst>
        </pc:spChg>
        <pc:spChg chg="mod">
          <ac:chgData name="Melikşah Pinar" userId="e3ac7eaf19adf2d4" providerId="LiveId" clId="{0C5A44F8-F63E-4B23-BEF1-B6DE0182D4BA}" dt="2023-10-12T20:10:17.522" v="4514" actId="20577"/>
          <ac:spMkLst>
            <pc:docMk/>
            <pc:sldMk cId="3440483972" sldId="261"/>
            <ac:spMk id="3" creationId="{1C3B60AB-A078-FCBF-36FC-0C422C2DD11D}"/>
          </ac:spMkLst>
        </pc:spChg>
      </pc:sldChg>
      <pc:sldChg chg="modSp new mod ord">
        <pc:chgData name="Melikşah Pinar" userId="e3ac7eaf19adf2d4" providerId="LiveId" clId="{0C5A44F8-F63E-4B23-BEF1-B6DE0182D4BA}" dt="2023-10-12T20:15:17.474" v="4728" actId="20577"/>
        <pc:sldMkLst>
          <pc:docMk/>
          <pc:sldMk cId="2500825197" sldId="262"/>
        </pc:sldMkLst>
        <pc:spChg chg="mod">
          <ac:chgData name="Melikşah Pinar" userId="e3ac7eaf19adf2d4" providerId="LiveId" clId="{0C5A44F8-F63E-4B23-BEF1-B6DE0182D4BA}" dt="2023-10-11T16:30:22.330" v="1523" actId="20577"/>
          <ac:spMkLst>
            <pc:docMk/>
            <pc:sldMk cId="2500825197" sldId="262"/>
            <ac:spMk id="2" creationId="{85E7E65D-4C7A-58A7-10D0-DED594F56B3F}"/>
          </ac:spMkLst>
        </pc:spChg>
        <pc:spChg chg="mod">
          <ac:chgData name="Melikşah Pinar" userId="e3ac7eaf19adf2d4" providerId="LiveId" clId="{0C5A44F8-F63E-4B23-BEF1-B6DE0182D4BA}" dt="2023-10-12T20:15:17.474" v="4728" actId="20577"/>
          <ac:spMkLst>
            <pc:docMk/>
            <pc:sldMk cId="2500825197" sldId="262"/>
            <ac:spMk id="3" creationId="{A8386578-3DD4-B6DE-D03D-580C523DF7B8}"/>
          </ac:spMkLst>
        </pc:spChg>
      </pc:sldChg>
      <pc:sldChg chg="modSp new mod ord">
        <pc:chgData name="Melikşah Pinar" userId="e3ac7eaf19adf2d4" providerId="LiveId" clId="{0C5A44F8-F63E-4B23-BEF1-B6DE0182D4BA}" dt="2023-10-12T20:09:13.937" v="4429" actId="20577"/>
        <pc:sldMkLst>
          <pc:docMk/>
          <pc:sldMk cId="2273054887" sldId="263"/>
        </pc:sldMkLst>
        <pc:spChg chg="mod">
          <ac:chgData name="Melikşah Pinar" userId="e3ac7eaf19adf2d4" providerId="LiveId" clId="{0C5A44F8-F63E-4B23-BEF1-B6DE0182D4BA}" dt="2023-10-11T16:31:15.347" v="1555" actId="122"/>
          <ac:spMkLst>
            <pc:docMk/>
            <pc:sldMk cId="2273054887" sldId="263"/>
            <ac:spMk id="2" creationId="{8362C5AE-7C1C-19D2-AE19-5396CF26B9B4}"/>
          </ac:spMkLst>
        </pc:spChg>
        <pc:spChg chg="mod">
          <ac:chgData name="Melikşah Pinar" userId="e3ac7eaf19adf2d4" providerId="LiveId" clId="{0C5A44F8-F63E-4B23-BEF1-B6DE0182D4BA}" dt="2023-10-12T20:09:13.937" v="4429" actId="20577"/>
          <ac:spMkLst>
            <pc:docMk/>
            <pc:sldMk cId="2273054887" sldId="263"/>
            <ac:spMk id="3" creationId="{4E265E52-5A34-05EB-41C3-831C124F5EB4}"/>
          </ac:spMkLst>
        </pc:spChg>
      </pc:sldChg>
      <pc:sldChg chg="modSp new mod">
        <pc:chgData name="Melikşah Pinar" userId="e3ac7eaf19adf2d4" providerId="LiveId" clId="{0C5A44F8-F63E-4B23-BEF1-B6DE0182D4BA}" dt="2023-10-12T20:15:46.009" v="4752" actId="20577"/>
        <pc:sldMkLst>
          <pc:docMk/>
          <pc:sldMk cId="4238505765" sldId="264"/>
        </pc:sldMkLst>
        <pc:spChg chg="mod">
          <ac:chgData name="Melikşah Pinar" userId="e3ac7eaf19adf2d4" providerId="LiveId" clId="{0C5A44F8-F63E-4B23-BEF1-B6DE0182D4BA}" dt="2023-10-12T19:52:13.042" v="3977" actId="122"/>
          <ac:spMkLst>
            <pc:docMk/>
            <pc:sldMk cId="4238505765" sldId="264"/>
            <ac:spMk id="2" creationId="{26B70B5D-350C-45D5-4C45-035FBCA2F123}"/>
          </ac:spMkLst>
        </pc:spChg>
        <pc:spChg chg="mod">
          <ac:chgData name="Melikşah Pinar" userId="e3ac7eaf19adf2d4" providerId="LiveId" clId="{0C5A44F8-F63E-4B23-BEF1-B6DE0182D4BA}" dt="2023-10-12T20:15:46.009" v="4752" actId="20577"/>
          <ac:spMkLst>
            <pc:docMk/>
            <pc:sldMk cId="4238505765" sldId="264"/>
            <ac:spMk id="3" creationId="{1D54E469-785C-C017-B60A-694C608524C5}"/>
          </ac:spMkLst>
        </pc:spChg>
      </pc:sldChg>
      <pc:sldChg chg="modSp new mod">
        <pc:chgData name="Melikşah Pinar" userId="e3ac7eaf19adf2d4" providerId="LiveId" clId="{0C5A44F8-F63E-4B23-BEF1-B6DE0182D4BA}" dt="2023-10-12T20:14:50.742" v="4724" actId="20577"/>
        <pc:sldMkLst>
          <pc:docMk/>
          <pc:sldMk cId="1579279414" sldId="265"/>
        </pc:sldMkLst>
        <pc:spChg chg="mod">
          <ac:chgData name="Melikşah Pinar" userId="e3ac7eaf19adf2d4" providerId="LiveId" clId="{0C5A44F8-F63E-4B23-BEF1-B6DE0182D4BA}" dt="2023-10-12T20:13:13.906" v="4654" actId="1076"/>
          <ac:spMkLst>
            <pc:docMk/>
            <pc:sldMk cId="1579279414" sldId="265"/>
            <ac:spMk id="2" creationId="{E1D76BF7-5BDB-3D00-94A5-B6EA5C9DE025}"/>
          </ac:spMkLst>
        </pc:spChg>
        <pc:spChg chg="mod">
          <ac:chgData name="Melikşah Pinar" userId="e3ac7eaf19adf2d4" providerId="LiveId" clId="{0C5A44F8-F63E-4B23-BEF1-B6DE0182D4BA}" dt="2023-10-12T20:14:50.742" v="4724" actId="20577"/>
          <ac:spMkLst>
            <pc:docMk/>
            <pc:sldMk cId="1579279414" sldId="265"/>
            <ac:spMk id="3" creationId="{ABD5991D-80B5-32ED-0039-469C46881B31}"/>
          </ac:spMkLst>
        </pc:spChg>
      </pc:sldChg>
      <pc:sldMasterChg chg="add del addSldLayout delSldLayout">
        <pc:chgData name="Melikşah Pinar" userId="e3ac7eaf19adf2d4" providerId="LiveId" clId="{0C5A44F8-F63E-4B23-BEF1-B6DE0182D4BA}" dt="2023-10-11T14:57:55.115" v="23" actId="26606"/>
        <pc:sldMasterMkLst>
          <pc:docMk/>
          <pc:sldMasterMk cId="2090276520" sldId="2147483648"/>
        </pc:sldMasterMkLst>
        <pc:sldLayoutChg chg="add del">
          <pc:chgData name="Melikşah Pinar" userId="e3ac7eaf19adf2d4" providerId="LiveId" clId="{0C5A44F8-F63E-4B23-BEF1-B6DE0182D4BA}" dt="2023-10-11T14:57:55.115" v="23" actId="26606"/>
          <pc:sldLayoutMkLst>
            <pc:docMk/>
            <pc:sldMasterMk cId="2090276520" sldId="2147483648"/>
            <pc:sldLayoutMk cId="1653780187" sldId="2147483649"/>
          </pc:sldLayoutMkLst>
        </pc:sldLayoutChg>
        <pc:sldLayoutChg chg="add del">
          <pc:chgData name="Melikşah Pinar" userId="e3ac7eaf19adf2d4" providerId="LiveId" clId="{0C5A44F8-F63E-4B23-BEF1-B6DE0182D4BA}" dt="2023-10-11T14:57:55.115" v="23" actId="26606"/>
          <pc:sldLayoutMkLst>
            <pc:docMk/>
            <pc:sldMasterMk cId="2090276520" sldId="2147483648"/>
            <pc:sldLayoutMk cId="2901061285" sldId="2147483650"/>
          </pc:sldLayoutMkLst>
        </pc:sldLayoutChg>
        <pc:sldLayoutChg chg="add del">
          <pc:chgData name="Melikşah Pinar" userId="e3ac7eaf19adf2d4" providerId="LiveId" clId="{0C5A44F8-F63E-4B23-BEF1-B6DE0182D4BA}" dt="2023-10-11T14:57:55.115" v="23" actId="26606"/>
          <pc:sldLayoutMkLst>
            <pc:docMk/>
            <pc:sldMasterMk cId="2090276520" sldId="2147483648"/>
            <pc:sldLayoutMk cId="1604259206" sldId="2147483651"/>
          </pc:sldLayoutMkLst>
        </pc:sldLayoutChg>
        <pc:sldLayoutChg chg="add del">
          <pc:chgData name="Melikşah Pinar" userId="e3ac7eaf19adf2d4" providerId="LiveId" clId="{0C5A44F8-F63E-4B23-BEF1-B6DE0182D4BA}" dt="2023-10-11T14:57:55.115" v="23" actId="26606"/>
          <pc:sldLayoutMkLst>
            <pc:docMk/>
            <pc:sldMasterMk cId="2090276520" sldId="2147483648"/>
            <pc:sldLayoutMk cId="2316016177" sldId="2147483652"/>
          </pc:sldLayoutMkLst>
        </pc:sldLayoutChg>
        <pc:sldLayoutChg chg="add del">
          <pc:chgData name="Melikşah Pinar" userId="e3ac7eaf19adf2d4" providerId="LiveId" clId="{0C5A44F8-F63E-4B23-BEF1-B6DE0182D4BA}" dt="2023-10-11T14:57:55.115" v="23" actId="26606"/>
          <pc:sldLayoutMkLst>
            <pc:docMk/>
            <pc:sldMasterMk cId="2090276520" sldId="2147483648"/>
            <pc:sldLayoutMk cId="2120197681" sldId="2147483653"/>
          </pc:sldLayoutMkLst>
        </pc:sldLayoutChg>
        <pc:sldLayoutChg chg="add del">
          <pc:chgData name="Melikşah Pinar" userId="e3ac7eaf19adf2d4" providerId="LiveId" clId="{0C5A44F8-F63E-4B23-BEF1-B6DE0182D4BA}" dt="2023-10-11T14:57:55.115" v="23" actId="26606"/>
          <pc:sldLayoutMkLst>
            <pc:docMk/>
            <pc:sldMasterMk cId="2090276520" sldId="2147483648"/>
            <pc:sldLayoutMk cId="2235205942" sldId="2147483654"/>
          </pc:sldLayoutMkLst>
        </pc:sldLayoutChg>
        <pc:sldLayoutChg chg="add del">
          <pc:chgData name="Melikşah Pinar" userId="e3ac7eaf19adf2d4" providerId="LiveId" clId="{0C5A44F8-F63E-4B23-BEF1-B6DE0182D4BA}" dt="2023-10-11T14:57:55.115" v="23" actId="26606"/>
          <pc:sldLayoutMkLst>
            <pc:docMk/>
            <pc:sldMasterMk cId="2090276520" sldId="2147483648"/>
            <pc:sldLayoutMk cId="1534017929" sldId="2147483655"/>
          </pc:sldLayoutMkLst>
        </pc:sldLayoutChg>
        <pc:sldLayoutChg chg="add del">
          <pc:chgData name="Melikşah Pinar" userId="e3ac7eaf19adf2d4" providerId="LiveId" clId="{0C5A44F8-F63E-4B23-BEF1-B6DE0182D4BA}" dt="2023-10-11T14:57:55.115" v="23" actId="26606"/>
          <pc:sldLayoutMkLst>
            <pc:docMk/>
            <pc:sldMasterMk cId="2090276520" sldId="2147483648"/>
            <pc:sldLayoutMk cId="4280936275" sldId="2147483656"/>
          </pc:sldLayoutMkLst>
        </pc:sldLayoutChg>
        <pc:sldLayoutChg chg="add del">
          <pc:chgData name="Melikşah Pinar" userId="e3ac7eaf19adf2d4" providerId="LiveId" clId="{0C5A44F8-F63E-4B23-BEF1-B6DE0182D4BA}" dt="2023-10-11T14:57:55.115" v="23" actId="26606"/>
          <pc:sldLayoutMkLst>
            <pc:docMk/>
            <pc:sldMasterMk cId="2090276520" sldId="2147483648"/>
            <pc:sldLayoutMk cId="3675604362" sldId="2147483657"/>
          </pc:sldLayoutMkLst>
        </pc:sldLayoutChg>
        <pc:sldLayoutChg chg="add del">
          <pc:chgData name="Melikşah Pinar" userId="e3ac7eaf19adf2d4" providerId="LiveId" clId="{0C5A44F8-F63E-4B23-BEF1-B6DE0182D4BA}" dt="2023-10-11T14:57:55.115" v="23" actId="26606"/>
          <pc:sldLayoutMkLst>
            <pc:docMk/>
            <pc:sldMasterMk cId="2090276520" sldId="2147483648"/>
            <pc:sldLayoutMk cId="2669536214" sldId="2147483658"/>
          </pc:sldLayoutMkLst>
        </pc:sldLayoutChg>
        <pc:sldLayoutChg chg="add del">
          <pc:chgData name="Melikşah Pinar" userId="e3ac7eaf19adf2d4" providerId="LiveId" clId="{0C5A44F8-F63E-4B23-BEF1-B6DE0182D4BA}" dt="2023-10-11T14:57:55.115" v="23" actId="26606"/>
          <pc:sldLayoutMkLst>
            <pc:docMk/>
            <pc:sldMasterMk cId="2090276520" sldId="2147483648"/>
            <pc:sldLayoutMk cId="3450066658" sldId="2147483659"/>
          </pc:sldLayoutMkLst>
        </pc:sldLayoutChg>
      </pc:sldMasterChg>
      <pc:sldMasterChg chg="add del replId addSldLayout delSldLayout">
        <pc:chgData name="Melikşah Pinar" userId="e3ac7eaf19adf2d4" providerId="LiveId" clId="{0C5A44F8-F63E-4B23-BEF1-B6DE0182D4BA}" dt="2023-10-11T14:57:44.311" v="14" actId="26606"/>
        <pc:sldMasterMkLst>
          <pc:docMk/>
          <pc:sldMasterMk cId="2902802588" sldId="2147483660"/>
        </pc:sldMasterMkLst>
        <pc:sldLayoutChg chg="add del">
          <pc:chgData name="Melikşah Pinar" userId="e3ac7eaf19adf2d4" providerId="LiveId" clId="{0C5A44F8-F63E-4B23-BEF1-B6DE0182D4BA}" dt="2023-10-11T14:57:44.311" v="14" actId="26606"/>
          <pc:sldLayoutMkLst>
            <pc:docMk/>
            <pc:sldMasterMk cId="2902802588" sldId="2147483660"/>
            <pc:sldLayoutMk cId="2625657562" sldId="2147483661"/>
          </pc:sldLayoutMkLst>
        </pc:sldLayoutChg>
        <pc:sldLayoutChg chg="add del replId">
          <pc:chgData name="Melikşah Pinar" userId="e3ac7eaf19adf2d4" providerId="LiveId" clId="{0C5A44F8-F63E-4B23-BEF1-B6DE0182D4BA}" dt="2023-10-11T14:57:44.311" v="14" actId="26606"/>
          <pc:sldLayoutMkLst>
            <pc:docMk/>
            <pc:sldMasterMk cId="2902802588" sldId="2147483660"/>
            <pc:sldLayoutMk cId="2835364288" sldId="2147483662"/>
          </pc:sldLayoutMkLst>
        </pc:sldLayoutChg>
        <pc:sldLayoutChg chg="add del replId">
          <pc:chgData name="Melikşah Pinar" userId="e3ac7eaf19adf2d4" providerId="LiveId" clId="{0C5A44F8-F63E-4B23-BEF1-B6DE0182D4BA}" dt="2023-10-11T14:57:44.311" v="14" actId="26606"/>
          <pc:sldLayoutMkLst>
            <pc:docMk/>
            <pc:sldMasterMk cId="2902802588" sldId="2147483660"/>
            <pc:sldLayoutMk cId="3383832848" sldId="2147483663"/>
          </pc:sldLayoutMkLst>
        </pc:sldLayoutChg>
        <pc:sldLayoutChg chg="add del replId">
          <pc:chgData name="Melikşah Pinar" userId="e3ac7eaf19adf2d4" providerId="LiveId" clId="{0C5A44F8-F63E-4B23-BEF1-B6DE0182D4BA}" dt="2023-10-11T14:57:44.311" v="14" actId="26606"/>
          <pc:sldLayoutMkLst>
            <pc:docMk/>
            <pc:sldMasterMk cId="2902802588" sldId="2147483660"/>
            <pc:sldLayoutMk cId="2812280973" sldId="2147483664"/>
          </pc:sldLayoutMkLst>
        </pc:sldLayoutChg>
        <pc:sldLayoutChg chg="add del replId">
          <pc:chgData name="Melikşah Pinar" userId="e3ac7eaf19adf2d4" providerId="LiveId" clId="{0C5A44F8-F63E-4B23-BEF1-B6DE0182D4BA}" dt="2023-10-11T14:57:44.311" v="14" actId="26606"/>
          <pc:sldLayoutMkLst>
            <pc:docMk/>
            <pc:sldMasterMk cId="2902802588" sldId="2147483660"/>
            <pc:sldLayoutMk cId="3772074879" sldId="2147483665"/>
          </pc:sldLayoutMkLst>
        </pc:sldLayoutChg>
        <pc:sldLayoutChg chg="add del replId">
          <pc:chgData name="Melikşah Pinar" userId="e3ac7eaf19adf2d4" providerId="LiveId" clId="{0C5A44F8-F63E-4B23-BEF1-B6DE0182D4BA}" dt="2023-10-11T14:57:44.311" v="14" actId="26606"/>
          <pc:sldLayoutMkLst>
            <pc:docMk/>
            <pc:sldMasterMk cId="2902802588" sldId="2147483660"/>
            <pc:sldLayoutMk cId="2184300928" sldId="2147483666"/>
          </pc:sldLayoutMkLst>
        </pc:sldLayoutChg>
        <pc:sldLayoutChg chg="add del replId">
          <pc:chgData name="Melikşah Pinar" userId="e3ac7eaf19adf2d4" providerId="LiveId" clId="{0C5A44F8-F63E-4B23-BEF1-B6DE0182D4BA}" dt="2023-10-11T14:57:44.311" v="14" actId="26606"/>
          <pc:sldLayoutMkLst>
            <pc:docMk/>
            <pc:sldMasterMk cId="2902802588" sldId="2147483660"/>
            <pc:sldLayoutMk cId="442984360" sldId="2147483667"/>
          </pc:sldLayoutMkLst>
        </pc:sldLayoutChg>
        <pc:sldLayoutChg chg="add del replId">
          <pc:chgData name="Melikşah Pinar" userId="e3ac7eaf19adf2d4" providerId="LiveId" clId="{0C5A44F8-F63E-4B23-BEF1-B6DE0182D4BA}" dt="2023-10-11T14:57:44.311" v="14" actId="26606"/>
          <pc:sldLayoutMkLst>
            <pc:docMk/>
            <pc:sldMasterMk cId="2902802588" sldId="2147483660"/>
            <pc:sldLayoutMk cId="2353258607" sldId="2147483668"/>
          </pc:sldLayoutMkLst>
        </pc:sldLayoutChg>
        <pc:sldLayoutChg chg="add del replId">
          <pc:chgData name="Melikşah Pinar" userId="e3ac7eaf19adf2d4" providerId="LiveId" clId="{0C5A44F8-F63E-4B23-BEF1-B6DE0182D4BA}" dt="2023-10-11T14:57:44.311" v="14" actId="26606"/>
          <pc:sldLayoutMkLst>
            <pc:docMk/>
            <pc:sldMasterMk cId="2902802588" sldId="2147483660"/>
            <pc:sldLayoutMk cId="3543768514" sldId="2147483669"/>
          </pc:sldLayoutMkLst>
        </pc:sldLayoutChg>
        <pc:sldLayoutChg chg="add del replId">
          <pc:chgData name="Melikşah Pinar" userId="e3ac7eaf19adf2d4" providerId="LiveId" clId="{0C5A44F8-F63E-4B23-BEF1-B6DE0182D4BA}" dt="2023-10-11T14:57:44.311" v="14" actId="26606"/>
          <pc:sldLayoutMkLst>
            <pc:docMk/>
            <pc:sldMasterMk cId="2902802588" sldId="2147483660"/>
            <pc:sldLayoutMk cId="2166048338" sldId="2147483670"/>
          </pc:sldLayoutMkLst>
        </pc:sldLayoutChg>
        <pc:sldLayoutChg chg="add del replId">
          <pc:chgData name="Melikşah Pinar" userId="e3ac7eaf19adf2d4" providerId="LiveId" clId="{0C5A44F8-F63E-4B23-BEF1-B6DE0182D4BA}" dt="2023-10-11T14:57:44.311" v="14" actId="26606"/>
          <pc:sldLayoutMkLst>
            <pc:docMk/>
            <pc:sldMasterMk cId="2902802588" sldId="2147483660"/>
            <pc:sldLayoutMk cId="3866143903" sldId="2147483671"/>
          </pc:sldLayoutMkLst>
        </pc:sldLayoutChg>
      </pc:sldMasterChg>
      <pc:sldMasterChg chg="add del addSldLayout delSldLayout">
        <pc:chgData name="Melikşah Pinar" userId="e3ac7eaf19adf2d4" providerId="LiveId" clId="{0C5A44F8-F63E-4B23-BEF1-B6DE0182D4BA}" dt="2023-10-11T14:57:48.317" v="18" actId="26606"/>
        <pc:sldMasterMkLst>
          <pc:docMk/>
          <pc:sldMasterMk cId="2254671730" sldId="2147483686"/>
        </pc:sldMasterMkLst>
        <pc:sldLayoutChg chg="add del">
          <pc:chgData name="Melikşah Pinar" userId="e3ac7eaf19adf2d4" providerId="LiveId" clId="{0C5A44F8-F63E-4B23-BEF1-B6DE0182D4BA}" dt="2023-10-11T14:57:48.317" v="18" actId="26606"/>
          <pc:sldLayoutMkLst>
            <pc:docMk/>
            <pc:sldMasterMk cId="2254671730" sldId="2147483686"/>
            <pc:sldLayoutMk cId="3082699137" sldId="2147483675"/>
          </pc:sldLayoutMkLst>
        </pc:sldLayoutChg>
        <pc:sldLayoutChg chg="add del">
          <pc:chgData name="Melikşah Pinar" userId="e3ac7eaf19adf2d4" providerId="LiveId" clId="{0C5A44F8-F63E-4B23-BEF1-B6DE0182D4BA}" dt="2023-10-11T14:57:48.317" v="18" actId="26606"/>
          <pc:sldLayoutMkLst>
            <pc:docMk/>
            <pc:sldMasterMk cId="2254671730" sldId="2147483686"/>
            <pc:sldLayoutMk cId="4021015344" sldId="2147483676"/>
          </pc:sldLayoutMkLst>
        </pc:sldLayoutChg>
        <pc:sldLayoutChg chg="add del">
          <pc:chgData name="Melikşah Pinar" userId="e3ac7eaf19adf2d4" providerId="LiveId" clId="{0C5A44F8-F63E-4B23-BEF1-B6DE0182D4BA}" dt="2023-10-11T14:57:48.317" v="18" actId="26606"/>
          <pc:sldLayoutMkLst>
            <pc:docMk/>
            <pc:sldMasterMk cId="2254671730" sldId="2147483686"/>
            <pc:sldLayoutMk cId="2166902038" sldId="2147483677"/>
          </pc:sldLayoutMkLst>
        </pc:sldLayoutChg>
        <pc:sldLayoutChg chg="add del">
          <pc:chgData name="Melikşah Pinar" userId="e3ac7eaf19adf2d4" providerId="LiveId" clId="{0C5A44F8-F63E-4B23-BEF1-B6DE0182D4BA}" dt="2023-10-11T14:57:48.317" v="18" actId="26606"/>
          <pc:sldLayoutMkLst>
            <pc:docMk/>
            <pc:sldMasterMk cId="2254671730" sldId="2147483686"/>
            <pc:sldLayoutMk cId="1800794284" sldId="2147483678"/>
          </pc:sldLayoutMkLst>
        </pc:sldLayoutChg>
        <pc:sldLayoutChg chg="add del">
          <pc:chgData name="Melikşah Pinar" userId="e3ac7eaf19adf2d4" providerId="LiveId" clId="{0C5A44F8-F63E-4B23-BEF1-B6DE0182D4BA}" dt="2023-10-11T14:57:48.317" v="18" actId="26606"/>
          <pc:sldLayoutMkLst>
            <pc:docMk/>
            <pc:sldMasterMk cId="2254671730" sldId="2147483686"/>
            <pc:sldLayoutMk cId="1751245351" sldId="2147483679"/>
          </pc:sldLayoutMkLst>
        </pc:sldLayoutChg>
        <pc:sldLayoutChg chg="add del">
          <pc:chgData name="Melikşah Pinar" userId="e3ac7eaf19adf2d4" providerId="LiveId" clId="{0C5A44F8-F63E-4B23-BEF1-B6DE0182D4BA}" dt="2023-10-11T14:57:48.317" v="18" actId="26606"/>
          <pc:sldLayoutMkLst>
            <pc:docMk/>
            <pc:sldMasterMk cId="2254671730" sldId="2147483686"/>
            <pc:sldLayoutMk cId="546131416" sldId="2147483680"/>
          </pc:sldLayoutMkLst>
        </pc:sldLayoutChg>
        <pc:sldLayoutChg chg="add del">
          <pc:chgData name="Melikşah Pinar" userId="e3ac7eaf19adf2d4" providerId="LiveId" clId="{0C5A44F8-F63E-4B23-BEF1-B6DE0182D4BA}" dt="2023-10-11T14:57:48.317" v="18" actId="26606"/>
          <pc:sldLayoutMkLst>
            <pc:docMk/>
            <pc:sldMasterMk cId="2254671730" sldId="2147483686"/>
            <pc:sldLayoutMk cId="1067848985" sldId="2147483681"/>
          </pc:sldLayoutMkLst>
        </pc:sldLayoutChg>
        <pc:sldLayoutChg chg="add del">
          <pc:chgData name="Melikşah Pinar" userId="e3ac7eaf19adf2d4" providerId="LiveId" clId="{0C5A44F8-F63E-4B23-BEF1-B6DE0182D4BA}" dt="2023-10-11T14:57:48.317" v="18" actId="26606"/>
          <pc:sldLayoutMkLst>
            <pc:docMk/>
            <pc:sldMasterMk cId="2254671730" sldId="2147483686"/>
            <pc:sldLayoutMk cId="1270179188" sldId="2147483682"/>
          </pc:sldLayoutMkLst>
        </pc:sldLayoutChg>
        <pc:sldLayoutChg chg="add del">
          <pc:chgData name="Melikşah Pinar" userId="e3ac7eaf19adf2d4" providerId="LiveId" clId="{0C5A44F8-F63E-4B23-BEF1-B6DE0182D4BA}" dt="2023-10-11T14:57:48.317" v="18" actId="26606"/>
          <pc:sldLayoutMkLst>
            <pc:docMk/>
            <pc:sldMasterMk cId="2254671730" sldId="2147483686"/>
            <pc:sldLayoutMk cId="6298685" sldId="2147483683"/>
          </pc:sldLayoutMkLst>
        </pc:sldLayoutChg>
        <pc:sldLayoutChg chg="add del">
          <pc:chgData name="Melikşah Pinar" userId="e3ac7eaf19adf2d4" providerId="LiveId" clId="{0C5A44F8-F63E-4B23-BEF1-B6DE0182D4BA}" dt="2023-10-11T14:57:48.317" v="18" actId="26606"/>
          <pc:sldLayoutMkLst>
            <pc:docMk/>
            <pc:sldMasterMk cId="2254671730" sldId="2147483686"/>
            <pc:sldLayoutMk cId="344839430" sldId="2147483684"/>
          </pc:sldLayoutMkLst>
        </pc:sldLayoutChg>
        <pc:sldLayoutChg chg="add del">
          <pc:chgData name="Melikşah Pinar" userId="e3ac7eaf19adf2d4" providerId="LiveId" clId="{0C5A44F8-F63E-4B23-BEF1-B6DE0182D4BA}" dt="2023-10-11T14:57:48.317" v="18" actId="26606"/>
          <pc:sldLayoutMkLst>
            <pc:docMk/>
            <pc:sldMasterMk cId="2254671730" sldId="2147483686"/>
            <pc:sldLayoutMk cId="3278784930" sldId="2147483685"/>
          </pc:sldLayoutMkLst>
        </pc:sldLayoutChg>
      </pc:sldMasterChg>
      <pc:sldMasterChg chg="add del addSldLayout delSldLayout">
        <pc:chgData name="Melikşah Pinar" userId="e3ac7eaf19adf2d4" providerId="LiveId" clId="{0C5A44F8-F63E-4B23-BEF1-B6DE0182D4BA}" dt="2023-10-11T14:57:41.133" v="12" actId="26606"/>
        <pc:sldMasterMkLst>
          <pc:docMk/>
          <pc:sldMasterMk cId="2255436280" sldId="2147483686"/>
        </pc:sldMasterMkLst>
        <pc:sldLayoutChg chg="add del">
          <pc:chgData name="Melikşah Pinar" userId="e3ac7eaf19adf2d4" providerId="LiveId" clId="{0C5A44F8-F63E-4B23-BEF1-B6DE0182D4BA}" dt="2023-10-11T14:57:41.133" v="12" actId="26606"/>
          <pc:sldLayoutMkLst>
            <pc:docMk/>
            <pc:sldMasterMk cId="2255436280" sldId="2147483686"/>
            <pc:sldLayoutMk cId="3995731976" sldId="2147483675"/>
          </pc:sldLayoutMkLst>
        </pc:sldLayoutChg>
        <pc:sldLayoutChg chg="add del">
          <pc:chgData name="Melikşah Pinar" userId="e3ac7eaf19adf2d4" providerId="LiveId" clId="{0C5A44F8-F63E-4B23-BEF1-B6DE0182D4BA}" dt="2023-10-11T14:57:41.133" v="12" actId="26606"/>
          <pc:sldLayoutMkLst>
            <pc:docMk/>
            <pc:sldMasterMk cId="2255436280" sldId="2147483686"/>
            <pc:sldLayoutMk cId="1421959770" sldId="2147483676"/>
          </pc:sldLayoutMkLst>
        </pc:sldLayoutChg>
        <pc:sldLayoutChg chg="add del">
          <pc:chgData name="Melikşah Pinar" userId="e3ac7eaf19adf2d4" providerId="LiveId" clId="{0C5A44F8-F63E-4B23-BEF1-B6DE0182D4BA}" dt="2023-10-11T14:57:41.133" v="12" actId="26606"/>
          <pc:sldLayoutMkLst>
            <pc:docMk/>
            <pc:sldMasterMk cId="2255436280" sldId="2147483686"/>
            <pc:sldLayoutMk cId="3991060420" sldId="2147483677"/>
          </pc:sldLayoutMkLst>
        </pc:sldLayoutChg>
        <pc:sldLayoutChg chg="add del">
          <pc:chgData name="Melikşah Pinar" userId="e3ac7eaf19adf2d4" providerId="LiveId" clId="{0C5A44F8-F63E-4B23-BEF1-B6DE0182D4BA}" dt="2023-10-11T14:57:41.133" v="12" actId="26606"/>
          <pc:sldLayoutMkLst>
            <pc:docMk/>
            <pc:sldMasterMk cId="2255436280" sldId="2147483686"/>
            <pc:sldLayoutMk cId="2466995526" sldId="2147483678"/>
          </pc:sldLayoutMkLst>
        </pc:sldLayoutChg>
        <pc:sldLayoutChg chg="add del">
          <pc:chgData name="Melikşah Pinar" userId="e3ac7eaf19adf2d4" providerId="LiveId" clId="{0C5A44F8-F63E-4B23-BEF1-B6DE0182D4BA}" dt="2023-10-11T14:57:41.133" v="12" actId="26606"/>
          <pc:sldLayoutMkLst>
            <pc:docMk/>
            <pc:sldMasterMk cId="2255436280" sldId="2147483686"/>
            <pc:sldLayoutMk cId="1171816684" sldId="2147483679"/>
          </pc:sldLayoutMkLst>
        </pc:sldLayoutChg>
        <pc:sldLayoutChg chg="add del">
          <pc:chgData name="Melikşah Pinar" userId="e3ac7eaf19adf2d4" providerId="LiveId" clId="{0C5A44F8-F63E-4B23-BEF1-B6DE0182D4BA}" dt="2023-10-11T14:57:41.133" v="12" actId="26606"/>
          <pc:sldLayoutMkLst>
            <pc:docMk/>
            <pc:sldMasterMk cId="2255436280" sldId="2147483686"/>
            <pc:sldLayoutMk cId="1623067844" sldId="2147483680"/>
          </pc:sldLayoutMkLst>
        </pc:sldLayoutChg>
        <pc:sldLayoutChg chg="add del">
          <pc:chgData name="Melikşah Pinar" userId="e3ac7eaf19adf2d4" providerId="LiveId" clId="{0C5A44F8-F63E-4B23-BEF1-B6DE0182D4BA}" dt="2023-10-11T14:57:41.133" v="12" actId="26606"/>
          <pc:sldLayoutMkLst>
            <pc:docMk/>
            <pc:sldMasterMk cId="2255436280" sldId="2147483686"/>
            <pc:sldLayoutMk cId="873497791" sldId="2147483681"/>
          </pc:sldLayoutMkLst>
        </pc:sldLayoutChg>
        <pc:sldLayoutChg chg="add del">
          <pc:chgData name="Melikşah Pinar" userId="e3ac7eaf19adf2d4" providerId="LiveId" clId="{0C5A44F8-F63E-4B23-BEF1-B6DE0182D4BA}" dt="2023-10-11T14:57:41.133" v="12" actId="26606"/>
          <pc:sldLayoutMkLst>
            <pc:docMk/>
            <pc:sldMasterMk cId="2255436280" sldId="2147483686"/>
            <pc:sldLayoutMk cId="3943252769" sldId="2147483682"/>
          </pc:sldLayoutMkLst>
        </pc:sldLayoutChg>
        <pc:sldLayoutChg chg="add del">
          <pc:chgData name="Melikşah Pinar" userId="e3ac7eaf19adf2d4" providerId="LiveId" clId="{0C5A44F8-F63E-4B23-BEF1-B6DE0182D4BA}" dt="2023-10-11T14:57:41.133" v="12" actId="26606"/>
          <pc:sldLayoutMkLst>
            <pc:docMk/>
            <pc:sldMasterMk cId="2255436280" sldId="2147483686"/>
            <pc:sldLayoutMk cId="1015416472" sldId="2147483683"/>
          </pc:sldLayoutMkLst>
        </pc:sldLayoutChg>
        <pc:sldLayoutChg chg="add del">
          <pc:chgData name="Melikşah Pinar" userId="e3ac7eaf19adf2d4" providerId="LiveId" clId="{0C5A44F8-F63E-4B23-BEF1-B6DE0182D4BA}" dt="2023-10-11T14:57:41.133" v="12" actId="26606"/>
          <pc:sldLayoutMkLst>
            <pc:docMk/>
            <pc:sldMasterMk cId="2255436280" sldId="2147483686"/>
            <pc:sldLayoutMk cId="304201362" sldId="2147483684"/>
          </pc:sldLayoutMkLst>
        </pc:sldLayoutChg>
        <pc:sldLayoutChg chg="add del">
          <pc:chgData name="Melikşah Pinar" userId="e3ac7eaf19adf2d4" providerId="LiveId" clId="{0C5A44F8-F63E-4B23-BEF1-B6DE0182D4BA}" dt="2023-10-11T14:57:41.133" v="12" actId="26606"/>
          <pc:sldLayoutMkLst>
            <pc:docMk/>
            <pc:sldMasterMk cId="2255436280" sldId="2147483686"/>
            <pc:sldLayoutMk cId="860331775" sldId="2147483685"/>
          </pc:sldLayoutMkLst>
        </pc:sldLayoutChg>
      </pc:sldMasterChg>
      <pc:sldMasterChg chg="add del addSldLayout delSldLayout">
        <pc:chgData name="Melikşah Pinar" userId="e3ac7eaf19adf2d4" providerId="LiveId" clId="{0C5A44F8-F63E-4B23-BEF1-B6DE0182D4BA}" dt="2023-10-11T14:57:55.078" v="22" actId="26606"/>
        <pc:sldMasterMkLst>
          <pc:docMk/>
          <pc:sldMasterMk cId="2498917237" sldId="2147483686"/>
        </pc:sldMasterMkLst>
        <pc:sldLayoutChg chg="add del">
          <pc:chgData name="Melikşah Pinar" userId="e3ac7eaf19adf2d4" providerId="LiveId" clId="{0C5A44F8-F63E-4B23-BEF1-B6DE0182D4BA}" dt="2023-10-11T14:57:55.078" v="22" actId="26606"/>
          <pc:sldLayoutMkLst>
            <pc:docMk/>
            <pc:sldMasterMk cId="2498917237" sldId="2147483686"/>
            <pc:sldLayoutMk cId="2870008663" sldId="2147483675"/>
          </pc:sldLayoutMkLst>
        </pc:sldLayoutChg>
        <pc:sldLayoutChg chg="add del">
          <pc:chgData name="Melikşah Pinar" userId="e3ac7eaf19adf2d4" providerId="LiveId" clId="{0C5A44F8-F63E-4B23-BEF1-B6DE0182D4BA}" dt="2023-10-11T14:57:55.078" v="22" actId="26606"/>
          <pc:sldLayoutMkLst>
            <pc:docMk/>
            <pc:sldMasterMk cId="2498917237" sldId="2147483686"/>
            <pc:sldLayoutMk cId="2331799755" sldId="2147483676"/>
          </pc:sldLayoutMkLst>
        </pc:sldLayoutChg>
        <pc:sldLayoutChg chg="add del">
          <pc:chgData name="Melikşah Pinar" userId="e3ac7eaf19adf2d4" providerId="LiveId" clId="{0C5A44F8-F63E-4B23-BEF1-B6DE0182D4BA}" dt="2023-10-11T14:57:55.078" v="22" actId="26606"/>
          <pc:sldLayoutMkLst>
            <pc:docMk/>
            <pc:sldMasterMk cId="2498917237" sldId="2147483686"/>
            <pc:sldLayoutMk cId="1883257637" sldId="2147483677"/>
          </pc:sldLayoutMkLst>
        </pc:sldLayoutChg>
        <pc:sldLayoutChg chg="add del">
          <pc:chgData name="Melikşah Pinar" userId="e3ac7eaf19adf2d4" providerId="LiveId" clId="{0C5A44F8-F63E-4B23-BEF1-B6DE0182D4BA}" dt="2023-10-11T14:57:55.078" v="22" actId="26606"/>
          <pc:sldLayoutMkLst>
            <pc:docMk/>
            <pc:sldMasterMk cId="2498917237" sldId="2147483686"/>
            <pc:sldLayoutMk cId="3352756581" sldId="2147483678"/>
          </pc:sldLayoutMkLst>
        </pc:sldLayoutChg>
        <pc:sldLayoutChg chg="add del">
          <pc:chgData name="Melikşah Pinar" userId="e3ac7eaf19adf2d4" providerId="LiveId" clId="{0C5A44F8-F63E-4B23-BEF1-B6DE0182D4BA}" dt="2023-10-11T14:57:55.078" v="22" actId="26606"/>
          <pc:sldLayoutMkLst>
            <pc:docMk/>
            <pc:sldMasterMk cId="2498917237" sldId="2147483686"/>
            <pc:sldLayoutMk cId="3208063679" sldId="2147483679"/>
          </pc:sldLayoutMkLst>
        </pc:sldLayoutChg>
        <pc:sldLayoutChg chg="add del">
          <pc:chgData name="Melikşah Pinar" userId="e3ac7eaf19adf2d4" providerId="LiveId" clId="{0C5A44F8-F63E-4B23-BEF1-B6DE0182D4BA}" dt="2023-10-11T14:57:55.078" v="22" actId="26606"/>
          <pc:sldLayoutMkLst>
            <pc:docMk/>
            <pc:sldMasterMk cId="2498917237" sldId="2147483686"/>
            <pc:sldLayoutMk cId="1940336452" sldId="2147483680"/>
          </pc:sldLayoutMkLst>
        </pc:sldLayoutChg>
        <pc:sldLayoutChg chg="add del">
          <pc:chgData name="Melikşah Pinar" userId="e3ac7eaf19adf2d4" providerId="LiveId" clId="{0C5A44F8-F63E-4B23-BEF1-B6DE0182D4BA}" dt="2023-10-11T14:57:55.078" v="22" actId="26606"/>
          <pc:sldLayoutMkLst>
            <pc:docMk/>
            <pc:sldMasterMk cId="2498917237" sldId="2147483686"/>
            <pc:sldLayoutMk cId="1006725943" sldId="2147483681"/>
          </pc:sldLayoutMkLst>
        </pc:sldLayoutChg>
        <pc:sldLayoutChg chg="add del">
          <pc:chgData name="Melikşah Pinar" userId="e3ac7eaf19adf2d4" providerId="LiveId" clId="{0C5A44F8-F63E-4B23-BEF1-B6DE0182D4BA}" dt="2023-10-11T14:57:55.078" v="22" actId="26606"/>
          <pc:sldLayoutMkLst>
            <pc:docMk/>
            <pc:sldMasterMk cId="2498917237" sldId="2147483686"/>
            <pc:sldLayoutMk cId="2219745232" sldId="2147483682"/>
          </pc:sldLayoutMkLst>
        </pc:sldLayoutChg>
        <pc:sldLayoutChg chg="add del">
          <pc:chgData name="Melikşah Pinar" userId="e3ac7eaf19adf2d4" providerId="LiveId" clId="{0C5A44F8-F63E-4B23-BEF1-B6DE0182D4BA}" dt="2023-10-11T14:57:55.078" v="22" actId="26606"/>
          <pc:sldLayoutMkLst>
            <pc:docMk/>
            <pc:sldMasterMk cId="2498917237" sldId="2147483686"/>
            <pc:sldLayoutMk cId="291190198" sldId="2147483683"/>
          </pc:sldLayoutMkLst>
        </pc:sldLayoutChg>
        <pc:sldLayoutChg chg="add del">
          <pc:chgData name="Melikşah Pinar" userId="e3ac7eaf19adf2d4" providerId="LiveId" clId="{0C5A44F8-F63E-4B23-BEF1-B6DE0182D4BA}" dt="2023-10-11T14:57:55.078" v="22" actId="26606"/>
          <pc:sldLayoutMkLst>
            <pc:docMk/>
            <pc:sldMasterMk cId="2498917237" sldId="2147483686"/>
            <pc:sldLayoutMk cId="79342820" sldId="2147483684"/>
          </pc:sldLayoutMkLst>
        </pc:sldLayoutChg>
        <pc:sldLayoutChg chg="add del">
          <pc:chgData name="Melikşah Pinar" userId="e3ac7eaf19adf2d4" providerId="LiveId" clId="{0C5A44F8-F63E-4B23-BEF1-B6DE0182D4BA}" dt="2023-10-11T14:57:55.078" v="22" actId="26606"/>
          <pc:sldLayoutMkLst>
            <pc:docMk/>
            <pc:sldMasterMk cId="2498917237" sldId="2147483686"/>
            <pc:sldLayoutMk cId="4274149031" sldId="2147483685"/>
          </pc:sldLayoutMkLst>
        </pc:sldLayoutChg>
      </pc:sldMasterChg>
      <pc:sldMasterChg chg="add del addSldLayout delSldLayout">
        <pc:chgData name="Melikşah Pinar" userId="e3ac7eaf19adf2d4" providerId="LiveId" clId="{0C5A44F8-F63E-4B23-BEF1-B6DE0182D4BA}" dt="2023-10-11T14:57:16.447" v="4" actId="26606"/>
        <pc:sldMasterMkLst>
          <pc:docMk/>
          <pc:sldMasterMk cId="744388179" sldId="2147483712"/>
        </pc:sldMasterMkLst>
        <pc:sldLayoutChg chg="add del">
          <pc:chgData name="Melikşah Pinar" userId="e3ac7eaf19adf2d4" providerId="LiveId" clId="{0C5A44F8-F63E-4B23-BEF1-B6DE0182D4BA}" dt="2023-10-11T14:57:16.447" v="4" actId="26606"/>
          <pc:sldLayoutMkLst>
            <pc:docMk/>
            <pc:sldMasterMk cId="744388179" sldId="2147483712"/>
            <pc:sldLayoutMk cId="1686858720" sldId="2147483701"/>
          </pc:sldLayoutMkLst>
        </pc:sldLayoutChg>
        <pc:sldLayoutChg chg="add del">
          <pc:chgData name="Melikşah Pinar" userId="e3ac7eaf19adf2d4" providerId="LiveId" clId="{0C5A44F8-F63E-4B23-BEF1-B6DE0182D4BA}" dt="2023-10-11T14:57:16.447" v="4" actId="26606"/>
          <pc:sldLayoutMkLst>
            <pc:docMk/>
            <pc:sldMasterMk cId="744388179" sldId="2147483712"/>
            <pc:sldLayoutMk cId="440012228" sldId="2147483702"/>
          </pc:sldLayoutMkLst>
        </pc:sldLayoutChg>
        <pc:sldLayoutChg chg="add del">
          <pc:chgData name="Melikşah Pinar" userId="e3ac7eaf19adf2d4" providerId="LiveId" clId="{0C5A44F8-F63E-4B23-BEF1-B6DE0182D4BA}" dt="2023-10-11T14:57:16.447" v="4" actId="26606"/>
          <pc:sldLayoutMkLst>
            <pc:docMk/>
            <pc:sldMasterMk cId="744388179" sldId="2147483712"/>
            <pc:sldLayoutMk cId="3978931487" sldId="2147483703"/>
          </pc:sldLayoutMkLst>
        </pc:sldLayoutChg>
        <pc:sldLayoutChg chg="add del">
          <pc:chgData name="Melikşah Pinar" userId="e3ac7eaf19adf2d4" providerId="LiveId" clId="{0C5A44F8-F63E-4B23-BEF1-B6DE0182D4BA}" dt="2023-10-11T14:57:16.447" v="4" actId="26606"/>
          <pc:sldLayoutMkLst>
            <pc:docMk/>
            <pc:sldMasterMk cId="744388179" sldId="2147483712"/>
            <pc:sldLayoutMk cId="1546121316" sldId="2147483704"/>
          </pc:sldLayoutMkLst>
        </pc:sldLayoutChg>
        <pc:sldLayoutChg chg="add del">
          <pc:chgData name="Melikşah Pinar" userId="e3ac7eaf19adf2d4" providerId="LiveId" clId="{0C5A44F8-F63E-4B23-BEF1-B6DE0182D4BA}" dt="2023-10-11T14:57:16.447" v="4" actId="26606"/>
          <pc:sldLayoutMkLst>
            <pc:docMk/>
            <pc:sldMasterMk cId="744388179" sldId="2147483712"/>
            <pc:sldLayoutMk cId="3138331629" sldId="2147483705"/>
          </pc:sldLayoutMkLst>
        </pc:sldLayoutChg>
        <pc:sldLayoutChg chg="add del">
          <pc:chgData name="Melikşah Pinar" userId="e3ac7eaf19adf2d4" providerId="LiveId" clId="{0C5A44F8-F63E-4B23-BEF1-B6DE0182D4BA}" dt="2023-10-11T14:57:16.447" v="4" actId="26606"/>
          <pc:sldLayoutMkLst>
            <pc:docMk/>
            <pc:sldMasterMk cId="744388179" sldId="2147483712"/>
            <pc:sldLayoutMk cId="1367665864" sldId="2147483706"/>
          </pc:sldLayoutMkLst>
        </pc:sldLayoutChg>
        <pc:sldLayoutChg chg="add del">
          <pc:chgData name="Melikşah Pinar" userId="e3ac7eaf19adf2d4" providerId="LiveId" clId="{0C5A44F8-F63E-4B23-BEF1-B6DE0182D4BA}" dt="2023-10-11T14:57:16.447" v="4" actId="26606"/>
          <pc:sldLayoutMkLst>
            <pc:docMk/>
            <pc:sldMasterMk cId="744388179" sldId="2147483712"/>
            <pc:sldLayoutMk cId="3131157445" sldId="2147483707"/>
          </pc:sldLayoutMkLst>
        </pc:sldLayoutChg>
        <pc:sldLayoutChg chg="add del">
          <pc:chgData name="Melikşah Pinar" userId="e3ac7eaf19adf2d4" providerId="LiveId" clId="{0C5A44F8-F63E-4B23-BEF1-B6DE0182D4BA}" dt="2023-10-11T14:57:16.447" v="4" actId="26606"/>
          <pc:sldLayoutMkLst>
            <pc:docMk/>
            <pc:sldMasterMk cId="744388179" sldId="2147483712"/>
            <pc:sldLayoutMk cId="4222541641" sldId="2147483708"/>
          </pc:sldLayoutMkLst>
        </pc:sldLayoutChg>
        <pc:sldLayoutChg chg="add del">
          <pc:chgData name="Melikşah Pinar" userId="e3ac7eaf19adf2d4" providerId="LiveId" clId="{0C5A44F8-F63E-4B23-BEF1-B6DE0182D4BA}" dt="2023-10-11T14:57:16.447" v="4" actId="26606"/>
          <pc:sldLayoutMkLst>
            <pc:docMk/>
            <pc:sldMasterMk cId="744388179" sldId="2147483712"/>
            <pc:sldLayoutMk cId="3629362912" sldId="2147483709"/>
          </pc:sldLayoutMkLst>
        </pc:sldLayoutChg>
        <pc:sldLayoutChg chg="add del">
          <pc:chgData name="Melikşah Pinar" userId="e3ac7eaf19adf2d4" providerId="LiveId" clId="{0C5A44F8-F63E-4B23-BEF1-B6DE0182D4BA}" dt="2023-10-11T14:57:16.447" v="4" actId="26606"/>
          <pc:sldLayoutMkLst>
            <pc:docMk/>
            <pc:sldMasterMk cId="744388179" sldId="2147483712"/>
            <pc:sldLayoutMk cId="1026271330" sldId="2147483710"/>
          </pc:sldLayoutMkLst>
        </pc:sldLayoutChg>
        <pc:sldLayoutChg chg="add del">
          <pc:chgData name="Melikşah Pinar" userId="e3ac7eaf19adf2d4" providerId="LiveId" clId="{0C5A44F8-F63E-4B23-BEF1-B6DE0182D4BA}" dt="2023-10-11T14:57:16.447" v="4" actId="26606"/>
          <pc:sldLayoutMkLst>
            <pc:docMk/>
            <pc:sldMasterMk cId="744388179" sldId="2147483712"/>
            <pc:sldLayoutMk cId="3097708767" sldId="2147483711"/>
          </pc:sldLayoutMkLst>
        </pc:sldLayoutChg>
      </pc:sldMasterChg>
      <pc:sldMasterChg chg="add del addSldLayout delSldLayout">
        <pc:chgData name="Melikşah Pinar" userId="e3ac7eaf19adf2d4" providerId="LiveId" clId="{0C5A44F8-F63E-4B23-BEF1-B6DE0182D4BA}" dt="2023-10-11T14:57:38.972" v="10" actId="26606"/>
        <pc:sldMasterMkLst>
          <pc:docMk/>
          <pc:sldMasterMk cId="982970426" sldId="2147483712"/>
        </pc:sldMasterMkLst>
        <pc:sldLayoutChg chg="add del">
          <pc:chgData name="Melikşah Pinar" userId="e3ac7eaf19adf2d4" providerId="LiveId" clId="{0C5A44F8-F63E-4B23-BEF1-B6DE0182D4BA}" dt="2023-10-11T14:57:38.972" v="10" actId="26606"/>
          <pc:sldLayoutMkLst>
            <pc:docMk/>
            <pc:sldMasterMk cId="982970426" sldId="2147483712"/>
            <pc:sldLayoutMk cId="3451632594" sldId="2147483701"/>
          </pc:sldLayoutMkLst>
        </pc:sldLayoutChg>
        <pc:sldLayoutChg chg="add del">
          <pc:chgData name="Melikşah Pinar" userId="e3ac7eaf19adf2d4" providerId="LiveId" clId="{0C5A44F8-F63E-4B23-BEF1-B6DE0182D4BA}" dt="2023-10-11T14:57:38.972" v="10" actId="26606"/>
          <pc:sldLayoutMkLst>
            <pc:docMk/>
            <pc:sldMasterMk cId="982970426" sldId="2147483712"/>
            <pc:sldLayoutMk cId="3404414459" sldId="2147483702"/>
          </pc:sldLayoutMkLst>
        </pc:sldLayoutChg>
        <pc:sldLayoutChg chg="add del">
          <pc:chgData name="Melikşah Pinar" userId="e3ac7eaf19adf2d4" providerId="LiveId" clId="{0C5A44F8-F63E-4B23-BEF1-B6DE0182D4BA}" dt="2023-10-11T14:57:38.972" v="10" actId="26606"/>
          <pc:sldLayoutMkLst>
            <pc:docMk/>
            <pc:sldMasterMk cId="982970426" sldId="2147483712"/>
            <pc:sldLayoutMk cId="4141283135" sldId="2147483703"/>
          </pc:sldLayoutMkLst>
        </pc:sldLayoutChg>
        <pc:sldLayoutChg chg="add del">
          <pc:chgData name="Melikşah Pinar" userId="e3ac7eaf19adf2d4" providerId="LiveId" clId="{0C5A44F8-F63E-4B23-BEF1-B6DE0182D4BA}" dt="2023-10-11T14:57:38.972" v="10" actId="26606"/>
          <pc:sldLayoutMkLst>
            <pc:docMk/>
            <pc:sldMasterMk cId="982970426" sldId="2147483712"/>
            <pc:sldLayoutMk cId="2901521142" sldId="2147483704"/>
          </pc:sldLayoutMkLst>
        </pc:sldLayoutChg>
        <pc:sldLayoutChg chg="add del">
          <pc:chgData name="Melikşah Pinar" userId="e3ac7eaf19adf2d4" providerId="LiveId" clId="{0C5A44F8-F63E-4B23-BEF1-B6DE0182D4BA}" dt="2023-10-11T14:57:38.972" v="10" actId="26606"/>
          <pc:sldLayoutMkLst>
            <pc:docMk/>
            <pc:sldMasterMk cId="982970426" sldId="2147483712"/>
            <pc:sldLayoutMk cId="2019136613" sldId="2147483705"/>
          </pc:sldLayoutMkLst>
        </pc:sldLayoutChg>
        <pc:sldLayoutChg chg="add del">
          <pc:chgData name="Melikşah Pinar" userId="e3ac7eaf19adf2d4" providerId="LiveId" clId="{0C5A44F8-F63E-4B23-BEF1-B6DE0182D4BA}" dt="2023-10-11T14:57:38.972" v="10" actId="26606"/>
          <pc:sldLayoutMkLst>
            <pc:docMk/>
            <pc:sldMasterMk cId="982970426" sldId="2147483712"/>
            <pc:sldLayoutMk cId="1551425930" sldId="2147483706"/>
          </pc:sldLayoutMkLst>
        </pc:sldLayoutChg>
        <pc:sldLayoutChg chg="add del">
          <pc:chgData name="Melikşah Pinar" userId="e3ac7eaf19adf2d4" providerId="LiveId" clId="{0C5A44F8-F63E-4B23-BEF1-B6DE0182D4BA}" dt="2023-10-11T14:57:38.972" v="10" actId="26606"/>
          <pc:sldLayoutMkLst>
            <pc:docMk/>
            <pc:sldMasterMk cId="982970426" sldId="2147483712"/>
            <pc:sldLayoutMk cId="3752706420" sldId="2147483707"/>
          </pc:sldLayoutMkLst>
        </pc:sldLayoutChg>
        <pc:sldLayoutChg chg="add del">
          <pc:chgData name="Melikşah Pinar" userId="e3ac7eaf19adf2d4" providerId="LiveId" clId="{0C5A44F8-F63E-4B23-BEF1-B6DE0182D4BA}" dt="2023-10-11T14:57:38.972" v="10" actId="26606"/>
          <pc:sldLayoutMkLst>
            <pc:docMk/>
            <pc:sldMasterMk cId="982970426" sldId="2147483712"/>
            <pc:sldLayoutMk cId="3293970374" sldId="2147483708"/>
          </pc:sldLayoutMkLst>
        </pc:sldLayoutChg>
        <pc:sldLayoutChg chg="add del">
          <pc:chgData name="Melikşah Pinar" userId="e3ac7eaf19adf2d4" providerId="LiveId" clId="{0C5A44F8-F63E-4B23-BEF1-B6DE0182D4BA}" dt="2023-10-11T14:57:38.972" v="10" actId="26606"/>
          <pc:sldLayoutMkLst>
            <pc:docMk/>
            <pc:sldMasterMk cId="982970426" sldId="2147483712"/>
            <pc:sldLayoutMk cId="126440545" sldId="2147483709"/>
          </pc:sldLayoutMkLst>
        </pc:sldLayoutChg>
        <pc:sldLayoutChg chg="add del">
          <pc:chgData name="Melikşah Pinar" userId="e3ac7eaf19adf2d4" providerId="LiveId" clId="{0C5A44F8-F63E-4B23-BEF1-B6DE0182D4BA}" dt="2023-10-11T14:57:38.972" v="10" actId="26606"/>
          <pc:sldLayoutMkLst>
            <pc:docMk/>
            <pc:sldMasterMk cId="982970426" sldId="2147483712"/>
            <pc:sldLayoutMk cId="2336814912" sldId="2147483710"/>
          </pc:sldLayoutMkLst>
        </pc:sldLayoutChg>
        <pc:sldLayoutChg chg="add del">
          <pc:chgData name="Melikşah Pinar" userId="e3ac7eaf19adf2d4" providerId="LiveId" clId="{0C5A44F8-F63E-4B23-BEF1-B6DE0182D4BA}" dt="2023-10-11T14:57:38.972" v="10" actId="26606"/>
          <pc:sldLayoutMkLst>
            <pc:docMk/>
            <pc:sldMasterMk cId="982970426" sldId="2147483712"/>
            <pc:sldLayoutMk cId="1963257183" sldId="2147483711"/>
          </pc:sldLayoutMkLst>
        </pc:sldLayoutChg>
      </pc:sldMasterChg>
      <pc:sldMasterChg chg="add del addSldLayout delSldLayout">
        <pc:chgData name="Melikşah Pinar" userId="e3ac7eaf19adf2d4" providerId="LiveId" clId="{0C5A44F8-F63E-4B23-BEF1-B6DE0182D4BA}" dt="2023-10-11T14:57:45.828" v="16" actId="26606"/>
        <pc:sldMasterMkLst>
          <pc:docMk/>
          <pc:sldMasterMk cId="2699113011" sldId="2147483725"/>
        </pc:sldMasterMkLst>
        <pc:sldLayoutChg chg="add del">
          <pc:chgData name="Melikşah Pinar" userId="e3ac7eaf19adf2d4" providerId="LiveId" clId="{0C5A44F8-F63E-4B23-BEF1-B6DE0182D4BA}" dt="2023-10-11T14:57:45.828" v="16" actId="26606"/>
          <pc:sldLayoutMkLst>
            <pc:docMk/>
            <pc:sldMasterMk cId="2699113011" sldId="2147483725"/>
            <pc:sldLayoutMk cId="3549320506" sldId="2147483714"/>
          </pc:sldLayoutMkLst>
        </pc:sldLayoutChg>
        <pc:sldLayoutChg chg="add del">
          <pc:chgData name="Melikşah Pinar" userId="e3ac7eaf19adf2d4" providerId="LiveId" clId="{0C5A44F8-F63E-4B23-BEF1-B6DE0182D4BA}" dt="2023-10-11T14:57:45.828" v="16" actId="26606"/>
          <pc:sldLayoutMkLst>
            <pc:docMk/>
            <pc:sldMasterMk cId="2699113011" sldId="2147483725"/>
            <pc:sldLayoutMk cId="2574863750" sldId="2147483715"/>
          </pc:sldLayoutMkLst>
        </pc:sldLayoutChg>
        <pc:sldLayoutChg chg="add del">
          <pc:chgData name="Melikşah Pinar" userId="e3ac7eaf19adf2d4" providerId="LiveId" clId="{0C5A44F8-F63E-4B23-BEF1-B6DE0182D4BA}" dt="2023-10-11T14:57:45.828" v="16" actId="26606"/>
          <pc:sldLayoutMkLst>
            <pc:docMk/>
            <pc:sldMasterMk cId="2699113011" sldId="2147483725"/>
            <pc:sldLayoutMk cId="531897531" sldId="2147483716"/>
          </pc:sldLayoutMkLst>
        </pc:sldLayoutChg>
        <pc:sldLayoutChg chg="add del">
          <pc:chgData name="Melikşah Pinar" userId="e3ac7eaf19adf2d4" providerId="LiveId" clId="{0C5A44F8-F63E-4B23-BEF1-B6DE0182D4BA}" dt="2023-10-11T14:57:45.828" v="16" actId="26606"/>
          <pc:sldLayoutMkLst>
            <pc:docMk/>
            <pc:sldMasterMk cId="2699113011" sldId="2147483725"/>
            <pc:sldLayoutMk cId="16522601" sldId="2147483717"/>
          </pc:sldLayoutMkLst>
        </pc:sldLayoutChg>
        <pc:sldLayoutChg chg="add del">
          <pc:chgData name="Melikşah Pinar" userId="e3ac7eaf19adf2d4" providerId="LiveId" clId="{0C5A44F8-F63E-4B23-BEF1-B6DE0182D4BA}" dt="2023-10-11T14:57:45.828" v="16" actId="26606"/>
          <pc:sldLayoutMkLst>
            <pc:docMk/>
            <pc:sldMasterMk cId="2699113011" sldId="2147483725"/>
            <pc:sldLayoutMk cId="1056709217" sldId="2147483718"/>
          </pc:sldLayoutMkLst>
        </pc:sldLayoutChg>
        <pc:sldLayoutChg chg="add del">
          <pc:chgData name="Melikşah Pinar" userId="e3ac7eaf19adf2d4" providerId="LiveId" clId="{0C5A44F8-F63E-4B23-BEF1-B6DE0182D4BA}" dt="2023-10-11T14:57:45.828" v="16" actId="26606"/>
          <pc:sldLayoutMkLst>
            <pc:docMk/>
            <pc:sldMasterMk cId="2699113011" sldId="2147483725"/>
            <pc:sldLayoutMk cId="4187518357" sldId="2147483719"/>
          </pc:sldLayoutMkLst>
        </pc:sldLayoutChg>
        <pc:sldLayoutChg chg="add del">
          <pc:chgData name="Melikşah Pinar" userId="e3ac7eaf19adf2d4" providerId="LiveId" clId="{0C5A44F8-F63E-4B23-BEF1-B6DE0182D4BA}" dt="2023-10-11T14:57:45.828" v="16" actId="26606"/>
          <pc:sldLayoutMkLst>
            <pc:docMk/>
            <pc:sldMasterMk cId="2699113011" sldId="2147483725"/>
            <pc:sldLayoutMk cId="2983241463" sldId="2147483720"/>
          </pc:sldLayoutMkLst>
        </pc:sldLayoutChg>
        <pc:sldLayoutChg chg="add del">
          <pc:chgData name="Melikşah Pinar" userId="e3ac7eaf19adf2d4" providerId="LiveId" clId="{0C5A44F8-F63E-4B23-BEF1-B6DE0182D4BA}" dt="2023-10-11T14:57:45.828" v="16" actId="26606"/>
          <pc:sldLayoutMkLst>
            <pc:docMk/>
            <pc:sldMasterMk cId="2699113011" sldId="2147483725"/>
            <pc:sldLayoutMk cId="2787174446" sldId="2147483721"/>
          </pc:sldLayoutMkLst>
        </pc:sldLayoutChg>
        <pc:sldLayoutChg chg="add del">
          <pc:chgData name="Melikşah Pinar" userId="e3ac7eaf19adf2d4" providerId="LiveId" clId="{0C5A44F8-F63E-4B23-BEF1-B6DE0182D4BA}" dt="2023-10-11T14:57:45.828" v="16" actId="26606"/>
          <pc:sldLayoutMkLst>
            <pc:docMk/>
            <pc:sldMasterMk cId="2699113011" sldId="2147483725"/>
            <pc:sldLayoutMk cId="3282795894" sldId="2147483722"/>
          </pc:sldLayoutMkLst>
        </pc:sldLayoutChg>
        <pc:sldLayoutChg chg="add del">
          <pc:chgData name="Melikşah Pinar" userId="e3ac7eaf19adf2d4" providerId="LiveId" clId="{0C5A44F8-F63E-4B23-BEF1-B6DE0182D4BA}" dt="2023-10-11T14:57:45.828" v="16" actId="26606"/>
          <pc:sldLayoutMkLst>
            <pc:docMk/>
            <pc:sldMasterMk cId="2699113011" sldId="2147483725"/>
            <pc:sldLayoutMk cId="2390814449" sldId="2147483723"/>
          </pc:sldLayoutMkLst>
        </pc:sldLayoutChg>
        <pc:sldLayoutChg chg="add del">
          <pc:chgData name="Melikşah Pinar" userId="e3ac7eaf19adf2d4" providerId="LiveId" clId="{0C5A44F8-F63E-4B23-BEF1-B6DE0182D4BA}" dt="2023-10-11T14:57:45.828" v="16" actId="26606"/>
          <pc:sldLayoutMkLst>
            <pc:docMk/>
            <pc:sldMasterMk cId="2699113011" sldId="2147483725"/>
            <pc:sldLayoutMk cId="3543929105" sldId="2147483724"/>
          </pc:sldLayoutMkLst>
        </pc:sldLayoutChg>
      </pc:sldMasterChg>
      <pc:sldMasterChg chg="add addSldLayout">
        <pc:chgData name="Melikşah Pinar" userId="e3ac7eaf19adf2d4" providerId="LiveId" clId="{0C5A44F8-F63E-4B23-BEF1-B6DE0182D4BA}" dt="2023-10-11T14:57:55.115" v="23" actId="26606"/>
        <pc:sldMasterMkLst>
          <pc:docMk/>
          <pc:sldMasterMk cId="463184490" sldId="2147483738"/>
        </pc:sldMasterMkLst>
        <pc:sldLayoutChg chg="add">
          <pc:chgData name="Melikşah Pinar" userId="e3ac7eaf19adf2d4" providerId="LiveId" clId="{0C5A44F8-F63E-4B23-BEF1-B6DE0182D4BA}" dt="2023-10-11T14:57:55.115" v="23" actId="26606"/>
          <pc:sldLayoutMkLst>
            <pc:docMk/>
            <pc:sldMasterMk cId="463184490" sldId="2147483738"/>
            <pc:sldLayoutMk cId="166389104" sldId="2147483727"/>
          </pc:sldLayoutMkLst>
        </pc:sldLayoutChg>
        <pc:sldLayoutChg chg="add">
          <pc:chgData name="Melikşah Pinar" userId="e3ac7eaf19adf2d4" providerId="LiveId" clId="{0C5A44F8-F63E-4B23-BEF1-B6DE0182D4BA}" dt="2023-10-11T14:57:55.115" v="23" actId="26606"/>
          <pc:sldLayoutMkLst>
            <pc:docMk/>
            <pc:sldMasterMk cId="463184490" sldId="2147483738"/>
            <pc:sldLayoutMk cId="2611488905" sldId="2147483728"/>
          </pc:sldLayoutMkLst>
        </pc:sldLayoutChg>
        <pc:sldLayoutChg chg="add">
          <pc:chgData name="Melikşah Pinar" userId="e3ac7eaf19adf2d4" providerId="LiveId" clId="{0C5A44F8-F63E-4B23-BEF1-B6DE0182D4BA}" dt="2023-10-11T14:57:55.115" v="23" actId="26606"/>
          <pc:sldLayoutMkLst>
            <pc:docMk/>
            <pc:sldMasterMk cId="463184490" sldId="2147483738"/>
            <pc:sldLayoutMk cId="3262912377" sldId="2147483729"/>
          </pc:sldLayoutMkLst>
        </pc:sldLayoutChg>
        <pc:sldLayoutChg chg="add">
          <pc:chgData name="Melikşah Pinar" userId="e3ac7eaf19adf2d4" providerId="LiveId" clId="{0C5A44F8-F63E-4B23-BEF1-B6DE0182D4BA}" dt="2023-10-11T14:57:55.115" v="23" actId="26606"/>
          <pc:sldLayoutMkLst>
            <pc:docMk/>
            <pc:sldMasterMk cId="463184490" sldId="2147483738"/>
            <pc:sldLayoutMk cId="685507602" sldId="2147483730"/>
          </pc:sldLayoutMkLst>
        </pc:sldLayoutChg>
        <pc:sldLayoutChg chg="add">
          <pc:chgData name="Melikşah Pinar" userId="e3ac7eaf19adf2d4" providerId="LiveId" clId="{0C5A44F8-F63E-4B23-BEF1-B6DE0182D4BA}" dt="2023-10-11T14:57:55.115" v="23" actId="26606"/>
          <pc:sldLayoutMkLst>
            <pc:docMk/>
            <pc:sldMasterMk cId="463184490" sldId="2147483738"/>
            <pc:sldLayoutMk cId="613185571" sldId="2147483731"/>
          </pc:sldLayoutMkLst>
        </pc:sldLayoutChg>
        <pc:sldLayoutChg chg="add">
          <pc:chgData name="Melikşah Pinar" userId="e3ac7eaf19adf2d4" providerId="LiveId" clId="{0C5A44F8-F63E-4B23-BEF1-B6DE0182D4BA}" dt="2023-10-11T14:57:55.115" v="23" actId="26606"/>
          <pc:sldLayoutMkLst>
            <pc:docMk/>
            <pc:sldMasterMk cId="463184490" sldId="2147483738"/>
            <pc:sldLayoutMk cId="1587956065" sldId="2147483732"/>
          </pc:sldLayoutMkLst>
        </pc:sldLayoutChg>
        <pc:sldLayoutChg chg="add">
          <pc:chgData name="Melikşah Pinar" userId="e3ac7eaf19adf2d4" providerId="LiveId" clId="{0C5A44F8-F63E-4B23-BEF1-B6DE0182D4BA}" dt="2023-10-11T14:57:55.115" v="23" actId="26606"/>
          <pc:sldLayoutMkLst>
            <pc:docMk/>
            <pc:sldMasterMk cId="463184490" sldId="2147483738"/>
            <pc:sldLayoutMk cId="1420889224" sldId="2147483733"/>
          </pc:sldLayoutMkLst>
        </pc:sldLayoutChg>
        <pc:sldLayoutChg chg="add">
          <pc:chgData name="Melikşah Pinar" userId="e3ac7eaf19adf2d4" providerId="LiveId" clId="{0C5A44F8-F63E-4B23-BEF1-B6DE0182D4BA}" dt="2023-10-11T14:57:55.115" v="23" actId="26606"/>
          <pc:sldLayoutMkLst>
            <pc:docMk/>
            <pc:sldMasterMk cId="463184490" sldId="2147483738"/>
            <pc:sldLayoutMk cId="1965554099" sldId="2147483734"/>
          </pc:sldLayoutMkLst>
        </pc:sldLayoutChg>
        <pc:sldLayoutChg chg="add">
          <pc:chgData name="Melikşah Pinar" userId="e3ac7eaf19adf2d4" providerId="LiveId" clId="{0C5A44F8-F63E-4B23-BEF1-B6DE0182D4BA}" dt="2023-10-11T14:57:55.115" v="23" actId="26606"/>
          <pc:sldLayoutMkLst>
            <pc:docMk/>
            <pc:sldMasterMk cId="463184490" sldId="2147483738"/>
            <pc:sldLayoutMk cId="379629758" sldId="2147483735"/>
          </pc:sldLayoutMkLst>
        </pc:sldLayoutChg>
        <pc:sldLayoutChg chg="add">
          <pc:chgData name="Melikşah Pinar" userId="e3ac7eaf19adf2d4" providerId="LiveId" clId="{0C5A44F8-F63E-4B23-BEF1-B6DE0182D4BA}" dt="2023-10-11T14:57:55.115" v="23" actId="26606"/>
          <pc:sldLayoutMkLst>
            <pc:docMk/>
            <pc:sldMasterMk cId="463184490" sldId="2147483738"/>
            <pc:sldLayoutMk cId="1590423798" sldId="2147483736"/>
          </pc:sldLayoutMkLst>
        </pc:sldLayoutChg>
        <pc:sldLayoutChg chg="add">
          <pc:chgData name="Melikşah Pinar" userId="e3ac7eaf19adf2d4" providerId="LiveId" clId="{0C5A44F8-F63E-4B23-BEF1-B6DE0182D4BA}" dt="2023-10-11T14:57:55.115" v="23" actId="26606"/>
          <pc:sldLayoutMkLst>
            <pc:docMk/>
            <pc:sldMasterMk cId="463184490" sldId="2147483738"/>
            <pc:sldLayoutMk cId="3807621882" sldId="2147483737"/>
          </pc:sldLayoutMkLst>
        </pc:sldLayoutChg>
      </pc:sldMasterChg>
      <pc:sldMasterChg chg="add del addSldLayout delSldLayout">
        <pc:chgData name="Melikşah Pinar" userId="e3ac7eaf19adf2d4" providerId="LiveId" clId="{0C5A44F8-F63E-4B23-BEF1-B6DE0182D4BA}" dt="2023-10-11T14:57:50.276" v="20" actId="26606"/>
        <pc:sldMasterMkLst>
          <pc:docMk/>
          <pc:sldMasterMk cId="1239736832" sldId="2147483738"/>
        </pc:sldMasterMkLst>
        <pc:sldLayoutChg chg="add del">
          <pc:chgData name="Melikşah Pinar" userId="e3ac7eaf19adf2d4" providerId="LiveId" clId="{0C5A44F8-F63E-4B23-BEF1-B6DE0182D4BA}" dt="2023-10-11T14:57:50.276" v="20" actId="26606"/>
          <pc:sldLayoutMkLst>
            <pc:docMk/>
            <pc:sldMasterMk cId="1239736832" sldId="2147483738"/>
            <pc:sldLayoutMk cId="3065722818" sldId="2147483727"/>
          </pc:sldLayoutMkLst>
        </pc:sldLayoutChg>
        <pc:sldLayoutChg chg="add del">
          <pc:chgData name="Melikşah Pinar" userId="e3ac7eaf19adf2d4" providerId="LiveId" clId="{0C5A44F8-F63E-4B23-BEF1-B6DE0182D4BA}" dt="2023-10-11T14:57:50.276" v="20" actId="26606"/>
          <pc:sldLayoutMkLst>
            <pc:docMk/>
            <pc:sldMasterMk cId="1239736832" sldId="2147483738"/>
            <pc:sldLayoutMk cId="3499110060" sldId="2147483728"/>
          </pc:sldLayoutMkLst>
        </pc:sldLayoutChg>
        <pc:sldLayoutChg chg="add del">
          <pc:chgData name="Melikşah Pinar" userId="e3ac7eaf19adf2d4" providerId="LiveId" clId="{0C5A44F8-F63E-4B23-BEF1-B6DE0182D4BA}" dt="2023-10-11T14:57:50.276" v="20" actId="26606"/>
          <pc:sldLayoutMkLst>
            <pc:docMk/>
            <pc:sldMasterMk cId="1239736832" sldId="2147483738"/>
            <pc:sldLayoutMk cId="379041642" sldId="2147483729"/>
          </pc:sldLayoutMkLst>
        </pc:sldLayoutChg>
        <pc:sldLayoutChg chg="add del">
          <pc:chgData name="Melikşah Pinar" userId="e3ac7eaf19adf2d4" providerId="LiveId" clId="{0C5A44F8-F63E-4B23-BEF1-B6DE0182D4BA}" dt="2023-10-11T14:57:50.276" v="20" actId="26606"/>
          <pc:sldLayoutMkLst>
            <pc:docMk/>
            <pc:sldMasterMk cId="1239736832" sldId="2147483738"/>
            <pc:sldLayoutMk cId="698989154" sldId="2147483730"/>
          </pc:sldLayoutMkLst>
        </pc:sldLayoutChg>
        <pc:sldLayoutChg chg="add del">
          <pc:chgData name="Melikşah Pinar" userId="e3ac7eaf19adf2d4" providerId="LiveId" clId="{0C5A44F8-F63E-4B23-BEF1-B6DE0182D4BA}" dt="2023-10-11T14:57:50.276" v="20" actId="26606"/>
          <pc:sldLayoutMkLst>
            <pc:docMk/>
            <pc:sldMasterMk cId="1239736832" sldId="2147483738"/>
            <pc:sldLayoutMk cId="2938249972" sldId="2147483731"/>
          </pc:sldLayoutMkLst>
        </pc:sldLayoutChg>
        <pc:sldLayoutChg chg="add del">
          <pc:chgData name="Melikşah Pinar" userId="e3ac7eaf19adf2d4" providerId="LiveId" clId="{0C5A44F8-F63E-4B23-BEF1-B6DE0182D4BA}" dt="2023-10-11T14:57:50.276" v="20" actId="26606"/>
          <pc:sldLayoutMkLst>
            <pc:docMk/>
            <pc:sldMasterMk cId="1239736832" sldId="2147483738"/>
            <pc:sldLayoutMk cId="2200439685" sldId="2147483732"/>
          </pc:sldLayoutMkLst>
        </pc:sldLayoutChg>
        <pc:sldLayoutChg chg="add del">
          <pc:chgData name="Melikşah Pinar" userId="e3ac7eaf19adf2d4" providerId="LiveId" clId="{0C5A44F8-F63E-4B23-BEF1-B6DE0182D4BA}" dt="2023-10-11T14:57:50.276" v="20" actId="26606"/>
          <pc:sldLayoutMkLst>
            <pc:docMk/>
            <pc:sldMasterMk cId="1239736832" sldId="2147483738"/>
            <pc:sldLayoutMk cId="2987706677" sldId="2147483733"/>
          </pc:sldLayoutMkLst>
        </pc:sldLayoutChg>
        <pc:sldLayoutChg chg="add del">
          <pc:chgData name="Melikşah Pinar" userId="e3ac7eaf19adf2d4" providerId="LiveId" clId="{0C5A44F8-F63E-4B23-BEF1-B6DE0182D4BA}" dt="2023-10-11T14:57:50.276" v="20" actId="26606"/>
          <pc:sldLayoutMkLst>
            <pc:docMk/>
            <pc:sldMasterMk cId="1239736832" sldId="2147483738"/>
            <pc:sldLayoutMk cId="306261380" sldId="2147483734"/>
          </pc:sldLayoutMkLst>
        </pc:sldLayoutChg>
        <pc:sldLayoutChg chg="add del">
          <pc:chgData name="Melikşah Pinar" userId="e3ac7eaf19adf2d4" providerId="LiveId" clId="{0C5A44F8-F63E-4B23-BEF1-B6DE0182D4BA}" dt="2023-10-11T14:57:50.276" v="20" actId="26606"/>
          <pc:sldLayoutMkLst>
            <pc:docMk/>
            <pc:sldMasterMk cId="1239736832" sldId="2147483738"/>
            <pc:sldLayoutMk cId="2486463590" sldId="2147483735"/>
          </pc:sldLayoutMkLst>
        </pc:sldLayoutChg>
        <pc:sldLayoutChg chg="add del">
          <pc:chgData name="Melikşah Pinar" userId="e3ac7eaf19adf2d4" providerId="LiveId" clId="{0C5A44F8-F63E-4B23-BEF1-B6DE0182D4BA}" dt="2023-10-11T14:57:50.276" v="20" actId="26606"/>
          <pc:sldLayoutMkLst>
            <pc:docMk/>
            <pc:sldMasterMk cId="1239736832" sldId="2147483738"/>
            <pc:sldLayoutMk cId="2163754824" sldId="2147483736"/>
          </pc:sldLayoutMkLst>
        </pc:sldLayoutChg>
        <pc:sldLayoutChg chg="add del">
          <pc:chgData name="Melikşah Pinar" userId="e3ac7eaf19adf2d4" providerId="LiveId" clId="{0C5A44F8-F63E-4B23-BEF1-B6DE0182D4BA}" dt="2023-10-11T14:57:50.276" v="20" actId="26606"/>
          <pc:sldLayoutMkLst>
            <pc:docMk/>
            <pc:sldMasterMk cId="1239736832" sldId="2147483738"/>
            <pc:sldLayoutMk cId="1395385834" sldId="2147483737"/>
          </pc:sldLayoutMkLst>
        </pc:sldLayoutChg>
      </pc:sldMasterChg>
      <pc:sldMasterChg chg="add del addSldLayout delSldLayout">
        <pc:chgData name="Melikşah Pinar" userId="e3ac7eaf19adf2d4" providerId="LiveId" clId="{0C5A44F8-F63E-4B23-BEF1-B6DE0182D4BA}" dt="2023-10-11T14:57:22.666" v="6" actId="26606"/>
        <pc:sldMasterMkLst>
          <pc:docMk/>
          <pc:sldMasterMk cId="3102289491" sldId="2147483751"/>
        </pc:sldMasterMkLst>
        <pc:sldLayoutChg chg="add del">
          <pc:chgData name="Melikşah Pinar" userId="e3ac7eaf19adf2d4" providerId="LiveId" clId="{0C5A44F8-F63E-4B23-BEF1-B6DE0182D4BA}" dt="2023-10-11T14:57:22.666" v="6" actId="26606"/>
          <pc:sldLayoutMkLst>
            <pc:docMk/>
            <pc:sldMasterMk cId="3102289491" sldId="2147483751"/>
            <pc:sldLayoutMk cId="3024432486" sldId="2147483740"/>
          </pc:sldLayoutMkLst>
        </pc:sldLayoutChg>
        <pc:sldLayoutChg chg="add del">
          <pc:chgData name="Melikşah Pinar" userId="e3ac7eaf19adf2d4" providerId="LiveId" clId="{0C5A44F8-F63E-4B23-BEF1-B6DE0182D4BA}" dt="2023-10-11T14:57:22.666" v="6" actId="26606"/>
          <pc:sldLayoutMkLst>
            <pc:docMk/>
            <pc:sldMasterMk cId="3102289491" sldId="2147483751"/>
            <pc:sldLayoutMk cId="1467127415" sldId="2147483741"/>
          </pc:sldLayoutMkLst>
        </pc:sldLayoutChg>
        <pc:sldLayoutChg chg="add del">
          <pc:chgData name="Melikşah Pinar" userId="e3ac7eaf19adf2d4" providerId="LiveId" clId="{0C5A44F8-F63E-4B23-BEF1-B6DE0182D4BA}" dt="2023-10-11T14:57:22.666" v="6" actId="26606"/>
          <pc:sldLayoutMkLst>
            <pc:docMk/>
            <pc:sldMasterMk cId="3102289491" sldId="2147483751"/>
            <pc:sldLayoutMk cId="3950495129" sldId="2147483742"/>
          </pc:sldLayoutMkLst>
        </pc:sldLayoutChg>
        <pc:sldLayoutChg chg="add del">
          <pc:chgData name="Melikşah Pinar" userId="e3ac7eaf19adf2d4" providerId="LiveId" clId="{0C5A44F8-F63E-4B23-BEF1-B6DE0182D4BA}" dt="2023-10-11T14:57:22.666" v="6" actId="26606"/>
          <pc:sldLayoutMkLst>
            <pc:docMk/>
            <pc:sldMasterMk cId="3102289491" sldId="2147483751"/>
            <pc:sldLayoutMk cId="1546743808" sldId="2147483743"/>
          </pc:sldLayoutMkLst>
        </pc:sldLayoutChg>
        <pc:sldLayoutChg chg="add del">
          <pc:chgData name="Melikşah Pinar" userId="e3ac7eaf19adf2d4" providerId="LiveId" clId="{0C5A44F8-F63E-4B23-BEF1-B6DE0182D4BA}" dt="2023-10-11T14:57:22.666" v="6" actId="26606"/>
          <pc:sldLayoutMkLst>
            <pc:docMk/>
            <pc:sldMasterMk cId="3102289491" sldId="2147483751"/>
            <pc:sldLayoutMk cId="2664679992" sldId="2147483744"/>
          </pc:sldLayoutMkLst>
        </pc:sldLayoutChg>
        <pc:sldLayoutChg chg="add del">
          <pc:chgData name="Melikşah Pinar" userId="e3ac7eaf19adf2d4" providerId="LiveId" clId="{0C5A44F8-F63E-4B23-BEF1-B6DE0182D4BA}" dt="2023-10-11T14:57:22.666" v="6" actId="26606"/>
          <pc:sldLayoutMkLst>
            <pc:docMk/>
            <pc:sldMasterMk cId="3102289491" sldId="2147483751"/>
            <pc:sldLayoutMk cId="3406730898" sldId="2147483745"/>
          </pc:sldLayoutMkLst>
        </pc:sldLayoutChg>
        <pc:sldLayoutChg chg="add del">
          <pc:chgData name="Melikşah Pinar" userId="e3ac7eaf19adf2d4" providerId="LiveId" clId="{0C5A44F8-F63E-4B23-BEF1-B6DE0182D4BA}" dt="2023-10-11T14:57:22.666" v="6" actId="26606"/>
          <pc:sldLayoutMkLst>
            <pc:docMk/>
            <pc:sldMasterMk cId="3102289491" sldId="2147483751"/>
            <pc:sldLayoutMk cId="3063616746" sldId="2147483746"/>
          </pc:sldLayoutMkLst>
        </pc:sldLayoutChg>
        <pc:sldLayoutChg chg="add del">
          <pc:chgData name="Melikşah Pinar" userId="e3ac7eaf19adf2d4" providerId="LiveId" clId="{0C5A44F8-F63E-4B23-BEF1-B6DE0182D4BA}" dt="2023-10-11T14:57:22.666" v="6" actId="26606"/>
          <pc:sldLayoutMkLst>
            <pc:docMk/>
            <pc:sldMasterMk cId="3102289491" sldId="2147483751"/>
            <pc:sldLayoutMk cId="945034330" sldId="2147483747"/>
          </pc:sldLayoutMkLst>
        </pc:sldLayoutChg>
        <pc:sldLayoutChg chg="add del">
          <pc:chgData name="Melikşah Pinar" userId="e3ac7eaf19adf2d4" providerId="LiveId" clId="{0C5A44F8-F63E-4B23-BEF1-B6DE0182D4BA}" dt="2023-10-11T14:57:22.666" v="6" actId="26606"/>
          <pc:sldLayoutMkLst>
            <pc:docMk/>
            <pc:sldMasterMk cId="3102289491" sldId="2147483751"/>
            <pc:sldLayoutMk cId="3066572172" sldId="2147483748"/>
          </pc:sldLayoutMkLst>
        </pc:sldLayoutChg>
        <pc:sldLayoutChg chg="add del">
          <pc:chgData name="Melikşah Pinar" userId="e3ac7eaf19adf2d4" providerId="LiveId" clId="{0C5A44F8-F63E-4B23-BEF1-B6DE0182D4BA}" dt="2023-10-11T14:57:22.666" v="6" actId="26606"/>
          <pc:sldLayoutMkLst>
            <pc:docMk/>
            <pc:sldMasterMk cId="3102289491" sldId="2147483751"/>
            <pc:sldLayoutMk cId="2614328497" sldId="2147483749"/>
          </pc:sldLayoutMkLst>
        </pc:sldLayoutChg>
        <pc:sldLayoutChg chg="add del">
          <pc:chgData name="Melikşah Pinar" userId="e3ac7eaf19adf2d4" providerId="LiveId" clId="{0C5A44F8-F63E-4B23-BEF1-B6DE0182D4BA}" dt="2023-10-11T14:57:22.666" v="6" actId="26606"/>
          <pc:sldLayoutMkLst>
            <pc:docMk/>
            <pc:sldMasterMk cId="3102289491" sldId="2147483751"/>
            <pc:sldLayoutMk cId="1368191938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5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2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8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8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0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October 12,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8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October 12,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6318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3" descr="Canlı renk splashvektör arka planı">
            <a:extLst>
              <a:ext uri="{FF2B5EF4-FFF2-40B4-BE49-F238E27FC236}">
                <a16:creationId xmlns:a16="http://schemas.microsoft.com/office/drawing/2014/main" id="{32A5FF3E-5522-1E8B-5581-B2FCC0809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55" b="11536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76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9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0A1DBBC-DE28-F78E-CAB8-0AB5E7730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tr-TR" sz="3600" dirty="0">
                <a:solidFill>
                  <a:schemeClr val="bg1"/>
                </a:solidFill>
              </a:rPr>
              <a:t>UNIQUELEC DİJİTAL PAZARLAMA PLANI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1128CD4-DE14-40FE-65F1-1CD70547A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tr-TR" sz="1200" dirty="0">
                <a:solidFill>
                  <a:schemeClr val="bg1"/>
                </a:solidFill>
              </a:rPr>
              <a:t>MELİKŞAH PİNAR – DİJİTAL PAZARLAMA BOOTCAMP PROJESİ</a:t>
            </a:r>
          </a:p>
        </p:txBody>
      </p:sp>
    </p:spTree>
    <p:extLst>
      <p:ext uri="{BB962C8B-B14F-4D97-AF65-F5344CB8AC3E}">
        <p14:creationId xmlns:p14="http://schemas.microsoft.com/office/powerpoint/2010/main" val="194794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D76BF7-5BDB-3D00-94A5-B6EA5C9D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41280" cy="1234440"/>
          </a:xfrm>
        </p:spPr>
        <p:txBody>
          <a:bodyPr/>
          <a:lstStyle/>
          <a:p>
            <a:pPr algn="ctr"/>
            <a:r>
              <a:rPr lang="tr-TR" dirty="0"/>
              <a:t>PLAN VE HARCAMALAR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D5991D-80B5-32ED-0039-469C4688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955" y="1234440"/>
            <a:ext cx="10241280" cy="5235186"/>
          </a:xfrm>
        </p:spPr>
        <p:txBody>
          <a:bodyPr/>
          <a:lstStyle/>
          <a:p>
            <a:r>
              <a:rPr lang="tr-TR" dirty="0"/>
              <a:t>13.000 </a:t>
            </a:r>
            <a:r>
              <a:rPr lang="tr-TR" dirty="0">
                <a:sym typeface="Wingdings" panose="05000000000000000000" pitchFamily="2" charset="2"/>
              </a:rPr>
              <a:t> Google </a:t>
            </a:r>
            <a:r>
              <a:rPr lang="tr-TR" dirty="0" err="1">
                <a:sym typeface="Wingdings" panose="05000000000000000000" pitchFamily="2" charset="2"/>
              </a:rPr>
              <a:t>AdSense</a:t>
            </a:r>
            <a:r>
              <a:rPr lang="tr-TR" dirty="0">
                <a:sym typeface="Wingdings" panose="05000000000000000000" pitchFamily="2" charset="2"/>
              </a:rPr>
              <a:t>    anahtar kelimeler: İngiltere, yaşam, eğitim, danışma, UK, Ankara Antlaşması, Birleşik Krallık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7.000  </a:t>
            </a:r>
            <a:r>
              <a:rPr lang="tr-TR" dirty="0" err="1">
                <a:sym typeface="Wingdings" panose="05000000000000000000" pitchFamily="2" charset="2"/>
              </a:rPr>
              <a:t>Tiktok</a:t>
            </a:r>
            <a:r>
              <a:rPr lang="tr-TR" dirty="0">
                <a:sym typeface="Wingdings" panose="05000000000000000000" pitchFamily="2" charset="2"/>
              </a:rPr>
              <a:t> hesap açımı düzenleme ve küçük çapta reklam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8.000  Facebook 2. hedef grubuna yönelik akış reklamları 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9.000  Instagram orta tanınma seviyeli fenomen ile bir içerik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>
                <a:sym typeface="Wingdings" panose="05000000000000000000" pitchFamily="2" charset="2"/>
              </a:rPr>
              <a:t>5.000  YouTube hesabı ve </a:t>
            </a:r>
            <a:r>
              <a:rPr lang="tr-TR" dirty="0" err="1">
                <a:sym typeface="Wingdings" panose="05000000000000000000" pitchFamily="2" charset="2"/>
              </a:rPr>
              <a:t>shorts’da</a:t>
            </a:r>
            <a:r>
              <a:rPr lang="tr-TR" dirty="0">
                <a:sym typeface="Wingdings" panose="05000000000000000000" pitchFamily="2" charset="2"/>
              </a:rPr>
              <a:t> reklam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927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9B7449-090F-FE42-3627-83389653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UNIQUE LONDON EDUCATION CONSULTANCY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17B06B-E1EE-69D4-396C-0880045B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UNIQUELEC İngiltere’de eğitim görmek, iş yapmak ve genel anlamda yaşam şartları konularında destek almak isteyenlere danışmanlık hizmeti sunan bir kurumdur.</a:t>
            </a:r>
          </a:p>
          <a:p>
            <a:r>
              <a:rPr lang="tr-TR" dirty="0"/>
              <a:t>İlkokuldan yüksekokula kadar tüm eğitim seviyelerinde, yaz okullarında ve iş kurmada yardımcı olmakta ve yönlendirmektedir.</a:t>
            </a:r>
          </a:p>
          <a:p>
            <a:r>
              <a:rPr lang="tr-TR" dirty="0"/>
              <a:t>İşbirliği içinde olduğu okullar arasında prestijli okullar bulunmaktadır.</a:t>
            </a:r>
          </a:p>
          <a:p>
            <a:r>
              <a:rPr lang="tr-TR" dirty="0"/>
              <a:t>Dil okullarına ve sertifikalı programlara yönlendirme hizmetleri bulunmaktadır.</a:t>
            </a:r>
          </a:p>
          <a:p>
            <a:r>
              <a:rPr lang="tr-TR" dirty="0"/>
              <a:t>İngiltere’de yaşam için ayrıca daha samimi ve bireysel gelişime önem veren kişisel yaşam koçluğu hizmetleri de vardır.</a:t>
            </a:r>
          </a:p>
        </p:txBody>
      </p:sp>
    </p:spTree>
    <p:extLst>
      <p:ext uri="{BB962C8B-B14F-4D97-AF65-F5344CB8AC3E}">
        <p14:creationId xmlns:p14="http://schemas.microsoft.com/office/powerpoint/2010/main" val="220298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6130CA-7FCC-D587-7BA0-01C66303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Amaç ve değerler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06A1E7-F7C3-8F6E-F649-1035A7E1C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Müşteriler ile samimi, güvenilir ve profesyonel ilişkiler kurmak, markayı bu değerlerle tanıtmak ve hizmet alanların çevresine ısrarla önerebileceği bir etki bırakmak.</a:t>
            </a:r>
          </a:p>
          <a:p>
            <a:r>
              <a:rPr lang="tr-TR" dirty="0"/>
              <a:t>Verilen kaliteli hizmeti ve müşterilerin memnuniyetini potansiyel müşterilerle paylaşıp onların iletişime geçmelerini sağlamak.</a:t>
            </a:r>
          </a:p>
          <a:p>
            <a:r>
              <a:rPr lang="tr-TR" dirty="0"/>
              <a:t>Hızlı, kolayca erişebilir ve düzenli danışmanlık hizmeti verildiğini dijital ortamda net ve uygun şekilde lanse edebilmek.</a:t>
            </a:r>
          </a:p>
        </p:txBody>
      </p:sp>
    </p:spTree>
    <p:extLst>
      <p:ext uri="{BB962C8B-B14F-4D97-AF65-F5344CB8AC3E}">
        <p14:creationId xmlns:p14="http://schemas.microsoft.com/office/powerpoint/2010/main" val="253989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68E199-86B3-245F-2854-6EF8E6A2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PAZAR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94B58B-D28A-7737-907A-6AA8D5D1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Genel olarak yurtdışında yaşam ve eğitim için danışmanlık yapan firmalar var ve özel olarak İngiltere için danışmanlık yapan firmalar var.</a:t>
            </a:r>
          </a:p>
          <a:p>
            <a:r>
              <a:rPr lang="tr-TR" dirty="0"/>
              <a:t>Örneğin </a:t>
            </a:r>
            <a:r>
              <a:rPr lang="tr-TR" dirty="0" err="1"/>
              <a:t>UKey</a:t>
            </a:r>
            <a:r>
              <a:rPr lang="tr-TR" dirty="0"/>
              <a:t> </a:t>
            </a:r>
            <a:r>
              <a:rPr lang="tr-TR" dirty="0" err="1"/>
              <a:t>Uniquelec</a:t>
            </a:r>
            <a:r>
              <a:rPr lang="tr-TR" dirty="0"/>
              <a:t> ile benzer çalışıyor fakat eğitim kısmında lisanstan öncesi için danışmanlık hizmeti verilmiyor.</a:t>
            </a:r>
          </a:p>
          <a:p>
            <a:r>
              <a:rPr lang="tr-TR" dirty="0"/>
              <a:t>Danışmanlık kategorilerinde çoğunluğunun ortak olarak  Ankara Antlaşması, çeşitli eğitim seviyeleri, dil okulları, sertifikalar ve yaşam koçluğu bulunuyor.</a:t>
            </a:r>
          </a:p>
          <a:p>
            <a:r>
              <a:rPr lang="tr-TR" dirty="0" err="1"/>
              <a:t>Academix</a:t>
            </a:r>
            <a:r>
              <a:rPr lang="tr-TR" dirty="0"/>
              <a:t> birden çok ülke için çalışan ve eğitime odaklı bir danışmanlık şirketi ama onda da liseden öncesi yok.</a:t>
            </a:r>
          </a:p>
        </p:txBody>
      </p:sp>
    </p:spTree>
    <p:extLst>
      <p:ext uri="{BB962C8B-B14F-4D97-AF65-F5344CB8AC3E}">
        <p14:creationId xmlns:p14="http://schemas.microsoft.com/office/powerpoint/2010/main" val="61313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E09EA8-13D1-1CAF-CD3D-5DE94FAD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Swot</a:t>
            </a:r>
            <a:r>
              <a:rPr lang="tr-TR" dirty="0"/>
              <a:t> analizi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5CE95D-FF7C-D708-363A-4BEE97BDB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S: Kategori Çeşitleri, Memnun Müşteri Yorumları</a:t>
            </a:r>
          </a:p>
          <a:p>
            <a:endParaRPr lang="tr-TR" dirty="0"/>
          </a:p>
          <a:p>
            <a:r>
              <a:rPr lang="tr-TR" dirty="0"/>
              <a:t>W: Öne çıkmama, Sosyal Mecralarda Az Etkileşim</a:t>
            </a:r>
          </a:p>
          <a:p>
            <a:endParaRPr lang="tr-TR" dirty="0"/>
          </a:p>
          <a:p>
            <a:r>
              <a:rPr lang="tr-TR" dirty="0"/>
              <a:t>O: Gençlerde Yurtdışı İsteğinde Artış, Avrupa’da Ekonomik İstikrar</a:t>
            </a:r>
          </a:p>
          <a:p>
            <a:endParaRPr lang="tr-TR" dirty="0"/>
          </a:p>
          <a:p>
            <a:r>
              <a:rPr lang="tr-TR" dirty="0"/>
              <a:t>T: Pandemiler, Ülkeler Arası Olası Gerilim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025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31975E-CEF4-FFE8-63C5-499ECFBE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HEDEF KİTLE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3B60AB-A078-FCBF-36FC-0C422C2DD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   2 Grup:       1)   25-35 yaş lisan mezunu - boşta ve iş-eğitim fırsatı arayan genç kitle</a:t>
            </a:r>
          </a:p>
          <a:p>
            <a:pPr marL="0" indent="0">
              <a:buNone/>
            </a:pPr>
            <a:r>
              <a:rPr lang="tr-TR" dirty="0"/>
              <a:t>                      2)   50-70 yaş, çocuk sahibi ve üst gelir grubu kitle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Sosyoekonomik Statü: B-C1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4048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62C5AE-7C1C-19D2-AE19-5396CF26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SOSYAL MEDYA KULLANIMI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265E52-5A34-05EB-41C3-831C124F5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Gençlerin aktif olduğu Instagram’da daha aktif olunabilir.</a:t>
            </a:r>
          </a:p>
          <a:p>
            <a:endParaRPr lang="tr-TR" dirty="0"/>
          </a:p>
          <a:p>
            <a:r>
              <a:rPr lang="tr-TR" dirty="0"/>
              <a:t>Aynı şekilde </a:t>
            </a:r>
            <a:r>
              <a:rPr lang="tr-TR" dirty="0" err="1"/>
              <a:t>Tiktok’ta</a:t>
            </a:r>
            <a:r>
              <a:rPr lang="tr-TR" dirty="0"/>
              <a:t> firmanın hesabı yok.</a:t>
            </a:r>
          </a:p>
          <a:p>
            <a:endParaRPr lang="tr-TR" dirty="0"/>
          </a:p>
          <a:p>
            <a:r>
              <a:rPr lang="tr-TR" dirty="0"/>
              <a:t>Özellikle günümüzde çok tercih edilen kısa süreli video içerikleri ile reklamlar tercih edilebilir.</a:t>
            </a:r>
          </a:p>
          <a:p>
            <a:endParaRPr lang="tr-TR" dirty="0"/>
          </a:p>
          <a:p>
            <a:r>
              <a:rPr lang="tr-TR" dirty="0"/>
              <a:t>Orta tanınmışlık seviyesindeki fenomenler ile anlaşılabilir.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305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E7E65D-4C7A-58A7-10D0-DED594F5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PLAN VE BÜTÇE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386578-3DD4-B6DE-D03D-580C523D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Google aramada İngiltere’de yaşam, İngiltere’de eğitim gibi belirli anahtar kelimelerin bulunduğu aramalarda marka öne çıkarılabilir.</a:t>
            </a:r>
          </a:p>
          <a:p>
            <a:r>
              <a:rPr lang="tr-TR" dirty="0"/>
              <a:t>Hedef kitle analizine göre sosyal medya platformları seçilerek paylaşımlar yapılabilir ve reklamlar verilebilir.</a:t>
            </a:r>
          </a:p>
          <a:p>
            <a:r>
              <a:rPr lang="tr-TR" dirty="0"/>
              <a:t>Rakip firmalardan bu kadar geniş kategoriye sahip olan yok. Bu yönüyle özellikle her alanda verilen danışmanlık hizmetini müşterilere samimiyet duygusu ile bağdaştırarak göstermek iyi bir seçenek olabilir.</a:t>
            </a:r>
          </a:p>
          <a:p>
            <a:r>
              <a:rPr lang="tr-TR" dirty="0"/>
              <a:t>2 aylık süreç için 42 bin TL bütçe uygun görünmektedir.</a:t>
            </a:r>
          </a:p>
        </p:txBody>
      </p:sp>
    </p:spTree>
    <p:extLst>
      <p:ext uri="{BB962C8B-B14F-4D97-AF65-F5344CB8AC3E}">
        <p14:creationId xmlns:p14="http://schemas.microsoft.com/office/powerpoint/2010/main" val="250082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B70B5D-350C-45D5-4C45-035FBCA2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Hedef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54E469-785C-C017-B60A-694C6085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 2 AY İÇERİSİNDE:</a:t>
            </a:r>
          </a:p>
          <a:p>
            <a:r>
              <a:rPr lang="tr-TR" dirty="0"/>
              <a:t>Web sitesi ziyaret sayısında %100 artış.</a:t>
            </a:r>
          </a:p>
          <a:p>
            <a:endParaRPr lang="tr-TR" dirty="0"/>
          </a:p>
          <a:p>
            <a:r>
              <a:rPr lang="tr-TR" dirty="0"/>
              <a:t>Danışma için arama sayısında %40 artış.</a:t>
            </a:r>
          </a:p>
          <a:p>
            <a:endParaRPr lang="tr-TR" dirty="0"/>
          </a:p>
          <a:p>
            <a:r>
              <a:rPr lang="tr-TR" dirty="0"/>
              <a:t>Müşteri sayısında %25 artış.</a:t>
            </a:r>
          </a:p>
          <a:p>
            <a:endParaRPr lang="tr-TR" dirty="0"/>
          </a:p>
          <a:p>
            <a:r>
              <a:rPr lang="tr-TR"/>
              <a:t>Tanınırlıkta %40 artış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850576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509</Words>
  <Application>Microsoft Office PowerPoint</Application>
  <PresentationFormat>Geniş ekran</PresentationFormat>
  <Paragraphs>65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Gill Sans Nova</vt:lpstr>
      <vt:lpstr>GradientRiseVTI</vt:lpstr>
      <vt:lpstr>UNIQUELEC DİJİTAL PAZARLAMA PLANI</vt:lpstr>
      <vt:lpstr>UNIQUE LONDON EDUCATION CONSULTANCY</vt:lpstr>
      <vt:lpstr>Amaç ve değerler</vt:lpstr>
      <vt:lpstr>PAZAR</vt:lpstr>
      <vt:lpstr>Swot analizi</vt:lpstr>
      <vt:lpstr>HEDEF KİTLE</vt:lpstr>
      <vt:lpstr>SOSYAL MEDYA KULLANIMI</vt:lpstr>
      <vt:lpstr>PLAN VE BÜTÇE</vt:lpstr>
      <vt:lpstr>Hedef</vt:lpstr>
      <vt:lpstr>PLAN VE HARCAMALAR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UNIQUELEC DİJİTAL PAZARLAMA PLANI</dc:title>
  <dc:creator>Zümrüt  Pınar</dc:creator>
  <cp:lastModifiedBy>Zümrüt  Pınar</cp:lastModifiedBy>
  <cp:revision>1</cp:revision>
  <dcterms:created xsi:type="dcterms:W3CDTF">2023-10-11T14:42:00Z</dcterms:created>
  <dcterms:modified xsi:type="dcterms:W3CDTF">2023-10-12T20:17:37Z</dcterms:modified>
</cp:coreProperties>
</file>