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11887200" cx="11887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0" roundtripDataSignature="AMtx7mgeTa4Ujjs8VgHn2gwjIOsQqJvp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7"/>
          <p:cNvSpPr txBox="1"/>
          <p:nvPr>
            <p:ph idx="10" type="dt"/>
          </p:nvPr>
        </p:nvSpPr>
        <p:spPr>
          <a:xfrm>
            <a:off x="817245" y="11017676"/>
            <a:ext cx="2674620" cy="63288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7"/>
          <p:cNvSpPr txBox="1"/>
          <p:nvPr>
            <p:ph idx="11" type="ftr"/>
          </p:nvPr>
        </p:nvSpPr>
        <p:spPr>
          <a:xfrm>
            <a:off x="3937635" y="11017676"/>
            <a:ext cx="4011930" cy="63288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7"/>
          <p:cNvSpPr txBox="1"/>
          <p:nvPr>
            <p:ph idx="12" type="sldNum"/>
          </p:nvPr>
        </p:nvSpPr>
        <p:spPr>
          <a:xfrm>
            <a:off x="8395335" y="11017676"/>
            <a:ext cx="2674620" cy="63288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817245" y="632886"/>
            <a:ext cx="10252710" cy="229764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body"/>
          </p:nvPr>
        </p:nvSpPr>
        <p:spPr>
          <a:xfrm rot="5400000">
            <a:off x="2172441" y="1809221"/>
            <a:ext cx="7542319" cy="1025271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300"/>
              </a:spcBef>
              <a:spcAft>
                <a:spcPts val="0"/>
              </a:spcAft>
              <a:buClr>
                <a:schemeClr val="dk1"/>
              </a:buClr>
              <a:buSzPts val="1800"/>
              <a:buChar char="•"/>
              <a:defRPr/>
            </a:lvl1pPr>
            <a:lvl2pPr indent="-342900" lvl="1" marL="914400" algn="l">
              <a:lnSpc>
                <a:spcPct val="90000"/>
              </a:lnSpc>
              <a:spcBef>
                <a:spcPts val="650"/>
              </a:spcBef>
              <a:spcAft>
                <a:spcPts val="0"/>
              </a:spcAft>
              <a:buClr>
                <a:schemeClr val="dk1"/>
              </a:buClr>
              <a:buSzPts val="1800"/>
              <a:buChar char="•"/>
              <a:defRPr/>
            </a:lvl2pPr>
            <a:lvl3pPr indent="-342900" lvl="2" marL="1371600" algn="l">
              <a:lnSpc>
                <a:spcPct val="90000"/>
              </a:lnSpc>
              <a:spcBef>
                <a:spcPts val="650"/>
              </a:spcBef>
              <a:spcAft>
                <a:spcPts val="0"/>
              </a:spcAft>
              <a:buClr>
                <a:schemeClr val="dk1"/>
              </a:buClr>
              <a:buSzPts val="1800"/>
              <a:buChar char="•"/>
              <a:defRPr/>
            </a:lvl3pPr>
            <a:lvl4pPr indent="-342900" lvl="3" marL="1828800" algn="l">
              <a:lnSpc>
                <a:spcPct val="90000"/>
              </a:lnSpc>
              <a:spcBef>
                <a:spcPts val="650"/>
              </a:spcBef>
              <a:spcAft>
                <a:spcPts val="0"/>
              </a:spcAft>
              <a:buClr>
                <a:schemeClr val="dk1"/>
              </a:buClr>
              <a:buSzPts val="1800"/>
              <a:buChar char="•"/>
              <a:defRPr/>
            </a:lvl4pPr>
            <a:lvl5pPr indent="-342900" lvl="4" marL="2286000" algn="l">
              <a:lnSpc>
                <a:spcPct val="90000"/>
              </a:lnSpc>
              <a:spcBef>
                <a:spcPts val="650"/>
              </a:spcBef>
              <a:spcAft>
                <a:spcPts val="0"/>
              </a:spcAft>
              <a:buClr>
                <a:schemeClr val="dk1"/>
              </a:buClr>
              <a:buSzPts val="1800"/>
              <a:buChar char="•"/>
              <a:defRPr/>
            </a:lvl5pPr>
            <a:lvl6pPr indent="-342900" lvl="5" marL="2743200" algn="l">
              <a:lnSpc>
                <a:spcPct val="90000"/>
              </a:lnSpc>
              <a:spcBef>
                <a:spcPts val="650"/>
              </a:spcBef>
              <a:spcAft>
                <a:spcPts val="0"/>
              </a:spcAft>
              <a:buClr>
                <a:schemeClr val="dk1"/>
              </a:buClr>
              <a:buSzPts val="1800"/>
              <a:buChar char="•"/>
              <a:defRPr/>
            </a:lvl6pPr>
            <a:lvl7pPr indent="-342900" lvl="6" marL="3200400" algn="l">
              <a:lnSpc>
                <a:spcPct val="90000"/>
              </a:lnSpc>
              <a:spcBef>
                <a:spcPts val="650"/>
              </a:spcBef>
              <a:spcAft>
                <a:spcPts val="0"/>
              </a:spcAft>
              <a:buClr>
                <a:schemeClr val="dk1"/>
              </a:buClr>
              <a:buSzPts val="1800"/>
              <a:buChar char="•"/>
              <a:defRPr/>
            </a:lvl7pPr>
            <a:lvl8pPr indent="-342900" lvl="7" marL="3657600" algn="l">
              <a:lnSpc>
                <a:spcPct val="90000"/>
              </a:lnSpc>
              <a:spcBef>
                <a:spcPts val="650"/>
              </a:spcBef>
              <a:spcAft>
                <a:spcPts val="0"/>
              </a:spcAft>
              <a:buClr>
                <a:schemeClr val="dk1"/>
              </a:buClr>
              <a:buSzPts val="1800"/>
              <a:buChar char="•"/>
              <a:defRPr/>
            </a:lvl8pPr>
            <a:lvl9pPr indent="-342900" lvl="8" marL="4114800" algn="l">
              <a:lnSpc>
                <a:spcPct val="90000"/>
              </a:lnSpc>
              <a:spcBef>
                <a:spcPts val="650"/>
              </a:spcBef>
              <a:spcAft>
                <a:spcPts val="0"/>
              </a:spcAft>
              <a:buClr>
                <a:schemeClr val="dk1"/>
              </a:buClr>
              <a:buSzPts val="1800"/>
              <a:buChar char="•"/>
              <a:defRPr/>
            </a:lvl9pPr>
          </a:lstStyle>
          <a:p/>
        </p:txBody>
      </p:sp>
      <p:sp>
        <p:nvSpPr>
          <p:cNvPr id="71" name="Google Shape;71;p16"/>
          <p:cNvSpPr txBox="1"/>
          <p:nvPr>
            <p:ph idx="10" type="dt"/>
          </p:nvPr>
        </p:nvSpPr>
        <p:spPr>
          <a:xfrm>
            <a:off x="817245" y="11017676"/>
            <a:ext cx="2674620" cy="63288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1" type="ftr"/>
          </p:nvPr>
        </p:nvSpPr>
        <p:spPr>
          <a:xfrm>
            <a:off x="3937635" y="11017676"/>
            <a:ext cx="4011930" cy="63288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8395335" y="11017676"/>
            <a:ext cx="2674620" cy="63288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7"/>
          <p:cNvSpPr txBox="1"/>
          <p:nvPr>
            <p:ph type="title"/>
          </p:nvPr>
        </p:nvSpPr>
        <p:spPr>
          <a:xfrm rot="5400000">
            <a:off x="4751441" y="4388221"/>
            <a:ext cx="10073853" cy="256317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
          <p:cNvSpPr txBox="1"/>
          <p:nvPr>
            <p:ph idx="1" type="body"/>
          </p:nvPr>
        </p:nvSpPr>
        <p:spPr>
          <a:xfrm rot="5400000">
            <a:off x="-449210" y="1899338"/>
            <a:ext cx="10073853" cy="754094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300"/>
              </a:spcBef>
              <a:spcAft>
                <a:spcPts val="0"/>
              </a:spcAft>
              <a:buClr>
                <a:schemeClr val="dk1"/>
              </a:buClr>
              <a:buSzPts val="1800"/>
              <a:buChar char="•"/>
              <a:defRPr/>
            </a:lvl1pPr>
            <a:lvl2pPr indent="-342900" lvl="1" marL="914400" algn="l">
              <a:lnSpc>
                <a:spcPct val="90000"/>
              </a:lnSpc>
              <a:spcBef>
                <a:spcPts val="650"/>
              </a:spcBef>
              <a:spcAft>
                <a:spcPts val="0"/>
              </a:spcAft>
              <a:buClr>
                <a:schemeClr val="dk1"/>
              </a:buClr>
              <a:buSzPts val="1800"/>
              <a:buChar char="•"/>
              <a:defRPr/>
            </a:lvl2pPr>
            <a:lvl3pPr indent="-342900" lvl="2" marL="1371600" algn="l">
              <a:lnSpc>
                <a:spcPct val="90000"/>
              </a:lnSpc>
              <a:spcBef>
                <a:spcPts val="650"/>
              </a:spcBef>
              <a:spcAft>
                <a:spcPts val="0"/>
              </a:spcAft>
              <a:buClr>
                <a:schemeClr val="dk1"/>
              </a:buClr>
              <a:buSzPts val="1800"/>
              <a:buChar char="•"/>
              <a:defRPr/>
            </a:lvl3pPr>
            <a:lvl4pPr indent="-342900" lvl="3" marL="1828800" algn="l">
              <a:lnSpc>
                <a:spcPct val="90000"/>
              </a:lnSpc>
              <a:spcBef>
                <a:spcPts val="650"/>
              </a:spcBef>
              <a:spcAft>
                <a:spcPts val="0"/>
              </a:spcAft>
              <a:buClr>
                <a:schemeClr val="dk1"/>
              </a:buClr>
              <a:buSzPts val="1800"/>
              <a:buChar char="•"/>
              <a:defRPr/>
            </a:lvl4pPr>
            <a:lvl5pPr indent="-342900" lvl="4" marL="2286000" algn="l">
              <a:lnSpc>
                <a:spcPct val="90000"/>
              </a:lnSpc>
              <a:spcBef>
                <a:spcPts val="650"/>
              </a:spcBef>
              <a:spcAft>
                <a:spcPts val="0"/>
              </a:spcAft>
              <a:buClr>
                <a:schemeClr val="dk1"/>
              </a:buClr>
              <a:buSzPts val="1800"/>
              <a:buChar char="•"/>
              <a:defRPr/>
            </a:lvl5pPr>
            <a:lvl6pPr indent="-342900" lvl="5" marL="2743200" algn="l">
              <a:lnSpc>
                <a:spcPct val="90000"/>
              </a:lnSpc>
              <a:spcBef>
                <a:spcPts val="650"/>
              </a:spcBef>
              <a:spcAft>
                <a:spcPts val="0"/>
              </a:spcAft>
              <a:buClr>
                <a:schemeClr val="dk1"/>
              </a:buClr>
              <a:buSzPts val="1800"/>
              <a:buChar char="•"/>
              <a:defRPr/>
            </a:lvl6pPr>
            <a:lvl7pPr indent="-342900" lvl="6" marL="3200400" algn="l">
              <a:lnSpc>
                <a:spcPct val="90000"/>
              </a:lnSpc>
              <a:spcBef>
                <a:spcPts val="650"/>
              </a:spcBef>
              <a:spcAft>
                <a:spcPts val="0"/>
              </a:spcAft>
              <a:buClr>
                <a:schemeClr val="dk1"/>
              </a:buClr>
              <a:buSzPts val="1800"/>
              <a:buChar char="•"/>
              <a:defRPr/>
            </a:lvl7pPr>
            <a:lvl8pPr indent="-342900" lvl="7" marL="3657600" algn="l">
              <a:lnSpc>
                <a:spcPct val="90000"/>
              </a:lnSpc>
              <a:spcBef>
                <a:spcPts val="650"/>
              </a:spcBef>
              <a:spcAft>
                <a:spcPts val="0"/>
              </a:spcAft>
              <a:buClr>
                <a:schemeClr val="dk1"/>
              </a:buClr>
              <a:buSzPts val="1800"/>
              <a:buChar char="•"/>
              <a:defRPr/>
            </a:lvl8pPr>
            <a:lvl9pPr indent="-342900" lvl="8" marL="4114800" algn="l">
              <a:lnSpc>
                <a:spcPct val="90000"/>
              </a:lnSpc>
              <a:spcBef>
                <a:spcPts val="650"/>
              </a:spcBef>
              <a:spcAft>
                <a:spcPts val="0"/>
              </a:spcAft>
              <a:buClr>
                <a:schemeClr val="dk1"/>
              </a:buClr>
              <a:buSzPts val="1800"/>
              <a:buChar char="•"/>
              <a:defRPr/>
            </a:lvl9pPr>
          </a:lstStyle>
          <a:p/>
        </p:txBody>
      </p:sp>
      <p:sp>
        <p:nvSpPr>
          <p:cNvPr id="77" name="Google Shape;77;p17"/>
          <p:cNvSpPr txBox="1"/>
          <p:nvPr>
            <p:ph idx="10" type="dt"/>
          </p:nvPr>
        </p:nvSpPr>
        <p:spPr>
          <a:xfrm>
            <a:off x="817245" y="11017676"/>
            <a:ext cx="2674620" cy="63288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1" type="ftr"/>
          </p:nvPr>
        </p:nvSpPr>
        <p:spPr>
          <a:xfrm>
            <a:off x="3937635" y="11017676"/>
            <a:ext cx="4011930" cy="63288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2" type="sldNum"/>
          </p:nvPr>
        </p:nvSpPr>
        <p:spPr>
          <a:xfrm>
            <a:off x="8395335" y="11017676"/>
            <a:ext cx="2674620" cy="63288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
          <p:cNvSpPr txBox="1"/>
          <p:nvPr>
            <p:ph type="ctrTitle"/>
          </p:nvPr>
        </p:nvSpPr>
        <p:spPr>
          <a:xfrm>
            <a:off x="891540" y="1945429"/>
            <a:ext cx="10104120" cy="413850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7800"/>
              <a:buFont typeface="Calibri"/>
              <a:buNone/>
              <a:defRPr sz="7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
          <p:cNvSpPr txBox="1"/>
          <p:nvPr>
            <p:ph idx="1" type="subTitle"/>
          </p:nvPr>
        </p:nvSpPr>
        <p:spPr>
          <a:xfrm>
            <a:off x="1485900" y="6243533"/>
            <a:ext cx="8915400" cy="286998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300"/>
              </a:spcBef>
              <a:spcAft>
                <a:spcPts val="0"/>
              </a:spcAft>
              <a:buClr>
                <a:schemeClr val="dk1"/>
              </a:buClr>
              <a:buSzPts val="3120"/>
              <a:buNone/>
              <a:defRPr sz="3120"/>
            </a:lvl1pPr>
            <a:lvl2pPr lvl="1" algn="ctr">
              <a:lnSpc>
                <a:spcPct val="90000"/>
              </a:lnSpc>
              <a:spcBef>
                <a:spcPts val="650"/>
              </a:spcBef>
              <a:spcAft>
                <a:spcPts val="0"/>
              </a:spcAft>
              <a:buClr>
                <a:schemeClr val="dk1"/>
              </a:buClr>
              <a:buSzPts val="2600"/>
              <a:buNone/>
              <a:defRPr sz="2600"/>
            </a:lvl2pPr>
            <a:lvl3pPr lvl="2" algn="ctr">
              <a:lnSpc>
                <a:spcPct val="90000"/>
              </a:lnSpc>
              <a:spcBef>
                <a:spcPts val="650"/>
              </a:spcBef>
              <a:spcAft>
                <a:spcPts val="0"/>
              </a:spcAft>
              <a:buClr>
                <a:schemeClr val="dk1"/>
              </a:buClr>
              <a:buSzPts val="2340"/>
              <a:buNone/>
              <a:defRPr sz="2340"/>
            </a:lvl3pPr>
            <a:lvl4pPr lvl="3" algn="ctr">
              <a:lnSpc>
                <a:spcPct val="90000"/>
              </a:lnSpc>
              <a:spcBef>
                <a:spcPts val="650"/>
              </a:spcBef>
              <a:spcAft>
                <a:spcPts val="0"/>
              </a:spcAft>
              <a:buClr>
                <a:schemeClr val="dk1"/>
              </a:buClr>
              <a:buSzPts val="2080"/>
              <a:buNone/>
              <a:defRPr sz="2080"/>
            </a:lvl4pPr>
            <a:lvl5pPr lvl="4" algn="ctr">
              <a:lnSpc>
                <a:spcPct val="90000"/>
              </a:lnSpc>
              <a:spcBef>
                <a:spcPts val="650"/>
              </a:spcBef>
              <a:spcAft>
                <a:spcPts val="0"/>
              </a:spcAft>
              <a:buClr>
                <a:schemeClr val="dk1"/>
              </a:buClr>
              <a:buSzPts val="2080"/>
              <a:buNone/>
              <a:defRPr sz="2080"/>
            </a:lvl5pPr>
            <a:lvl6pPr lvl="5" algn="ctr">
              <a:lnSpc>
                <a:spcPct val="90000"/>
              </a:lnSpc>
              <a:spcBef>
                <a:spcPts val="650"/>
              </a:spcBef>
              <a:spcAft>
                <a:spcPts val="0"/>
              </a:spcAft>
              <a:buClr>
                <a:schemeClr val="dk1"/>
              </a:buClr>
              <a:buSzPts val="2080"/>
              <a:buNone/>
              <a:defRPr sz="2080"/>
            </a:lvl6pPr>
            <a:lvl7pPr lvl="6" algn="ctr">
              <a:lnSpc>
                <a:spcPct val="90000"/>
              </a:lnSpc>
              <a:spcBef>
                <a:spcPts val="650"/>
              </a:spcBef>
              <a:spcAft>
                <a:spcPts val="0"/>
              </a:spcAft>
              <a:buClr>
                <a:schemeClr val="dk1"/>
              </a:buClr>
              <a:buSzPts val="2080"/>
              <a:buNone/>
              <a:defRPr sz="2080"/>
            </a:lvl7pPr>
            <a:lvl8pPr lvl="7" algn="ctr">
              <a:lnSpc>
                <a:spcPct val="90000"/>
              </a:lnSpc>
              <a:spcBef>
                <a:spcPts val="650"/>
              </a:spcBef>
              <a:spcAft>
                <a:spcPts val="0"/>
              </a:spcAft>
              <a:buClr>
                <a:schemeClr val="dk1"/>
              </a:buClr>
              <a:buSzPts val="2080"/>
              <a:buNone/>
              <a:defRPr sz="2080"/>
            </a:lvl8pPr>
            <a:lvl9pPr lvl="8" algn="ctr">
              <a:lnSpc>
                <a:spcPct val="90000"/>
              </a:lnSpc>
              <a:spcBef>
                <a:spcPts val="650"/>
              </a:spcBef>
              <a:spcAft>
                <a:spcPts val="0"/>
              </a:spcAft>
              <a:buClr>
                <a:schemeClr val="dk1"/>
              </a:buClr>
              <a:buSzPts val="2080"/>
              <a:buNone/>
              <a:defRPr sz="2080"/>
            </a:lvl9pPr>
          </a:lstStyle>
          <a:p/>
        </p:txBody>
      </p:sp>
      <p:sp>
        <p:nvSpPr>
          <p:cNvPr id="18" name="Google Shape;18;p8"/>
          <p:cNvSpPr txBox="1"/>
          <p:nvPr>
            <p:ph idx="10" type="dt"/>
          </p:nvPr>
        </p:nvSpPr>
        <p:spPr>
          <a:xfrm>
            <a:off x="817245" y="11017676"/>
            <a:ext cx="2674620" cy="63288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1" type="ftr"/>
          </p:nvPr>
        </p:nvSpPr>
        <p:spPr>
          <a:xfrm>
            <a:off x="3937635" y="11017676"/>
            <a:ext cx="4011930" cy="63288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
          <p:cNvSpPr txBox="1"/>
          <p:nvPr>
            <p:ph idx="12" type="sldNum"/>
          </p:nvPr>
        </p:nvSpPr>
        <p:spPr>
          <a:xfrm>
            <a:off x="8395335" y="11017676"/>
            <a:ext cx="2674620" cy="63288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9"/>
          <p:cNvSpPr txBox="1"/>
          <p:nvPr>
            <p:ph type="title"/>
          </p:nvPr>
        </p:nvSpPr>
        <p:spPr>
          <a:xfrm>
            <a:off x="817245" y="632886"/>
            <a:ext cx="10252710" cy="229764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9"/>
          <p:cNvSpPr txBox="1"/>
          <p:nvPr>
            <p:ph idx="1" type="body"/>
          </p:nvPr>
        </p:nvSpPr>
        <p:spPr>
          <a:xfrm>
            <a:off x="817245" y="3164417"/>
            <a:ext cx="10252710" cy="75423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300"/>
              </a:spcBef>
              <a:spcAft>
                <a:spcPts val="0"/>
              </a:spcAft>
              <a:buClr>
                <a:schemeClr val="dk1"/>
              </a:buClr>
              <a:buSzPts val="1800"/>
              <a:buChar char="•"/>
              <a:defRPr/>
            </a:lvl1pPr>
            <a:lvl2pPr indent="-342900" lvl="1" marL="914400" algn="l">
              <a:lnSpc>
                <a:spcPct val="90000"/>
              </a:lnSpc>
              <a:spcBef>
                <a:spcPts val="650"/>
              </a:spcBef>
              <a:spcAft>
                <a:spcPts val="0"/>
              </a:spcAft>
              <a:buClr>
                <a:schemeClr val="dk1"/>
              </a:buClr>
              <a:buSzPts val="1800"/>
              <a:buChar char="•"/>
              <a:defRPr/>
            </a:lvl2pPr>
            <a:lvl3pPr indent="-342900" lvl="2" marL="1371600" algn="l">
              <a:lnSpc>
                <a:spcPct val="90000"/>
              </a:lnSpc>
              <a:spcBef>
                <a:spcPts val="650"/>
              </a:spcBef>
              <a:spcAft>
                <a:spcPts val="0"/>
              </a:spcAft>
              <a:buClr>
                <a:schemeClr val="dk1"/>
              </a:buClr>
              <a:buSzPts val="1800"/>
              <a:buChar char="•"/>
              <a:defRPr/>
            </a:lvl3pPr>
            <a:lvl4pPr indent="-342900" lvl="3" marL="1828800" algn="l">
              <a:lnSpc>
                <a:spcPct val="90000"/>
              </a:lnSpc>
              <a:spcBef>
                <a:spcPts val="650"/>
              </a:spcBef>
              <a:spcAft>
                <a:spcPts val="0"/>
              </a:spcAft>
              <a:buClr>
                <a:schemeClr val="dk1"/>
              </a:buClr>
              <a:buSzPts val="1800"/>
              <a:buChar char="•"/>
              <a:defRPr/>
            </a:lvl4pPr>
            <a:lvl5pPr indent="-342900" lvl="4" marL="2286000" algn="l">
              <a:lnSpc>
                <a:spcPct val="90000"/>
              </a:lnSpc>
              <a:spcBef>
                <a:spcPts val="650"/>
              </a:spcBef>
              <a:spcAft>
                <a:spcPts val="0"/>
              </a:spcAft>
              <a:buClr>
                <a:schemeClr val="dk1"/>
              </a:buClr>
              <a:buSzPts val="1800"/>
              <a:buChar char="•"/>
              <a:defRPr/>
            </a:lvl5pPr>
            <a:lvl6pPr indent="-342900" lvl="5" marL="2743200" algn="l">
              <a:lnSpc>
                <a:spcPct val="90000"/>
              </a:lnSpc>
              <a:spcBef>
                <a:spcPts val="650"/>
              </a:spcBef>
              <a:spcAft>
                <a:spcPts val="0"/>
              </a:spcAft>
              <a:buClr>
                <a:schemeClr val="dk1"/>
              </a:buClr>
              <a:buSzPts val="1800"/>
              <a:buChar char="•"/>
              <a:defRPr/>
            </a:lvl6pPr>
            <a:lvl7pPr indent="-342900" lvl="6" marL="3200400" algn="l">
              <a:lnSpc>
                <a:spcPct val="90000"/>
              </a:lnSpc>
              <a:spcBef>
                <a:spcPts val="650"/>
              </a:spcBef>
              <a:spcAft>
                <a:spcPts val="0"/>
              </a:spcAft>
              <a:buClr>
                <a:schemeClr val="dk1"/>
              </a:buClr>
              <a:buSzPts val="1800"/>
              <a:buChar char="•"/>
              <a:defRPr/>
            </a:lvl7pPr>
            <a:lvl8pPr indent="-342900" lvl="7" marL="3657600" algn="l">
              <a:lnSpc>
                <a:spcPct val="90000"/>
              </a:lnSpc>
              <a:spcBef>
                <a:spcPts val="650"/>
              </a:spcBef>
              <a:spcAft>
                <a:spcPts val="0"/>
              </a:spcAft>
              <a:buClr>
                <a:schemeClr val="dk1"/>
              </a:buClr>
              <a:buSzPts val="1800"/>
              <a:buChar char="•"/>
              <a:defRPr/>
            </a:lvl8pPr>
            <a:lvl9pPr indent="-342900" lvl="8" marL="4114800" algn="l">
              <a:lnSpc>
                <a:spcPct val="90000"/>
              </a:lnSpc>
              <a:spcBef>
                <a:spcPts val="650"/>
              </a:spcBef>
              <a:spcAft>
                <a:spcPts val="0"/>
              </a:spcAft>
              <a:buClr>
                <a:schemeClr val="dk1"/>
              </a:buClr>
              <a:buSzPts val="1800"/>
              <a:buChar char="•"/>
              <a:defRPr/>
            </a:lvl9pPr>
          </a:lstStyle>
          <a:p/>
        </p:txBody>
      </p:sp>
      <p:sp>
        <p:nvSpPr>
          <p:cNvPr id="24" name="Google Shape;24;p9"/>
          <p:cNvSpPr txBox="1"/>
          <p:nvPr>
            <p:ph idx="10" type="dt"/>
          </p:nvPr>
        </p:nvSpPr>
        <p:spPr>
          <a:xfrm>
            <a:off x="817245" y="11017676"/>
            <a:ext cx="2674620" cy="63288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1" type="ftr"/>
          </p:nvPr>
        </p:nvSpPr>
        <p:spPr>
          <a:xfrm>
            <a:off x="3937635" y="11017676"/>
            <a:ext cx="4011930" cy="63288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
          <p:cNvSpPr txBox="1"/>
          <p:nvPr>
            <p:ph idx="12" type="sldNum"/>
          </p:nvPr>
        </p:nvSpPr>
        <p:spPr>
          <a:xfrm>
            <a:off x="8395335" y="11017676"/>
            <a:ext cx="2674620" cy="63288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0"/>
          <p:cNvSpPr txBox="1"/>
          <p:nvPr>
            <p:ph type="title"/>
          </p:nvPr>
        </p:nvSpPr>
        <p:spPr>
          <a:xfrm>
            <a:off x="811054" y="2963549"/>
            <a:ext cx="10252710" cy="494474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800"/>
              <a:buFont typeface="Calibri"/>
              <a:buNone/>
              <a:defRPr sz="7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
          <p:cNvSpPr txBox="1"/>
          <p:nvPr>
            <p:ph idx="1" type="body"/>
          </p:nvPr>
        </p:nvSpPr>
        <p:spPr>
          <a:xfrm>
            <a:off x="811054" y="7955072"/>
            <a:ext cx="10252710" cy="26003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300"/>
              </a:spcBef>
              <a:spcAft>
                <a:spcPts val="0"/>
              </a:spcAft>
              <a:buClr>
                <a:schemeClr val="dk1"/>
              </a:buClr>
              <a:buSzPts val="3120"/>
              <a:buNone/>
              <a:defRPr sz="3120">
                <a:solidFill>
                  <a:schemeClr val="dk1"/>
                </a:solidFill>
              </a:defRPr>
            </a:lvl1pPr>
            <a:lvl2pPr indent="-228600" lvl="1" marL="914400" algn="l">
              <a:lnSpc>
                <a:spcPct val="90000"/>
              </a:lnSpc>
              <a:spcBef>
                <a:spcPts val="650"/>
              </a:spcBef>
              <a:spcAft>
                <a:spcPts val="0"/>
              </a:spcAft>
              <a:buClr>
                <a:srgbClr val="888888"/>
              </a:buClr>
              <a:buSzPts val="2600"/>
              <a:buNone/>
              <a:defRPr sz="2600">
                <a:solidFill>
                  <a:srgbClr val="888888"/>
                </a:solidFill>
              </a:defRPr>
            </a:lvl2pPr>
            <a:lvl3pPr indent="-228600" lvl="2" marL="1371600" algn="l">
              <a:lnSpc>
                <a:spcPct val="90000"/>
              </a:lnSpc>
              <a:spcBef>
                <a:spcPts val="650"/>
              </a:spcBef>
              <a:spcAft>
                <a:spcPts val="0"/>
              </a:spcAft>
              <a:buClr>
                <a:srgbClr val="888888"/>
              </a:buClr>
              <a:buSzPts val="2340"/>
              <a:buNone/>
              <a:defRPr sz="2340">
                <a:solidFill>
                  <a:srgbClr val="888888"/>
                </a:solidFill>
              </a:defRPr>
            </a:lvl3pPr>
            <a:lvl4pPr indent="-228600" lvl="3" marL="1828800" algn="l">
              <a:lnSpc>
                <a:spcPct val="90000"/>
              </a:lnSpc>
              <a:spcBef>
                <a:spcPts val="650"/>
              </a:spcBef>
              <a:spcAft>
                <a:spcPts val="0"/>
              </a:spcAft>
              <a:buClr>
                <a:srgbClr val="888888"/>
              </a:buClr>
              <a:buSzPts val="2080"/>
              <a:buNone/>
              <a:defRPr sz="2080">
                <a:solidFill>
                  <a:srgbClr val="888888"/>
                </a:solidFill>
              </a:defRPr>
            </a:lvl4pPr>
            <a:lvl5pPr indent="-228600" lvl="4" marL="2286000" algn="l">
              <a:lnSpc>
                <a:spcPct val="90000"/>
              </a:lnSpc>
              <a:spcBef>
                <a:spcPts val="650"/>
              </a:spcBef>
              <a:spcAft>
                <a:spcPts val="0"/>
              </a:spcAft>
              <a:buClr>
                <a:srgbClr val="888888"/>
              </a:buClr>
              <a:buSzPts val="2080"/>
              <a:buNone/>
              <a:defRPr sz="2080">
                <a:solidFill>
                  <a:srgbClr val="888888"/>
                </a:solidFill>
              </a:defRPr>
            </a:lvl5pPr>
            <a:lvl6pPr indent="-228600" lvl="5" marL="2743200" algn="l">
              <a:lnSpc>
                <a:spcPct val="90000"/>
              </a:lnSpc>
              <a:spcBef>
                <a:spcPts val="650"/>
              </a:spcBef>
              <a:spcAft>
                <a:spcPts val="0"/>
              </a:spcAft>
              <a:buClr>
                <a:srgbClr val="888888"/>
              </a:buClr>
              <a:buSzPts val="2080"/>
              <a:buNone/>
              <a:defRPr sz="2080">
                <a:solidFill>
                  <a:srgbClr val="888888"/>
                </a:solidFill>
              </a:defRPr>
            </a:lvl6pPr>
            <a:lvl7pPr indent="-228600" lvl="6" marL="3200400" algn="l">
              <a:lnSpc>
                <a:spcPct val="90000"/>
              </a:lnSpc>
              <a:spcBef>
                <a:spcPts val="650"/>
              </a:spcBef>
              <a:spcAft>
                <a:spcPts val="0"/>
              </a:spcAft>
              <a:buClr>
                <a:srgbClr val="888888"/>
              </a:buClr>
              <a:buSzPts val="2080"/>
              <a:buNone/>
              <a:defRPr sz="2080">
                <a:solidFill>
                  <a:srgbClr val="888888"/>
                </a:solidFill>
              </a:defRPr>
            </a:lvl7pPr>
            <a:lvl8pPr indent="-228600" lvl="7" marL="3657600" algn="l">
              <a:lnSpc>
                <a:spcPct val="90000"/>
              </a:lnSpc>
              <a:spcBef>
                <a:spcPts val="650"/>
              </a:spcBef>
              <a:spcAft>
                <a:spcPts val="0"/>
              </a:spcAft>
              <a:buClr>
                <a:srgbClr val="888888"/>
              </a:buClr>
              <a:buSzPts val="2080"/>
              <a:buNone/>
              <a:defRPr sz="2080">
                <a:solidFill>
                  <a:srgbClr val="888888"/>
                </a:solidFill>
              </a:defRPr>
            </a:lvl8pPr>
            <a:lvl9pPr indent="-228600" lvl="8" marL="4114800" algn="l">
              <a:lnSpc>
                <a:spcPct val="90000"/>
              </a:lnSpc>
              <a:spcBef>
                <a:spcPts val="650"/>
              </a:spcBef>
              <a:spcAft>
                <a:spcPts val="0"/>
              </a:spcAft>
              <a:buClr>
                <a:srgbClr val="888888"/>
              </a:buClr>
              <a:buSzPts val="2080"/>
              <a:buNone/>
              <a:defRPr sz="2080">
                <a:solidFill>
                  <a:srgbClr val="888888"/>
                </a:solidFill>
              </a:defRPr>
            </a:lvl9pPr>
          </a:lstStyle>
          <a:p/>
        </p:txBody>
      </p:sp>
      <p:sp>
        <p:nvSpPr>
          <p:cNvPr id="30" name="Google Shape;30;p10"/>
          <p:cNvSpPr txBox="1"/>
          <p:nvPr>
            <p:ph idx="10" type="dt"/>
          </p:nvPr>
        </p:nvSpPr>
        <p:spPr>
          <a:xfrm>
            <a:off x="817245" y="11017676"/>
            <a:ext cx="2674620" cy="63288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1" type="ftr"/>
          </p:nvPr>
        </p:nvSpPr>
        <p:spPr>
          <a:xfrm>
            <a:off x="3937635" y="11017676"/>
            <a:ext cx="4011930" cy="63288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0"/>
          <p:cNvSpPr txBox="1"/>
          <p:nvPr>
            <p:ph idx="12" type="sldNum"/>
          </p:nvPr>
        </p:nvSpPr>
        <p:spPr>
          <a:xfrm>
            <a:off x="8395335" y="11017676"/>
            <a:ext cx="2674620" cy="63288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1"/>
          <p:cNvSpPr txBox="1"/>
          <p:nvPr>
            <p:ph type="title"/>
          </p:nvPr>
        </p:nvSpPr>
        <p:spPr>
          <a:xfrm>
            <a:off x="817245" y="632886"/>
            <a:ext cx="10252710" cy="229764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
          <p:cNvSpPr txBox="1"/>
          <p:nvPr>
            <p:ph idx="1" type="body"/>
          </p:nvPr>
        </p:nvSpPr>
        <p:spPr>
          <a:xfrm>
            <a:off x="817245" y="3164417"/>
            <a:ext cx="5052060" cy="75423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300"/>
              </a:spcBef>
              <a:spcAft>
                <a:spcPts val="0"/>
              </a:spcAft>
              <a:buClr>
                <a:schemeClr val="dk1"/>
              </a:buClr>
              <a:buSzPts val="1800"/>
              <a:buChar char="•"/>
              <a:defRPr/>
            </a:lvl1pPr>
            <a:lvl2pPr indent="-342900" lvl="1" marL="914400" algn="l">
              <a:lnSpc>
                <a:spcPct val="90000"/>
              </a:lnSpc>
              <a:spcBef>
                <a:spcPts val="650"/>
              </a:spcBef>
              <a:spcAft>
                <a:spcPts val="0"/>
              </a:spcAft>
              <a:buClr>
                <a:schemeClr val="dk1"/>
              </a:buClr>
              <a:buSzPts val="1800"/>
              <a:buChar char="•"/>
              <a:defRPr/>
            </a:lvl2pPr>
            <a:lvl3pPr indent="-342900" lvl="2" marL="1371600" algn="l">
              <a:lnSpc>
                <a:spcPct val="90000"/>
              </a:lnSpc>
              <a:spcBef>
                <a:spcPts val="650"/>
              </a:spcBef>
              <a:spcAft>
                <a:spcPts val="0"/>
              </a:spcAft>
              <a:buClr>
                <a:schemeClr val="dk1"/>
              </a:buClr>
              <a:buSzPts val="1800"/>
              <a:buChar char="•"/>
              <a:defRPr/>
            </a:lvl3pPr>
            <a:lvl4pPr indent="-342900" lvl="3" marL="1828800" algn="l">
              <a:lnSpc>
                <a:spcPct val="90000"/>
              </a:lnSpc>
              <a:spcBef>
                <a:spcPts val="650"/>
              </a:spcBef>
              <a:spcAft>
                <a:spcPts val="0"/>
              </a:spcAft>
              <a:buClr>
                <a:schemeClr val="dk1"/>
              </a:buClr>
              <a:buSzPts val="1800"/>
              <a:buChar char="•"/>
              <a:defRPr/>
            </a:lvl4pPr>
            <a:lvl5pPr indent="-342900" lvl="4" marL="2286000" algn="l">
              <a:lnSpc>
                <a:spcPct val="90000"/>
              </a:lnSpc>
              <a:spcBef>
                <a:spcPts val="650"/>
              </a:spcBef>
              <a:spcAft>
                <a:spcPts val="0"/>
              </a:spcAft>
              <a:buClr>
                <a:schemeClr val="dk1"/>
              </a:buClr>
              <a:buSzPts val="1800"/>
              <a:buChar char="•"/>
              <a:defRPr/>
            </a:lvl5pPr>
            <a:lvl6pPr indent="-342900" lvl="5" marL="2743200" algn="l">
              <a:lnSpc>
                <a:spcPct val="90000"/>
              </a:lnSpc>
              <a:spcBef>
                <a:spcPts val="650"/>
              </a:spcBef>
              <a:spcAft>
                <a:spcPts val="0"/>
              </a:spcAft>
              <a:buClr>
                <a:schemeClr val="dk1"/>
              </a:buClr>
              <a:buSzPts val="1800"/>
              <a:buChar char="•"/>
              <a:defRPr/>
            </a:lvl6pPr>
            <a:lvl7pPr indent="-342900" lvl="6" marL="3200400" algn="l">
              <a:lnSpc>
                <a:spcPct val="90000"/>
              </a:lnSpc>
              <a:spcBef>
                <a:spcPts val="650"/>
              </a:spcBef>
              <a:spcAft>
                <a:spcPts val="0"/>
              </a:spcAft>
              <a:buClr>
                <a:schemeClr val="dk1"/>
              </a:buClr>
              <a:buSzPts val="1800"/>
              <a:buChar char="•"/>
              <a:defRPr/>
            </a:lvl7pPr>
            <a:lvl8pPr indent="-342900" lvl="7" marL="3657600" algn="l">
              <a:lnSpc>
                <a:spcPct val="90000"/>
              </a:lnSpc>
              <a:spcBef>
                <a:spcPts val="650"/>
              </a:spcBef>
              <a:spcAft>
                <a:spcPts val="0"/>
              </a:spcAft>
              <a:buClr>
                <a:schemeClr val="dk1"/>
              </a:buClr>
              <a:buSzPts val="1800"/>
              <a:buChar char="•"/>
              <a:defRPr/>
            </a:lvl8pPr>
            <a:lvl9pPr indent="-342900" lvl="8" marL="4114800" algn="l">
              <a:lnSpc>
                <a:spcPct val="90000"/>
              </a:lnSpc>
              <a:spcBef>
                <a:spcPts val="650"/>
              </a:spcBef>
              <a:spcAft>
                <a:spcPts val="0"/>
              </a:spcAft>
              <a:buClr>
                <a:schemeClr val="dk1"/>
              </a:buClr>
              <a:buSzPts val="1800"/>
              <a:buChar char="•"/>
              <a:defRPr/>
            </a:lvl9pPr>
          </a:lstStyle>
          <a:p/>
        </p:txBody>
      </p:sp>
      <p:sp>
        <p:nvSpPr>
          <p:cNvPr id="36" name="Google Shape;36;p11"/>
          <p:cNvSpPr txBox="1"/>
          <p:nvPr>
            <p:ph idx="2" type="body"/>
          </p:nvPr>
        </p:nvSpPr>
        <p:spPr>
          <a:xfrm>
            <a:off x="6017895" y="3164417"/>
            <a:ext cx="5052060" cy="75423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300"/>
              </a:spcBef>
              <a:spcAft>
                <a:spcPts val="0"/>
              </a:spcAft>
              <a:buClr>
                <a:schemeClr val="dk1"/>
              </a:buClr>
              <a:buSzPts val="1800"/>
              <a:buChar char="•"/>
              <a:defRPr/>
            </a:lvl1pPr>
            <a:lvl2pPr indent="-342900" lvl="1" marL="914400" algn="l">
              <a:lnSpc>
                <a:spcPct val="90000"/>
              </a:lnSpc>
              <a:spcBef>
                <a:spcPts val="650"/>
              </a:spcBef>
              <a:spcAft>
                <a:spcPts val="0"/>
              </a:spcAft>
              <a:buClr>
                <a:schemeClr val="dk1"/>
              </a:buClr>
              <a:buSzPts val="1800"/>
              <a:buChar char="•"/>
              <a:defRPr/>
            </a:lvl2pPr>
            <a:lvl3pPr indent="-342900" lvl="2" marL="1371600" algn="l">
              <a:lnSpc>
                <a:spcPct val="90000"/>
              </a:lnSpc>
              <a:spcBef>
                <a:spcPts val="650"/>
              </a:spcBef>
              <a:spcAft>
                <a:spcPts val="0"/>
              </a:spcAft>
              <a:buClr>
                <a:schemeClr val="dk1"/>
              </a:buClr>
              <a:buSzPts val="1800"/>
              <a:buChar char="•"/>
              <a:defRPr/>
            </a:lvl3pPr>
            <a:lvl4pPr indent="-342900" lvl="3" marL="1828800" algn="l">
              <a:lnSpc>
                <a:spcPct val="90000"/>
              </a:lnSpc>
              <a:spcBef>
                <a:spcPts val="650"/>
              </a:spcBef>
              <a:spcAft>
                <a:spcPts val="0"/>
              </a:spcAft>
              <a:buClr>
                <a:schemeClr val="dk1"/>
              </a:buClr>
              <a:buSzPts val="1800"/>
              <a:buChar char="•"/>
              <a:defRPr/>
            </a:lvl4pPr>
            <a:lvl5pPr indent="-342900" lvl="4" marL="2286000" algn="l">
              <a:lnSpc>
                <a:spcPct val="90000"/>
              </a:lnSpc>
              <a:spcBef>
                <a:spcPts val="650"/>
              </a:spcBef>
              <a:spcAft>
                <a:spcPts val="0"/>
              </a:spcAft>
              <a:buClr>
                <a:schemeClr val="dk1"/>
              </a:buClr>
              <a:buSzPts val="1800"/>
              <a:buChar char="•"/>
              <a:defRPr/>
            </a:lvl5pPr>
            <a:lvl6pPr indent="-342900" lvl="5" marL="2743200" algn="l">
              <a:lnSpc>
                <a:spcPct val="90000"/>
              </a:lnSpc>
              <a:spcBef>
                <a:spcPts val="650"/>
              </a:spcBef>
              <a:spcAft>
                <a:spcPts val="0"/>
              </a:spcAft>
              <a:buClr>
                <a:schemeClr val="dk1"/>
              </a:buClr>
              <a:buSzPts val="1800"/>
              <a:buChar char="•"/>
              <a:defRPr/>
            </a:lvl6pPr>
            <a:lvl7pPr indent="-342900" lvl="6" marL="3200400" algn="l">
              <a:lnSpc>
                <a:spcPct val="90000"/>
              </a:lnSpc>
              <a:spcBef>
                <a:spcPts val="650"/>
              </a:spcBef>
              <a:spcAft>
                <a:spcPts val="0"/>
              </a:spcAft>
              <a:buClr>
                <a:schemeClr val="dk1"/>
              </a:buClr>
              <a:buSzPts val="1800"/>
              <a:buChar char="•"/>
              <a:defRPr/>
            </a:lvl7pPr>
            <a:lvl8pPr indent="-342900" lvl="7" marL="3657600" algn="l">
              <a:lnSpc>
                <a:spcPct val="90000"/>
              </a:lnSpc>
              <a:spcBef>
                <a:spcPts val="650"/>
              </a:spcBef>
              <a:spcAft>
                <a:spcPts val="0"/>
              </a:spcAft>
              <a:buClr>
                <a:schemeClr val="dk1"/>
              </a:buClr>
              <a:buSzPts val="1800"/>
              <a:buChar char="•"/>
              <a:defRPr/>
            </a:lvl8pPr>
            <a:lvl9pPr indent="-342900" lvl="8" marL="4114800" algn="l">
              <a:lnSpc>
                <a:spcPct val="90000"/>
              </a:lnSpc>
              <a:spcBef>
                <a:spcPts val="650"/>
              </a:spcBef>
              <a:spcAft>
                <a:spcPts val="0"/>
              </a:spcAft>
              <a:buClr>
                <a:schemeClr val="dk1"/>
              </a:buClr>
              <a:buSzPts val="1800"/>
              <a:buChar char="•"/>
              <a:defRPr/>
            </a:lvl9pPr>
          </a:lstStyle>
          <a:p/>
        </p:txBody>
      </p:sp>
      <p:sp>
        <p:nvSpPr>
          <p:cNvPr id="37" name="Google Shape;37;p11"/>
          <p:cNvSpPr txBox="1"/>
          <p:nvPr>
            <p:ph idx="10" type="dt"/>
          </p:nvPr>
        </p:nvSpPr>
        <p:spPr>
          <a:xfrm>
            <a:off x="817245" y="11017676"/>
            <a:ext cx="2674620" cy="63288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1" type="ftr"/>
          </p:nvPr>
        </p:nvSpPr>
        <p:spPr>
          <a:xfrm>
            <a:off x="3937635" y="11017676"/>
            <a:ext cx="4011930" cy="63288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2" type="sldNum"/>
          </p:nvPr>
        </p:nvSpPr>
        <p:spPr>
          <a:xfrm>
            <a:off x="8395335" y="11017676"/>
            <a:ext cx="2674620" cy="63288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2"/>
          <p:cNvSpPr txBox="1"/>
          <p:nvPr>
            <p:ph type="title"/>
          </p:nvPr>
        </p:nvSpPr>
        <p:spPr>
          <a:xfrm>
            <a:off x="818793" y="632886"/>
            <a:ext cx="10252710" cy="229764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2"/>
          <p:cNvSpPr txBox="1"/>
          <p:nvPr>
            <p:ph idx="1" type="body"/>
          </p:nvPr>
        </p:nvSpPr>
        <p:spPr>
          <a:xfrm>
            <a:off x="818795" y="2914016"/>
            <a:ext cx="5028842" cy="142811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300"/>
              </a:spcBef>
              <a:spcAft>
                <a:spcPts val="0"/>
              </a:spcAft>
              <a:buClr>
                <a:schemeClr val="dk1"/>
              </a:buClr>
              <a:buSzPts val="3120"/>
              <a:buNone/>
              <a:defRPr b="1" sz="3120"/>
            </a:lvl1pPr>
            <a:lvl2pPr indent="-228600" lvl="1" marL="914400" algn="l">
              <a:lnSpc>
                <a:spcPct val="90000"/>
              </a:lnSpc>
              <a:spcBef>
                <a:spcPts val="650"/>
              </a:spcBef>
              <a:spcAft>
                <a:spcPts val="0"/>
              </a:spcAft>
              <a:buClr>
                <a:schemeClr val="dk1"/>
              </a:buClr>
              <a:buSzPts val="2600"/>
              <a:buNone/>
              <a:defRPr b="1" sz="2600"/>
            </a:lvl2pPr>
            <a:lvl3pPr indent="-228600" lvl="2" marL="1371600" algn="l">
              <a:lnSpc>
                <a:spcPct val="90000"/>
              </a:lnSpc>
              <a:spcBef>
                <a:spcPts val="650"/>
              </a:spcBef>
              <a:spcAft>
                <a:spcPts val="0"/>
              </a:spcAft>
              <a:buClr>
                <a:schemeClr val="dk1"/>
              </a:buClr>
              <a:buSzPts val="2340"/>
              <a:buNone/>
              <a:defRPr b="1" sz="2340"/>
            </a:lvl3pPr>
            <a:lvl4pPr indent="-228600" lvl="3" marL="1828800" algn="l">
              <a:lnSpc>
                <a:spcPct val="90000"/>
              </a:lnSpc>
              <a:spcBef>
                <a:spcPts val="650"/>
              </a:spcBef>
              <a:spcAft>
                <a:spcPts val="0"/>
              </a:spcAft>
              <a:buClr>
                <a:schemeClr val="dk1"/>
              </a:buClr>
              <a:buSzPts val="2080"/>
              <a:buNone/>
              <a:defRPr b="1" sz="2080"/>
            </a:lvl4pPr>
            <a:lvl5pPr indent="-228600" lvl="4" marL="2286000" algn="l">
              <a:lnSpc>
                <a:spcPct val="90000"/>
              </a:lnSpc>
              <a:spcBef>
                <a:spcPts val="650"/>
              </a:spcBef>
              <a:spcAft>
                <a:spcPts val="0"/>
              </a:spcAft>
              <a:buClr>
                <a:schemeClr val="dk1"/>
              </a:buClr>
              <a:buSzPts val="2080"/>
              <a:buNone/>
              <a:defRPr b="1" sz="2080"/>
            </a:lvl5pPr>
            <a:lvl6pPr indent="-228600" lvl="5" marL="2743200" algn="l">
              <a:lnSpc>
                <a:spcPct val="90000"/>
              </a:lnSpc>
              <a:spcBef>
                <a:spcPts val="650"/>
              </a:spcBef>
              <a:spcAft>
                <a:spcPts val="0"/>
              </a:spcAft>
              <a:buClr>
                <a:schemeClr val="dk1"/>
              </a:buClr>
              <a:buSzPts val="2080"/>
              <a:buNone/>
              <a:defRPr b="1" sz="2080"/>
            </a:lvl6pPr>
            <a:lvl7pPr indent="-228600" lvl="6" marL="3200400" algn="l">
              <a:lnSpc>
                <a:spcPct val="90000"/>
              </a:lnSpc>
              <a:spcBef>
                <a:spcPts val="650"/>
              </a:spcBef>
              <a:spcAft>
                <a:spcPts val="0"/>
              </a:spcAft>
              <a:buClr>
                <a:schemeClr val="dk1"/>
              </a:buClr>
              <a:buSzPts val="2080"/>
              <a:buNone/>
              <a:defRPr b="1" sz="2080"/>
            </a:lvl7pPr>
            <a:lvl8pPr indent="-228600" lvl="7" marL="3657600" algn="l">
              <a:lnSpc>
                <a:spcPct val="90000"/>
              </a:lnSpc>
              <a:spcBef>
                <a:spcPts val="650"/>
              </a:spcBef>
              <a:spcAft>
                <a:spcPts val="0"/>
              </a:spcAft>
              <a:buClr>
                <a:schemeClr val="dk1"/>
              </a:buClr>
              <a:buSzPts val="2080"/>
              <a:buNone/>
              <a:defRPr b="1" sz="2080"/>
            </a:lvl8pPr>
            <a:lvl9pPr indent="-228600" lvl="8" marL="4114800" algn="l">
              <a:lnSpc>
                <a:spcPct val="90000"/>
              </a:lnSpc>
              <a:spcBef>
                <a:spcPts val="650"/>
              </a:spcBef>
              <a:spcAft>
                <a:spcPts val="0"/>
              </a:spcAft>
              <a:buClr>
                <a:schemeClr val="dk1"/>
              </a:buClr>
              <a:buSzPts val="2080"/>
              <a:buNone/>
              <a:defRPr b="1" sz="2080"/>
            </a:lvl9pPr>
          </a:lstStyle>
          <a:p/>
        </p:txBody>
      </p:sp>
      <p:sp>
        <p:nvSpPr>
          <p:cNvPr id="43" name="Google Shape;43;p12"/>
          <p:cNvSpPr txBox="1"/>
          <p:nvPr>
            <p:ph idx="2" type="body"/>
          </p:nvPr>
        </p:nvSpPr>
        <p:spPr>
          <a:xfrm>
            <a:off x="818795" y="4342130"/>
            <a:ext cx="5028842" cy="63866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300"/>
              </a:spcBef>
              <a:spcAft>
                <a:spcPts val="0"/>
              </a:spcAft>
              <a:buClr>
                <a:schemeClr val="dk1"/>
              </a:buClr>
              <a:buSzPts val="1800"/>
              <a:buChar char="•"/>
              <a:defRPr/>
            </a:lvl1pPr>
            <a:lvl2pPr indent="-342900" lvl="1" marL="914400" algn="l">
              <a:lnSpc>
                <a:spcPct val="90000"/>
              </a:lnSpc>
              <a:spcBef>
                <a:spcPts val="650"/>
              </a:spcBef>
              <a:spcAft>
                <a:spcPts val="0"/>
              </a:spcAft>
              <a:buClr>
                <a:schemeClr val="dk1"/>
              </a:buClr>
              <a:buSzPts val="1800"/>
              <a:buChar char="•"/>
              <a:defRPr/>
            </a:lvl2pPr>
            <a:lvl3pPr indent="-342900" lvl="2" marL="1371600" algn="l">
              <a:lnSpc>
                <a:spcPct val="90000"/>
              </a:lnSpc>
              <a:spcBef>
                <a:spcPts val="650"/>
              </a:spcBef>
              <a:spcAft>
                <a:spcPts val="0"/>
              </a:spcAft>
              <a:buClr>
                <a:schemeClr val="dk1"/>
              </a:buClr>
              <a:buSzPts val="1800"/>
              <a:buChar char="•"/>
              <a:defRPr/>
            </a:lvl3pPr>
            <a:lvl4pPr indent="-342900" lvl="3" marL="1828800" algn="l">
              <a:lnSpc>
                <a:spcPct val="90000"/>
              </a:lnSpc>
              <a:spcBef>
                <a:spcPts val="650"/>
              </a:spcBef>
              <a:spcAft>
                <a:spcPts val="0"/>
              </a:spcAft>
              <a:buClr>
                <a:schemeClr val="dk1"/>
              </a:buClr>
              <a:buSzPts val="1800"/>
              <a:buChar char="•"/>
              <a:defRPr/>
            </a:lvl4pPr>
            <a:lvl5pPr indent="-342900" lvl="4" marL="2286000" algn="l">
              <a:lnSpc>
                <a:spcPct val="90000"/>
              </a:lnSpc>
              <a:spcBef>
                <a:spcPts val="650"/>
              </a:spcBef>
              <a:spcAft>
                <a:spcPts val="0"/>
              </a:spcAft>
              <a:buClr>
                <a:schemeClr val="dk1"/>
              </a:buClr>
              <a:buSzPts val="1800"/>
              <a:buChar char="•"/>
              <a:defRPr/>
            </a:lvl5pPr>
            <a:lvl6pPr indent="-342900" lvl="5" marL="2743200" algn="l">
              <a:lnSpc>
                <a:spcPct val="90000"/>
              </a:lnSpc>
              <a:spcBef>
                <a:spcPts val="650"/>
              </a:spcBef>
              <a:spcAft>
                <a:spcPts val="0"/>
              </a:spcAft>
              <a:buClr>
                <a:schemeClr val="dk1"/>
              </a:buClr>
              <a:buSzPts val="1800"/>
              <a:buChar char="•"/>
              <a:defRPr/>
            </a:lvl6pPr>
            <a:lvl7pPr indent="-342900" lvl="6" marL="3200400" algn="l">
              <a:lnSpc>
                <a:spcPct val="90000"/>
              </a:lnSpc>
              <a:spcBef>
                <a:spcPts val="650"/>
              </a:spcBef>
              <a:spcAft>
                <a:spcPts val="0"/>
              </a:spcAft>
              <a:buClr>
                <a:schemeClr val="dk1"/>
              </a:buClr>
              <a:buSzPts val="1800"/>
              <a:buChar char="•"/>
              <a:defRPr/>
            </a:lvl7pPr>
            <a:lvl8pPr indent="-342900" lvl="7" marL="3657600" algn="l">
              <a:lnSpc>
                <a:spcPct val="90000"/>
              </a:lnSpc>
              <a:spcBef>
                <a:spcPts val="650"/>
              </a:spcBef>
              <a:spcAft>
                <a:spcPts val="0"/>
              </a:spcAft>
              <a:buClr>
                <a:schemeClr val="dk1"/>
              </a:buClr>
              <a:buSzPts val="1800"/>
              <a:buChar char="•"/>
              <a:defRPr/>
            </a:lvl8pPr>
            <a:lvl9pPr indent="-342900" lvl="8" marL="4114800" algn="l">
              <a:lnSpc>
                <a:spcPct val="90000"/>
              </a:lnSpc>
              <a:spcBef>
                <a:spcPts val="650"/>
              </a:spcBef>
              <a:spcAft>
                <a:spcPts val="0"/>
              </a:spcAft>
              <a:buClr>
                <a:schemeClr val="dk1"/>
              </a:buClr>
              <a:buSzPts val="1800"/>
              <a:buChar char="•"/>
              <a:defRPr/>
            </a:lvl9pPr>
          </a:lstStyle>
          <a:p/>
        </p:txBody>
      </p:sp>
      <p:sp>
        <p:nvSpPr>
          <p:cNvPr id="44" name="Google Shape;44;p12"/>
          <p:cNvSpPr txBox="1"/>
          <p:nvPr>
            <p:ph idx="3" type="body"/>
          </p:nvPr>
        </p:nvSpPr>
        <p:spPr>
          <a:xfrm>
            <a:off x="6017896" y="2914016"/>
            <a:ext cx="5053608" cy="142811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300"/>
              </a:spcBef>
              <a:spcAft>
                <a:spcPts val="0"/>
              </a:spcAft>
              <a:buClr>
                <a:schemeClr val="dk1"/>
              </a:buClr>
              <a:buSzPts val="3120"/>
              <a:buNone/>
              <a:defRPr b="1" sz="3120"/>
            </a:lvl1pPr>
            <a:lvl2pPr indent="-228600" lvl="1" marL="914400" algn="l">
              <a:lnSpc>
                <a:spcPct val="90000"/>
              </a:lnSpc>
              <a:spcBef>
                <a:spcPts val="650"/>
              </a:spcBef>
              <a:spcAft>
                <a:spcPts val="0"/>
              </a:spcAft>
              <a:buClr>
                <a:schemeClr val="dk1"/>
              </a:buClr>
              <a:buSzPts val="2600"/>
              <a:buNone/>
              <a:defRPr b="1" sz="2600"/>
            </a:lvl2pPr>
            <a:lvl3pPr indent="-228600" lvl="2" marL="1371600" algn="l">
              <a:lnSpc>
                <a:spcPct val="90000"/>
              </a:lnSpc>
              <a:spcBef>
                <a:spcPts val="650"/>
              </a:spcBef>
              <a:spcAft>
                <a:spcPts val="0"/>
              </a:spcAft>
              <a:buClr>
                <a:schemeClr val="dk1"/>
              </a:buClr>
              <a:buSzPts val="2340"/>
              <a:buNone/>
              <a:defRPr b="1" sz="2340"/>
            </a:lvl3pPr>
            <a:lvl4pPr indent="-228600" lvl="3" marL="1828800" algn="l">
              <a:lnSpc>
                <a:spcPct val="90000"/>
              </a:lnSpc>
              <a:spcBef>
                <a:spcPts val="650"/>
              </a:spcBef>
              <a:spcAft>
                <a:spcPts val="0"/>
              </a:spcAft>
              <a:buClr>
                <a:schemeClr val="dk1"/>
              </a:buClr>
              <a:buSzPts val="2080"/>
              <a:buNone/>
              <a:defRPr b="1" sz="2080"/>
            </a:lvl4pPr>
            <a:lvl5pPr indent="-228600" lvl="4" marL="2286000" algn="l">
              <a:lnSpc>
                <a:spcPct val="90000"/>
              </a:lnSpc>
              <a:spcBef>
                <a:spcPts val="650"/>
              </a:spcBef>
              <a:spcAft>
                <a:spcPts val="0"/>
              </a:spcAft>
              <a:buClr>
                <a:schemeClr val="dk1"/>
              </a:buClr>
              <a:buSzPts val="2080"/>
              <a:buNone/>
              <a:defRPr b="1" sz="2080"/>
            </a:lvl5pPr>
            <a:lvl6pPr indent="-228600" lvl="5" marL="2743200" algn="l">
              <a:lnSpc>
                <a:spcPct val="90000"/>
              </a:lnSpc>
              <a:spcBef>
                <a:spcPts val="650"/>
              </a:spcBef>
              <a:spcAft>
                <a:spcPts val="0"/>
              </a:spcAft>
              <a:buClr>
                <a:schemeClr val="dk1"/>
              </a:buClr>
              <a:buSzPts val="2080"/>
              <a:buNone/>
              <a:defRPr b="1" sz="2080"/>
            </a:lvl6pPr>
            <a:lvl7pPr indent="-228600" lvl="6" marL="3200400" algn="l">
              <a:lnSpc>
                <a:spcPct val="90000"/>
              </a:lnSpc>
              <a:spcBef>
                <a:spcPts val="650"/>
              </a:spcBef>
              <a:spcAft>
                <a:spcPts val="0"/>
              </a:spcAft>
              <a:buClr>
                <a:schemeClr val="dk1"/>
              </a:buClr>
              <a:buSzPts val="2080"/>
              <a:buNone/>
              <a:defRPr b="1" sz="2080"/>
            </a:lvl7pPr>
            <a:lvl8pPr indent="-228600" lvl="7" marL="3657600" algn="l">
              <a:lnSpc>
                <a:spcPct val="90000"/>
              </a:lnSpc>
              <a:spcBef>
                <a:spcPts val="650"/>
              </a:spcBef>
              <a:spcAft>
                <a:spcPts val="0"/>
              </a:spcAft>
              <a:buClr>
                <a:schemeClr val="dk1"/>
              </a:buClr>
              <a:buSzPts val="2080"/>
              <a:buNone/>
              <a:defRPr b="1" sz="2080"/>
            </a:lvl8pPr>
            <a:lvl9pPr indent="-228600" lvl="8" marL="4114800" algn="l">
              <a:lnSpc>
                <a:spcPct val="90000"/>
              </a:lnSpc>
              <a:spcBef>
                <a:spcPts val="650"/>
              </a:spcBef>
              <a:spcAft>
                <a:spcPts val="0"/>
              </a:spcAft>
              <a:buClr>
                <a:schemeClr val="dk1"/>
              </a:buClr>
              <a:buSzPts val="2080"/>
              <a:buNone/>
              <a:defRPr b="1" sz="2080"/>
            </a:lvl9pPr>
          </a:lstStyle>
          <a:p/>
        </p:txBody>
      </p:sp>
      <p:sp>
        <p:nvSpPr>
          <p:cNvPr id="45" name="Google Shape;45;p12"/>
          <p:cNvSpPr txBox="1"/>
          <p:nvPr>
            <p:ph idx="4" type="body"/>
          </p:nvPr>
        </p:nvSpPr>
        <p:spPr>
          <a:xfrm>
            <a:off x="6017896" y="4342130"/>
            <a:ext cx="5053608" cy="63866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300"/>
              </a:spcBef>
              <a:spcAft>
                <a:spcPts val="0"/>
              </a:spcAft>
              <a:buClr>
                <a:schemeClr val="dk1"/>
              </a:buClr>
              <a:buSzPts val="1800"/>
              <a:buChar char="•"/>
              <a:defRPr/>
            </a:lvl1pPr>
            <a:lvl2pPr indent="-342900" lvl="1" marL="914400" algn="l">
              <a:lnSpc>
                <a:spcPct val="90000"/>
              </a:lnSpc>
              <a:spcBef>
                <a:spcPts val="650"/>
              </a:spcBef>
              <a:spcAft>
                <a:spcPts val="0"/>
              </a:spcAft>
              <a:buClr>
                <a:schemeClr val="dk1"/>
              </a:buClr>
              <a:buSzPts val="1800"/>
              <a:buChar char="•"/>
              <a:defRPr/>
            </a:lvl2pPr>
            <a:lvl3pPr indent="-342900" lvl="2" marL="1371600" algn="l">
              <a:lnSpc>
                <a:spcPct val="90000"/>
              </a:lnSpc>
              <a:spcBef>
                <a:spcPts val="650"/>
              </a:spcBef>
              <a:spcAft>
                <a:spcPts val="0"/>
              </a:spcAft>
              <a:buClr>
                <a:schemeClr val="dk1"/>
              </a:buClr>
              <a:buSzPts val="1800"/>
              <a:buChar char="•"/>
              <a:defRPr/>
            </a:lvl3pPr>
            <a:lvl4pPr indent="-342900" lvl="3" marL="1828800" algn="l">
              <a:lnSpc>
                <a:spcPct val="90000"/>
              </a:lnSpc>
              <a:spcBef>
                <a:spcPts val="650"/>
              </a:spcBef>
              <a:spcAft>
                <a:spcPts val="0"/>
              </a:spcAft>
              <a:buClr>
                <a:schemeClr val="dk1"/>
              </a:buClr>
              <a:buSzPts val="1800"/>
              <a:buChar char="•"/>
              <a:defRPr/>
            </a:lvl4pPr>
            <a:lvl5pPr indent="-342900" lvl="4" marL="2286000" algn="l">
              <a:lnSpc>
                <a:spcPct val="90000"/>
              </a:lnSpc>
              <a:spcBef>
                <a:spcPts val="650"/>
              </a:spcBef>
              <a:spcAft>
                <a:spcPts val="0"/>
              </a:spcAft>
              <a:buClr>
                <a:schemeClr val="dk1"/>
              </a:buClr>
              <a:buSzPts val="1800"/>
              <a:buChar char="•"/>
              <a:defRPr/>
            </a:lvl5pPr>
            <a:lvl6pPr indent="-342900" lvl="5" marL="2743200" algn="l">
              <a:lnSpc>
                <a:spcPct val="90000"/>
              </a:lnSpc>
              <a:spcBef>
                <a:spcPts val="650"/>
              </a:spcBef>
              <a:spcAft>
                <a:spcPts val="0"/>
              </a:spcAft>
              <a:buClr>
                <a:schemeClr val="dk1"/>
              </a:buClr>
              <a:buSzPts val="1800"/>
              <a:buChar char="•"/>
              <a:defRPr/>
            </a:lvl6pPr>
            <a:lvl7pPr indent="-342900" lvl="6" marL="3200400" algn="l">
              <a:lnSpc>
                <a:spcPct val="90000"/>
              </a:lnSpc>
              <a:spcBef>
                <a:spcPts val="650"/>
              </a:spcBef>
              <a:spcAft>
                <a:spcPts val="0"/>
              </a:spcAft>
              <a:buClr>
                <a:schemeClr val="dk1"/>
              </a:buClr>
              <a:buSzPts val="1800"/>
              <a:buChar char="•"/>
              <a:defRPr/>
            </a:lvl7pPr>
            <a:lvl8pPr indent="-342900" lvl="7" marL="3657600" algn="l">
              <a:lnSpc>
                <a:spcPct val="90000"/>
              </a:lnSpc>
              <a:spcBef>
                <a:spcPts val="650"/>
              </a:spcBef>
              <a:spcAft>
                <a:spcPts val="0"/>
              </a:spcAft>
              <a:buClr>
                <a:schemeClr val="dk1"/>
              </a:buClr>
              <a:buSzPts val="1800"/>
              <a:buChar char="•"/>
              <a:defRPr/>
            </a:lvl8pPr>
            <a:lvl9pPr indent="-342900" lvl="8" marL="4114800" algn="l">
              <a:lnSpc>
                <a:spcPct val="90000"/>
              </a:lnSpc>
              <a:spcBef>
                <a:spcPts val="650"/>
              </a:spcBef>
              <a:spcAft>
                <a:spcPts val="0"/>
              </a:spcAft>
              <a:buClr>
                <a:schemeClr val="dk1"/>
              </a:buClr>
              <a:buSzPts val="1800"/>
              <a:buChar char="•"/>
              <a:defRPr/>
            </a:lvl9pPr>
          </a:lstStyle>
          <a:p/>
        </p:txBody>
      </p:sp>
      <p:sp>
        <p:nvSpPr>
          <p:cNvPr id="46" name="Google Shape;46;p12"/>
          <p:cNvSpPr txBox="1"/>
          <p:nvPr>
            <p:ph idx="10" type="dt"/>
          </p:nvPr>
        </p:nvSpPr>
        <p:spPr>
          <a:xfrm>
            <a:off x="817245" y="11017676"/>
            <a:ext cx="2674620" cy="63288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1" type="ftr"/>
          </p:nvPr>
        </p:nvSpPr>
        <p:spPr>
          <a:xfrm>
            <a:off x="3937635" y="11017676"/>
            <a:ext cx="4011930" cy="63288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2" type="sldNum"/>
          </p:nvPr>
        </p:nvSpPr>
        <p:spPr>
          <a:xfrm>
            <a:off x="8395335" y="11017676"/>
            <a:ext cx="2674620" cy="63288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3"/>
          <p:cNvSpPr txBox="1"/>
          <p:nvPr>
            <p:ph type="title"/>
          </p:nvPr>
        </p:nvSpPr>
        <p:spPr>
          <a:xfrm>
            <a:off x="817245" y="632886"/>
            <a:ext cx="10252710" cy="229764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3"/>
          <p:cNvSpPr txBox="1"/>
          <p:nvPr>
            <p:ph idx="10" type="dt"/>
          </p:nvPr>
        </p:nvSpPr>
        <p:spPr>
          <a:xfrm>
            <a:off x="817245" y="11017676"/>
            <a:ext cx="2674620" cy="63288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3937635" y="11017676"/>
            <a:ext cx="4011930" cy="63288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8395335" y="11017676"/>
            <a:ext cx="2674620" cy="63288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4"/>
          <p:cNvSpPr txBox="1"/>
          <p:nvPr>
            <p:ph type="title"/>
          </p:nvPr>
        </p:nvSpPr>
        <p:spPr>
          <a:xfrm>
            <a:off x="818794" y="792480"/>
            <a:ext cx="3833931" cy="277368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160"/>
              <a:buFont typeface="Calibri"/>
              <a:buNone/>
              <a:defRPr sz="41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4"/>
          <p:cNvSpPr txBox="1"/>
          <p:nvPr>
            <p:ph idx="1" type="body"/>
          </p:nvPr>
        </p:nvSpPr>
        <p:spPr>
          <a:xfrm>
            <a:off x="5053608" y="1711539"/>
            <a:ext cx="6017895" cy="8447617"/>
          </a:xfrm>
          <a:prstGeom prst="rect">
            <a:avLst/>
          </a:prstGeom>
          <a:noFill/>
          <a:ln>
            <a:noFill/>
          </a:ln>
        </p:spPr>
        <p:txBody>
          <a:bodyPr anchorCtr="0" anchor="t" bIns="45700" lIns="91425" spcFirstLastPara="1" rIns="91425" wrap="square" tIns="45700">
            <a:normAutofit/>
          </a:bodyPr>
          <a:lstStyle>
            <a:lvl1pPr indent="-492760" lvl="0" marL="457200" algn="l">
              <a:lnSpc>
                <a:spcPct val="90000"/>
              </a:lnSpc>
              <a:spcBef>
                <a:spcPts val="1300"/>
              </a:spcBef>
              <a:spcAft>
                <a:spcPts val="0"/>
              </a:spcAft>
              <a:buClr>
                <a:schemeClr val="dk1"/>
              </a:buClr>
              <a:buSzPts val="4160"/>
              <a:buChar char="•"/>
              <a:defRPr sz="4160"/>
            </a:lvl1pPr>
            <a:lvl2pPr indent="-459740" lvl="1" marL="914400" algn="l">
              <a:lnSpc>
                <a:spcPct val="90000"/>
              </a:lnSpc>
              <a:spcBef>
                <a:spcPts val="650"/>
              </a:spcBef>
              <a:spcAft>
                <a:spcPts val="0"/>
              </a:spcAft>
              <a:buClr>
                <a:schemeClr val="dk1"/>
              </a:buClr>
              <a:buSzPts val="3640"/>
              <a:buChar char="•"/>
              <a:defRPr sz="3640"/>
            </a:lvl2pPr>
            <a:lvl3pPr indent="-426719" lvl="2" marL="1371600" algn="l">
              <a:lnSpc>
                <a:spcPct val="90000"/>
              </a:lnSpc>
              <a:spcBef>
                <a:spcPts val="650"/>
              </a:spcBef>
              <a:spcAft>
                <a:spcPts val="0"/>
              </a:spcAft>
              <a:buClr>
                <a:schemeClr val="dk1"/>
              </a:buClr>
              <a:buSzPts val="3120"/>
              <a:buChar char="•"/>
              <a:defRPr sz="3120"/>
            </a:lvl3pPr>
            <a:lvl4pPr indent="-393700" lvl="3" marL="1828800" algn="l">
              <a:lnSpc>
                <a:spcPct val="90000"/>
              </a:lnSpc>
              <a:spcBef>
                <a:spcPts val="650"/>
              </a:spcBef>
              <a:spcAft>
                <a:spcPts val="0"/>
              </a:spcAft>
              <a:buClr>
                <a:schemeClr val="dk1"/>
              </a:buClr>
              <a:buSzPts val="2600"/>
              <a:buChar char="•"/>
              <a:defRPr sz="2600"/>
            </a:lvl4pPr>
            <a:lvl5pPr indent="-393700" lvl="4" marL="2286000" algn="l">
              <a:lnSpc>
                <a:spcPct val="90000"/>
              </a:lnSpc>
              <a:spcBef>
                <a:spcPts val="650"/>
              </a:spcBef>
              <a:spcAft>
                <a:spcPts val="0"/>
              </a:spcAft>
              <a:buClr>
                <a:schemeClr val="dk1"/>
              </a:buClr>
              <a:buSzPts val="2600"/>
              <a:buChar char="•"/>
              <a:defRPr sz="2600"/>
            </a:lvl5pPr>
            <a:lvl6pPr indent="-393700" lvl="5" marL="2743200" algn="l">
              <a:lnSpc>
                <a:spcPct val="90000"/>
              </a:lnSpc>
              <a:spcBef>
                <a:spcPts val="650"/>
              </a:spcBef>
              <a:spcAft>
                <a:spcPts val="0"/>
              </a:spcAft>
              <a:buClr>
                <a:schemeClr val="dk1"/>
              </a:buClr>
              <a:buSzPts val="2600"/>
              <a:buChar char="•"/>
              <a:defRPr sz="2600"/>
            </a:lvl6pPr>
            <a:lvl7pPr indent="-393700" lvl="6" marL="3200400" algn="l">
              <a:lnSpc>
                <a:spcPct val="90000"/>
              </a:lnSpc>
              <a:spcBef>
                <a:spcPts val="650"/>
              </a:spcBef>
              <a:spcAft>
                <a:spcPts val="0"/>
              </a:spcAft>
              <a:buClr>
                <a:schemeClr val="dk1"/>
              </a:buClr>
              <a:buSzPts val="2600"/>
              <a:buChar char="•"/>
              <a:defRPr sz="2600"/>
            </a:lvl7pPr>
            <a:lvl8pPr indent="-393700" lvl="7" marL="3657600" algn="l">
              <a:lnSpc>
                <a:spcPct val="90000"/>
              </a:lnSpc>
              <a:spcBef>
                <a:spcPts val="650"/>
              </a:spcBef>
              <a:spcAft>
                <a:spcPts val="0"/>
              </a:spcAft>
              <a:buClr>
                <a:schemeClr val="dk1"/>
              </a:buClr>
              <a:buSzPts val="2600"/>
              <a:buChar char="•"/>
              <a:defRPr sz="2600"/>
            </a:lvl8pPr>
            <a:lvl9pPr indent="-393700" lvl="8" marL="4114800" algn="l">
              <a:lnSpc>
                <a:spcPct val="90000"/>
              </a:lnSpc>
              <a:spcBef>
                <a:spcPts val="650"/>
              </a:spcBef>
              <a:spcAft>
                <a:spcPts val="0"/>
              </a:spcAft>
              <a:buClr>
                <a:schemeClr val="dk1"/>
              </a:buClr>
              <a:buSzPts val="2600"/>
              <a:buChar char="•"/>
              <a:defRPr sz="2600"/>
            </a:lvl9pPr>
          </a:lstStyle>
          <a:p/>
        </p:txBody>
      </p:sp>
      <p:sp>
        <p:nvSpPr>
          <p:cNvPr id="57" name="Google Shape;57;p14"/>
          <p:cNvSpPr txBox="1"/>
          <p:nvPr>
            <p:ph idx="2" type="body"/>
          </p:nvPr>
        </p:nvSpPr>
        <p:spPr>
          <a:xfrm>
            <a:off x="818794" y="3566160"/>
            <a:ext cx="3833931" cy="660675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300"/>
              </a:spcBef>
              <a:spcAft>
                <a:spcPts val="0"/>
              </a:spcAft>
              <a:buClr>
                <a:schemeClr val="dk1"/>
              </a:buClr>
              <a:buSzPts val="2080"/>
              <a:buNone/>
              <a:defRPr sz="2080"/>
            </a:lvl1pPr>
            <a:lvl2pPr indent="-228600" lvl="1" marL="914400" algn="l">
              <a:lnSpc>
                <a:spcPct val="90000"/>
              </a:lnSpc>
              <a:spcBef>
                <a:spcPts val="650"/>
              </a:spcBef>
              <a:spcAft>
                <a:spcPts val="0"/>
              </a:spcAft>
              <a:buClr>
                <a:schemeClr val="dk1"/>
              </a:buClr>
              <a:buSzPts val="1820"/>
              <a:buNone/>
              <a:defRPr sz="1820"/>
            </a:lvl2pPr>
            <a:lvl3pPr indent="-228600" lvl="2" marL="1371600" algn="l">
              <a:lnSpc>
                <a:spcPct val="90000"/>
              </a:lnSpc>
              <a:spcBef>
                <a:spcPts val="650"/>
              </a:spcBef>
              <a:spcAft>
                <a:spcPts val="0"/>
              </a:spcAft>
              <a:buClr>
                <a:schemeClr val="dk1"/>
              </a:buClr>
              <a:buSzPts val="1560"/>
              <a:buNone/>
              <a:defRPr sz="1560"/>
            </a:lvl3pPr>
            <a:lvl4pPr indent="-228600" lvl="3" marL="1828800" algn="l">
              <a:lnSpc>
                <a:spcPct val="90000"/>
              </a:lnSpc>
              <a:spcBef>
                <a:spcPts val="650"/>
              </a:spcBef>
              <a:spcAft>
                <a:spcPts val="0"/>
              </a:spcAft>
              <a:buClr>
                <a:schemeClr val="dk1"/>
              </a:buClr>
              <a:buSzPts val="1300"/>
              <a:buNone/>
              <a:defRPr sz="1300"/>
            </a:lvl4pPr>
            <a:lvl5pPr indent="-228600" lvl="4" marL="2286000" algn="l">
              <a:lnSpc>
                <a:spcPct val="90000"/>
              </a:lnSpc>
              <a:spcBef>
                <a:spcPts val="650"/>
              </a:spcBef>
              <a:spcAft>
                <a:spcPts val="0"/>
              </a:spcAft>
              <a:buClr>
                <a:schemeClr val="dk1"/>
              </a:buClr>
              <a:buSzPts val="1300"/>
              <a:buNone/>
              <a:defRPr sz="1300"/>
            </a:lvl5pPr>
            <a:lvl6pPr indent="-228600" lvl="5" marL="2743200" algn="l">
              <a:lnSpc>
                <a:spcPct val="90000"/>
              </a:lnSpc>
              <a:spcBef>
                <a:spcPts val="650"/>
              </a:spcBef>
              <a:spcAft>
                <a:spcPts val="0"/>
              </a:spcAft>
              <a:buClr>
                <a:schemeClr val="dk1"/>
              </a:buClr>
              <a:buSzPts val="1300"/>
              <a:buNone/>
              <a:defRPr sz="1300"/>
            </a:lvl6pPr>
            <a:lvl7pPr indent="-228600" lvl="6" marL="3200400" algn="l">
              <a:lnSpc>
                <a:spcPct val="90000"/>
              </a:lnSpc>
              <a:spcBef>
                <a:spcPts val="650"/>
              </a:spcBef>
              <a:spcAft>
                <a:spcPts val="0"/>
              </a:spcAft>
              <a:buClr>
                <a:schemeClr val="dk1"/>
              </a:buClr>
              <a:buSzPts val="1300"/>
              <a:buNone/>
              <a:defRPr sz="1300"/>
            </a:lvl7pPr>
            <a:lvl8pPr indent="-228600" lvl="7" marL="3657600" algn="l">
              <a:lnSpc>
                <a:spcPct val="90000"/>
              </a:lnSpc>
              <a:spcBef>
                <a:spcPts val="650"/>
              </a:spcBef>
              <a:spcAft>
                <a:spcPts val="0"/>
              </a:spcAft>
              <a:buClr>
                <a:schemeClr val="dk1"/>
              </a:buClr>
              <a:buSzPts val="1300"/>
              <a:buNone/>
              <a:defRPr sz="1300"/>
            </a:lvl8pPr>
            <a:lvl9pPr indent="-228600" lvl="8" marL="4114800" algn="l">
              <a:lnSpc>
                <a:spcPct val="90000"/>
              </a:lnSpc>
              <a:spcBef>
                <a:spcPts val="650"/>
              </a:spcBef>
              <a:spcAft>
                <a:spcPts val="0"/>
              </a:spcAft>
              <a:buClr>
                <a:schemeClr val="dk1"/>
              </a:buClr>
              <a:buSzPts val="1300"/>
              <a:buNone/>
              <a:defRPr sz="1300"/>
            </a:lvl9pPr>
          </a:lstStyle>
          <a:p/>
        </p:txBody>
      </p:sp>
      <p:sp>
        <p:nvSpPr>
          <p:cNvPr id="58" name="Google Shape;58;p14"/>
          <p:cNvSpPr txBox="1"/>
          <p:nvPr>
            <p:ph idx="10" type="dt"/>
          </p:nvPr>
        </p:nvSpPr>
        <p:spPr>
          <a:xfrm>
            <a:off x="817245" y="11017676"/>
            <a:ext cx="2674620" cy="63288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1" type="ftr"/>
          </p:nvPr>
        </p:nvSpPr>
        <p:spPr>
          <a:xfrm>
            <a:off x="3937635" y="11017676"/>
            <a:ext cx="4011930" cy="63288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2" type="sldNum"/>
          </p:nvPr>
        </p:nvSpPr>
        <p:spPr>
          <a:xfrm>
            <a:off x="8395335" y="11017676"/>
            <a:ext cx="2674620" cy="63288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5"/>
          <p:cNvSpPr txBox="1"/>
          <p:nvPr>
            <p:ph type="title"/>
          </p:nvPr>
        </p:nvSpPr>
        <p:spPr>
          <a:xfrm>
            <a:off x="818794" y="792480"/>
            <a:ext cx="3833931" cy="277368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160"/>
              <a:buFont typeface="Calibri"/>
              <a:buNone/>
              <a:defRPr sz="41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5"/>
          <p:cNvSpPr/>
          <p:nvPr>
            <p:ph idx="2" type="pic"/>
          </p:nvPr>
        </p:nvSpPr>
        <p:spPr>
          <a:xfrm>
            <a:off x="5053608" y="1711539"/>
            <a:ext cx="6017895" cy="8447617"/>
          </a:xfrm>
          <a:prstGeom prst="rect">
            <a:avLst/>
          </a:prstGeom>
          <a:noFill/>
          <a:ln>
            <a:noFill/>
          </a:ln>
        </p:spPr>
      </p:sp>
      <p:sp>
        <p:nvSpPr>
          <p:cNvPr id="64" name="Google Shape;64;p15"/>
          <p:cNvSpPr txBox="1"/>
          <p:nvPr>
            <p:ph idx="1" type="body"/>
          </p:nvPr>
        </p:nvSpPr>
        <p:spPr>
          <a:xfrm>
            <a:off x="818794" y="3566160"/>
            <a:ext cx="3833931" cy="660675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300"/>
              </a:spcBef>
              <a:spcAft>
                <a:spcPts val="0"/>
              </a:spcAft>
              <a:buClr>
                <a:schemeClr val="dk1"/>
              </a:buClr>
              <a:buSzPts val="2080"/>
              <a:buNone/>
              <a:defRPr sz="2080"/>
            </a:lvl1pPr>
            <a:lvl2pPr indent="-228600" lvl="1" marL="914400" algn="l">
              <a:lnSpc>
                <a:spcPct val="90000"/>
              </a:lnSpc>
              <a:spcBef>
                <a:spcPts val="650"/>
              </a:spcBef>
              <a:spcAft>
                <a:spcPts val="0"/>
              </a:spcAft>
              <a:buClr>
                <a:schemeClr val="dk1"/>
              </a:buClr>
              <a:buSzPts val="1820"/>
              <a:buNone/>
              <a:defRPr sz="1820"/>
            </a:lvl2pPr>
            <a:lvl3pPr indent="-228600" lvl="2" marL="1371600" algn="l">
              <a:lnSpc>
                <a:spcPct val="90000"/>
              </a:lnSpc>
              <a:spcBef>
                <a:spcPts val="650"/>
              </a:spcBef>
              <a:spcAft>
                <a:spcPts val="0"/>
              </a:spcAft>
              <a:buClr>
                <a:schemeClr val="dk1"/>
              </a:buClr>
              <a:buSzPts val="1560"/>
              <a:buNone/>
              <a:defRPr sz="1560"/>
            </a:lvl3pPr>
            <a:lvl4pPr indent="-228600" lvl="3" marL="1828800" algn="l">
              <a:lnSpc>
                <a:spcPct val="90000"/>
              </a:lnSpc>
              <a:spcBef>
                <a:spcPts val="650"/>
              </a:spcBef>
              <a:spcAft>
                <a:spcPts val="0"/>
              </a:spcAft>
              <a:buClr>
                <a:schemeClr val="dk1"/>
              </a:buClr>
              <a:buSzPts val="1300"/>
              <a:buNone/>
              <a:defRPr sz="1300"/>
            </a:lvl4pPr>
            <a:lvl5pPr indent="-228600" lvl="4" marL="2286000" algn="l">
              <a:lnSpc>
                <a:spcPct val="90000"/>
              </a:lnSpc>
              <a:spcBef>
                <a:spcPts val="650"/>
              </a:spcBef>
              <a:spcAft>
                <a:spcPts val="0"/>
              </a:spcAft>
              <a:buClr>
                <a:schemeClr val="dk1"/>
              </a:buClr>
              <a:buSzPts val="1300"/>
              <a:buNone/>
              <a:defRPr sz="1300"/>
            </a:lvl5pPr>
            <a:lvl6pPr indent="-228600" lvl="5" marL="2743200" algn="l">
              <a:lnSpc>
                <a:spcPct val="90000"/>
              </a:lnSpc>
              <a:spcBef>
                <a:spcPts val="650"/>
              </a:spcBef>
              <a:spcAft>
                <a:spcPts val="0"/>
              </a:spcAft>
              <a:buClr>
                <a:schemeClr val="dk1"/>
              </a:buClr>
              <a:buSzPts val="1300"/>
              <a:buNone/>
              <a:defRPr sz="1300"/>
            </a:lvl6pPr>
            <a:lvl7pPr indent="-228600" lvl="6" marL="3200400" algn="l">
              <a:lnSpc>
                <a:spcPct val="90000"/>
              </a:lnSpc>
              <a:spcBef>
                <a:spcPts val="650"/>
              </a:spcBef>
              <a:spcAft>
                <a:spcPts val="0"/>
              </a:spcAft>
              <a:buClr>
                <a:schemeClr val="dk1"/>
              </a:buClr>
              <a:buSzPts val="1300"/>
              <a:buNone/>
              <a:defRPr sz="1300"/>
            </a:lvl7pPr>
            <a:lvl8pPr indent="-228600" lvl="7" marL="3657600" algn="l">
              <a:lnSpc>
                <a:spcPct val="90000"/>
              </a:lnSpc>
              <a:spcBef>
                <a:spcPts val="650"/>
              </a:spcBef>
              <a:spcAft>
                <a:spcPts val="0"/>
              </a:spcAft>
              <a:buClr>
                <a:schemeClr val="dk1"/>
              </a:buClr>
              <a:buSzPts val="1300"/>
              <a:buNone/>
              <a:defRPr sz="1300"/>
            </a:lvl8pPr>
            <a:lvl9pPr indent="-228600" lvl="8" marL="4114800" algn="l">
              <a:lnSpc>
                <a:spcPct val="90000"/>
              </a:lnSpc>
              <a:spcBef>
                <a:spcPts val="650"/>
              </a:spcBef>
              <a:spcAft>
                <a:spcPts val="0"/>
              </a:spcAft>
              <a:buClr>
                <a:schemeClr val="dk1"/>
              </a:buClr>
              <a:buSzPts val="1300"/>
              <a:buNone/>
              <a:defRPr sz="1300"/>
            </a:lvl9pPr>
          </a:lstStyle>
          <a:p/>
        </p:txBody>
      </p:sp>
      <p:sp>
        <p:nvSpPr>
          <p:cNvPr id="65" name="Google Shape;65;p15"/>
          <p:cNvSpPr txBox="1"/>
          <p:nvPr>
            <p:ph idx="10" type="dt"/>
          </p:nvPr>
        </p:nvSpPr>
        <p:spPr>
          <a:xfrm>
            <a:off x="817245" y="11017676"/>
            <a:ext cx="2674620" cy="63288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a:off x="3937635" y="11017676"/>
            <a:ext cx="4011930" cy="63288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8395335" y="11017676"/>
            <a:ext cx="2674620" cy="63288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817245" y="632886"/>
            <a:ext cx="10252710" cy="229764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5720"/>
              <a:buFont typeface="Calibri"/>
              <a:buNone/>
              <a:defRPr b="0" i="0" sz="572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
          <p:cNvSpPr txBox="1"/>
          <p:nvPr>
            <p:ph idx="1" type="body"/>
          </p:nvPr>
        </p:nvSpPr>
        <p:spPr>
          <a:xfrm>
            <a:off x="817245" y="3164417"/>
            <a:ext cx="10252710" cy="7542319"/>
          </a:xfrm>
          <a:prstGeom prst="rect">
            <a:avLst/>
          </a:prstGeom>
          <a:noFill/>
          <a:ln>
            <a:noFill/>
          </a:ln>
        </p:spPr>
        <p:txBody>
          <a:bodyPr anchorCtr="0" anchor="t" bIns="45700" lIns="91425" spcFirstLastPara="1" rIns="91425" wrap="square" tIns="45700">
            <a:normAutofit/>
          </a:bodyPr>
          <a:lstStyle>
            <a:lvl1pPr indent="-459740" lvl="0" marL="457200" marR="0" rtl="0" algn="l">
              <a:lnSpc>
                <a:spcPct val="90000"/>
              </a:lnSpc>
              <a:spcBef>
                <a:spcPts val="1300"/>
              </a:spcBef>
              <a:spcAft>
                <a:spcPts val="0"/>
              </a:spcAft>
              <a:buClr>
                <a:schemeClr val="dk1"/>
              </a:buClr>
              <a:buSzPts val="3640"/>
              <a:buFont typeface="Arial"/>
              <a:buChar char="•"/>
              <a:defRPr b="0" i="0" sz="3640" u="none" cap="none" strike="noStrike">
                <a:solidFill>
                  <a:schemeClr val="dk1"/>
                </a:solidFill>
                <a:latin typeface="Calibri"/>
                <a:ea typeface="Calibri"/>
                <a:cs typeface="Calibri"/>
                <a:sym typeface="Calibri"/>
              </a:defRPr>
            </a:lvl1pPr>
            <a:lvl2pPr indent="-426719" lvl="1" marL="914400" marR="0" rtl="0" algn="l">
              <a:lnSpc>
                <a:spcPct val="90000"/>
              </a:lnSpc>
              <a:spcBef>
                <a:spcPts val="650"/>
              </a:spcBef>
              <a:spcAft>
                <a:spcPts val="0"/>
              </a:spcAft>
              <a:buClr>
                <a:schemeClr val="dk1"/>
              </a:buClr>
              <a:buSzPts val="3120"/>
              <a:buFont typeface="Arial"/>
              <a:buChar char="•"/>
              <a:defRPr b="0" i="0" sz="3120" u="none" cap="none" strike="noStrike">
                <a:solidFill>
                  <a:schemeClr val="dk1"/>
                </a:solidFill>
                <a:latin typeface="Calibri"/>
                <a:ea typeface="Calibri"/>
                <a:cs typeface="Calibri"/>
                <a:sym typeface="Calibri"/>
              </a:defRPr>
            </a:lvl2pPr>
            <a:lvl3pPr indent="-393700" lvl="2" marL="1371600" marR="0" rtl="0" algn="l">
              <a:lnSpc>
                <a:spcPct val="90000"/>
              </a:lnSpc>
              <a:spcBef>
                <a:spcPts val="65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3pPr>
            <a:lvl4pPr indent="-377189" lvl="3" marL="1828800" marR="0" rtl="0" algn="l">
              <a:lnSpc>
                <a:spcPct val="90000"/>
              </a:lnSpc>
              <a:spcBef>
                <a:spcPts val="650"/>
              </a:spcBef>
              <a:spcAft>
                <a:spcPts val="0"/>
              </a:spcAft>
              <a:buClr>
                <a:schemeClr val="dk1"/>
              </a:buClr>
              <a:buSzPts val="2340"/>
              <a:buFont typeface="Arial"/>
              <a:buChar char="•"/>
              <a:defRPr b="0" i="0" sz="2340" u="none" cap="none" strike="noStrike">
                <a:solidFill>
                  <a:schemeClr val="dk1"/>
                </a:solidFill>
                <a:latin typeface="Calibri"/>
                <a:ea typeface="Calibri"/>
                <a:cs typeface="Calibri"/>
                <a:sym typeface="Calibri"/>
              </a:defRPr>
            </a:lvl4pPr>
            <a:lvl5pPr indent="-377189" lvl="4" marL="2286000" marR="0" rtl="0" algn="l">
              <a:lnSpc>
                <a:spcPct val="90000"/>
              </a:lnSpc>
              <a:spcBef>
                <a:spcPts val="650"/>
              </a:spcBef>
              <a:spcAft>
                <a:spcPts val="0"/>
              </a:spcAft>
              <a:buClr>
                <a:schemeClr val="dk1"/>
              </a:buClr>
              <a:buSzPts val="2340"/>
              <a:buFont typeface="Arial"/>
              <a:buChar char="•"/>
              <a:defRPr b="0" i="0" sz="2340" u="none" cap="none" strike="noStrike">
                <a:solidFill>
                  <a:schemeClr val="dk1"/>
                </a:solidFill>
                <a:latin typeface="Calibri"/>
                <a:ea typeface="Calibri"/>
                <a:cs typeface="Calibri"/>
                <a:sym typeface="Calibri"/>
              </a:defRPr>
            </a:lvl5pPr>
            <a:lvl6pPr indent="-377189" lvl="5" marL="2743200" marR="0" rtl="0" algn="l">
              <a:lnSpc>
                <a:spcPct val="90000"/>
              </a:lnSpc>
              <a:spcBef>
                <a:spcPts val="650"/>
              </a:spcBef>
              <a:spcAft>
                <a:spcPts val="0"/>
              </a:spcAft>
              <a:buClr>
                <a:schemeClr val="dk1"/>
              </a:buClr>
              <a:buSzPts val="2340"/>
              <a:buFont typeface="Arial"/>
              <a:buChar char="•"/>
              <a:defRPr b="0" i="0" sz="2340" u="none" cap="none" strike="noStrike">
                <a:solidFill>
                  <a:schemeClr val="dk1"/>
                </a:solidFill>
                <a:latin typeface="Calibri"/>
                <a:ea typeface="Calibri"/>
                <a:cs typeface="Calibri"/>
                <a:sym typeface="Calibri"/>
              </a:defRPr>
            </a:lvl6pPr>
            <a:lvl7pPr indent="-377189" lvl="6" marL="3200400" marR="0" rtl="0" algn="l">
              <a:lnSpc>
                <a:spcPct val="90000"/>
              </a:lnSpc>
              <a:spcBef>
                <a:spcPts val="650"/>
              </a:spcBef>
              <a:spcAft>
                <a:spcPts val="0"/>
              </a:spcAft>
              <a:buClr>
                <a:schemeClr val="dk1"/>
              </a:buClr>
              <a:buSzPts val="2340"/>
              <a:buFont typeface="Arial"/>
              <a:buChar char="•"/>
              <a:defRPr b="0" i="0" sz="2340" u="none" cap="none" strike="noStrike">
                <a:solidFill>
                  <a:schemeClr val="dk1"/>
                </a:solidFill>
                <a:latin typeface="Calibri"/>
                <a:ea typeface="Calibri"/>
                <a:cs typeface="Calibri"/>
                <a:sym typeface="Calibri"/>
              </a:defRPr>
            </a:lvl7pPr>
            <a:lvl8pPr indent="-377190" lvl="7" marL="3657600" marR="0" rtl="0" algn="l">
              <a:lnSpc>
                <a:spcPct val="90000"/>
              </a:lnSpc>
              <a:spcBef>
                <a:spcPts val="650"/>
              </a:spcBef>
              <a:spcAft>
                <a:spcPts val="0"/>
              </a:spcAft>
              <a:buClr>
                <a:schemeClr val="dk1"/>
              </a:buClr>
              <a:buSzPts val="2340"/>
              <a:buFont typeface="Arial"/>
              <a:buChar char="•"/>
              <a:defRPr b="0" i="0" sz="2340" u="none" cap="none" strike="noStrike">
                <a:solidFill>
                  <a:schemeClr val="dk1"/>
                </a:solidFill>
                <a:latin typeface="Calibri"/>
                <a:ea typeface="Calibri"/>
                <a:cs typeface="Calibri"/>
                <a:sym typeface="Calibri"/>
              </a:defRPr>
            </a:lvl8pPr>
            <a:lvl9pPr indent="-377190" lvl="8" marL="4114800" marR="0" rtl="0" algn="l">
              <a:lnSpc>
                <a:spcPct val="90000"/>
              </a:lnSpc>
              <a:spcBef>
                <a:spcPts val="650"/>
              </a:spcBef>
              <a:spcAft>
                <a:spcPts val="0"/>
              </a:spcAft>
              <a:buClr>
                <a:schemeClr val="dk1"/>
              </a:buClr>
              <a:buSzPts val="2340"/>
              <a:buFont typeface="Arial"/>
              <a:buChar char="•"/>
              <a:defRPr b="0" i="0" sz="2340" u="none" cap="none" strike="noStrike">
                <a:solidFill>
                  <a:schemeClr val="dk1"/>
                </a:solidFill>
                <a:latin typeface="Calibri"/>
                <a:ea typeface="Calibri"/>
                <a:cs typeface="Calibri"/>
                <a:sym typeface="Calibri"/>
              </a:defRPr>
            </a:lvl9pPr>
          </a:lstStyle>
          <a:p/>
        </p:txBody>
      </p:sp>
      <p:sp>
        <p:nvSpPr>
          <p:cNvPr id="8" name="Google Shape;8;p6"/>
          <p:cNvSpPr txBox="1"/>
          <p:nvPr>
            <p:ph idx="10" type="dt"/>
          </p:nvPr>
        </p:nvSpPr>
        <p:spPr>
          <a:xfrm>
            <a:off x="817245" y="11017676"/>
            <a:ext cx="2674620" cy="63288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5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6"/>
          <p:cNvSpPr txBox="1"/>
          <p:nvPr>
            <p:ph idx="11" type="ftr"/>
          </p:nvPr>
        </p:nvSpPr>
        <p:spPr>
          <a:xfrm>
            <a:off x="3937635" y="11017676"/>
            <a:ext cx="4011930" cy="632883"/>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5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6"/>
          <p:cNvSpPr txBox="1"/>
          <p:nvPr>
            <p:ph idx="12" type="sldNum"/>
          </p:nvPr>
        </p:nvSpPr>
        <p:spPr>
          <a:xfrm>
            <a:off x="8395335" y="11017676"/>
            <a:ext cx="2674620" cy="63288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560" u="none" cap="none" strike="noStrike">
                <a:solidFill>
                  <a:srgbClr val="888888"/>
                </a:solidFill>
                <a:latin typeface="Calibri"/>
                <a:ea typeface="Calibri"/>
                <a:cs typeface="Calibri"/>
                <a:sym typeface="Calibri"/>
              </a:defRPr>
            </a:lvl1pPr>
            <a:lvl2pPr indent="0" lvl="1" marL="0" marR="0" rtl="0" algn="r">
              <a:spcBef>
                <a:spcPts val="0"/>
              </a:spcBef>
              <a:buNone/>
              <a:defRPr b="0" i="0" sz="1560" u="none" cap="none" strike="noStrike">
                <a:solidFill>
                  <a:srgbClr val="888888"/>
                </a:solidFill>
                <a:latin typeface="Calibri"/>
                <a:ea typeface="Calibri"/>
                <a:cs typeface="Calibri"/>
                <a:sym typeface="Calibri"/>
              </a:defRPr>
            </a:lvl2pPr>
            <a:lvl3pPr indent="0" lvl="2" marL="0" marR="0" rtl="0" algn="r">
              <a:spcBef>
                <a:spcPts val="0"/>
              </a:spcBef>
              <a:buNone/>
              <a:defRPr b="0" i="0" sz="1560" u="none" cap="none" strike="noStrike">
                <a:solidFill>
                  <a:srgbClr val="888888"/>
                </a:solidFill>
                <a:latin typeface="Calibri"/>
                <a:ea typeface="Calibri"/>
                <a:cs typeface="Calibri"/>
                <a:sym typeface="Calibri"/>
              </a:defRPr>
            </a:lvl3pPr>
            <a:lvl4pPr indent="0" lvl="3" marL="0" marR="0" rtl="0" algn="r">
              <a:spcBef>
                <a:spcPts val="0"/>
              </a:spcBef>
              <a:buNone/>
              <a:defRPr b="0" i="0" sz="1560" u="none" cap="none" strike="noStrike">
                <a:solidFill>
                  <a:srgbClr val="888888"/>
                </a:solidFill>
                <a:latin typeface="Calibri"/>
                <a:ea typeface="Calibri"/>
                <a:cs typeface="Calibri"/>
                <a:sym typeface="Calibri"/>
              </a:defRPr>
            </a:lvl4pPr>
            <a:lvl5pPr indent="0" lvl="4" marL="0" marR="0" rtl="0" algn="r">
              <a:spcBef>
                <a:spcPts val="0"/>
              </a:spcBef>
              <a:buNone/>
              <a:defRPr b="0" i="0" sz="1560" u="none" cap="none" strike="noStrike">
                <a:solidFill>
                  <a:srgbClr val="888888"/>
                </a:solidFill>
                <a:latin typeface="Calibri"/>
                <a:ea typeface="Calibri"/>
                <a:cs typeface="Calibri"/>
                <a:sym typeface="Calibri"/>
              </a:defRPr>
            </a:lvl5pPr>
            <a:lvl6pPr indent="0" lvl="5" marL="0" marR="0" rtl="0" algn="r">
              <a:spcBef>
                <a:spcPts val="0"/>
              </a:spcBef>
              <a:buNone/>
              <a:defRPr b="0" i="0" sz="1560" u="none" cap="none" strike="noStrike">
                <a:solidFill>
                  <a:srgbClr val="888888"/>
                </a:solidFill>
                <a:latin typeface="Calibri"/>
                <a:ea typeface="Calibri"/>
                <a:cs typeface="Calibri"/>
                <a:sym typeface="Calibri"/>
              </a:defRPr>
            </a:lvl6pPr>
            <a:lvl7pPr indent="0" lvl="6" marL="0" marR="0" rtl="0" algn="r">
              <a:spcBef>
                <a:spcPts val="0"/>
              </a:spcBef>
              <a:buNone/>
              <a:defRPr b="0" i="0" sz="1560" u="none" cap="none" strike="noStrike">
                <a:solidFill>
                  <a:srgbClr val="888888"/>
                </a:solidFill>
                <a:latin typeface="Calibri"/>
                <a:ea typeface="Calibri"/>
                <a:cs typeface="Calibri"/>
                <a:sym typeface="Calibri"/>
              </a:defRPr>
            </a:lvl7pPr>
            <a:lvl8pPr indent="0" lvl="7" marL="0" marR="0" rtl="0" algn="r">
              <a:spcBef>
                <a:spcPts val="0"/>
              </a:spcBef>
              <a:buNone/>
              <a:defRPr b="0" i="0" sz="1560" u="none" cap="none" strike="noStrike">
                <a:solidFill>
                  <a:srgbClr val="888888"/>
                </a:solidFill>
                <a:latin typeface="Calibri"/>
                <a:ea typeface="Calibri"/>
                <a:cs typeface="Calibri"/>
                <a:sym typeface="Calibri"/>
              </a:defRPr>
            </a:lvl8pPr>
            <a:lvl9pPr indent="0" lvl="8" marL="0" marR="0" rtl="0" algn="r">
              <a:spcBef>
                <a:spcPts val="0"/>
              </a:spcBef>
              <a:buNone/>
              <a:defRPr b="0" i="0" sz="15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421"/>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282190" y="317443"/>
            <a:ext cx="3621317" cy="3621317"/>
          </a:xfrm>
          <a:prstGeom prst="rect">
            <a:avLst/>
          </a:prstGeom>
          <a:noFill/>
          <a:ln>
            <a:noFill/>
          </a:ln>
        </p:spPr>
      </p:pic>
      <p:sp>
        <p:nvSpPr>
          <p:cNvPr id="85" name="Google Shape;85;p1"/>
          <p:cNvSpPr/>
          <p:nvPr/>
        </p:nvSpPr>
        <p:spPr>
          <a:xfrm>
            <a:off x="3640082" y="10061176"/>
            <a:ext cx="7762200" cy="1107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6600" u="none" cap="none" strike="noStrike">
                <a:solidFill>
                  <a:schemeClr val="lt1"/>
                </a:solidFill>
                <a:latin typeface="Arial"/>
                <a:ea typeface="Arial"/>
                <a:cs typeface="Arial"/>
                <a:sym typeface="Arial"/>
              </a:rPr>
              <a:t>The </a:t>
            </a:r>
            <a:r>
              <a:rPr b="1" lang="en-US" sz="6600">
                <a:solidFill>
                  <a:schemeClr val="lt1"/>
                </a:solidFill>
              </a:rPr>
              <a:t>Left-Over!</a:t>
            </a:r>
            <a:r>
              <a:rPr b="1" i="0" lang="en-US" sz="6600" u="none" cap="none" strike="noStrike">
                <a:solidFill>
                  <a:schemeClr val="lt1"/>
                </a:solidFill>
                <a:latin typeface="Arial"/>
                <a:ea typeface="Arial"/>
                <a:cs typeface="Arial"/>
                <a:sym typeface="Arial"/>
              </a:rPr>
              <a:t> app </a:t>
            </a:r>
            <a:endParaRPr sz="6600">
              <a:solidFill>
                <a:schemeClr val="dk1"/>
              </a:solidFill>
              <a:latin typeface="Calibri"/>
              <a:ea typeface="Calibri"/>
              <a:cs typeface="Calibri"/>
              <a:sym typeface="Calibri"/>
            </a:endParaRPr>
          </a:p>
        </p:txBody>
      </p:sp>
      <p:pic>
        <p:nvPicPr>
          <p:cNvPr id="86" name="Google Shape;86;p1"/>
          <p:cNvPicPr preferRelativeResize="0"/>
          <p:nvPr/>
        </p:nvPicPr>
        <p:blipFill>
          <a:blip r:embed="rId4">
            <a:alphaModFix/>
          </a:blip>
          <a:stretch>
            <a:fillRect/>
          </a:stretch>
        </p:blipFill>
        <p:spPr>
          <a:xfrm>
            <a:off x="3640075" y="1662917"/>
            <a:ext cx="8062750" cy="81993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421"/>
        </a:solidFill>
      </p:bgPr>
    </p:bg>
    <p:spTree>
      <p:nvGrpSpPr>
        <p:cNvPr id="90" name="Shape 90"/>
        <p:cNvGrpSpPr/>
        <p:nvPr/>
      </p:nvGrpSpPr>
      <p:grpSpPr>
        <a:xfrm>
          <a:off x="0" y="0"/>
          <a:ext cx="0" cy="0"/>
          <a:chOff x="0" y="0"/>
          <a:chExt cx="0" cy="0"/>
        </a:xfrm>
      </p:grpSpPr>
      <p:sp>
        <p:nvSpPr>
          <p:cNvPr id="91" name="Google Shape;91;p2"/>
          <p:cNvSpPr/>
          <p:nvPr/>
        </p:nvSpPr>
        <p:spPr>
          <a:xfrm>
            <a:off x="406400" y="2224852"/>
            <a:ext cx="11074500" cy="932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000">
                <a:solidFill>
                  <a:schemeClr val="lt1"/>
                </a:solidFill>
                <a:latin typeface="Arial"/>
                <a:ea typeface="Arial"/>
                <a:cs typeface="Arial"/>
                <a:sym typeface="Arial"/>
              </a:rPr>
              <a:t>The </a:t>
            </a:r>
            <a:r>
              <a:rPr b="1" lang="en-US" sz="3000">
                <a:solidFill>
                  <a:schemeClr val="lt1"/>
                </a:solidFill>
              </a:rPr>
              <a:t>Left-Over! </a:t>
            </a:r>
            <a:r>
              <a:rPr b="1" i="0" lang="en-US" sz="3000">
                <a:solidFill>
                  <a:schemeClr val="lt1"/>
                </a:solidFill>
                <a:latin typeface="Arial"/>
                <a:ea typeface="Arial"/>
                <a:cs typeface="Arial"/>
                <a:sym typeface="Arial"/>
              </a:rPr>
              <a:t>app </a:t>
            </a:r>
            <a:r>
              <a:rPr b="1" i="0" lang="en-US" sz="3000">
                <a:solidFill>
                  <a:schemeClr val="lt1"/>
                </a:solidFill>
                <a:latin typeface="Arial"/>
                <a:ea typeface="Arial"/>
                <a:cs typeface="Arial"/>
                <a:sym typeface="Arial"/>
              </a:rPr>
              <a:t>is a </a:t>
            </a:r>
            <a:r>
              <a:rPr b="1" lang="en-US" sz="3000">
                <a:solidFill>
                  <a:schemeClr val="lt1"/>
                </a:solidFill>
              </a:rPr>
              <a:t>mobile application that provides a sharing platform to make use of any kind of idle goods without price. There are three categories which are reusable, consumable and collectable. In order to enhance sustainability and increase recycling.</a:t>
            </a:r>
            <a:endParaRPr b="1" sz="3000">
              <a:solidFill>
                <a:schemeClr val="lt1"/>
              </a:solidFill>
            </a:endParaRPr>
          </a:p>
          <a:p>
            <a:pPr indent="0" lvl="0" marL="0" marR="0" rtl="0" algn="l">
              <a:spcBef>
                <a:spcPts val="0"/>
              </a:spcBef>
              <a:spcAft>
                <a:spcPts val="0"/>
              </a:spcAft>
              <a:buNone/>
            </a:pPr>
            <a:r>
              <a:t/>
            </a:r>
            <a:endParaRPr b="1" sz="3000">
              <a:solidFill>
                <a:schemeClr val="lt1"/>
              </a:solidFill>
            </a:endParaRPr>
          </a:p>
          <a:p>
            <a:pPr indent="0" lvl="0" marL="457200" marR="0" rtl="0" algn="l">
              <a:spcBef>
                <a:spcPts val="0"/>
              </a:spcBef>
              <a:spcAft>
                <a:spcPts val="0"/>
              </a:spcAft>
              <a:buNone/>
            </a:pPr>
            <a:r>
              <a:t/>
            </a:r>
            <a:endParaRPr sz="3000">
              <a:solidFill>
                <a:schemeClr val="lt1"/>
              </a:solidFill>
            </a:endParaRPr>
          </a:p>
          <a:p>
            <a:pPr indent="-419100" lvl="0" marL="457200" rtl="0" algn="l">
              <a:spcBef>
                <a:spcPts val="0"/>
              </a:spcBef>
              <a:spcAft>
                <a:spcPts val="0"/>
              </a:spcAft>
              <a:buClr>
                <a:schemeClr val="lt1"/>
              </a:buClr>
              <a:buSzPts val="3000"/>
              <a:buChar char="●"/>
            </a:pPr>
            <a:r>
              <a:rPr lang="en-US" sz="3000">
                <a:solidFill>
                  <a:schemeClr val="lt1"/>
                </a:solidFill>
              </a:rPr>
              <a:t>Display consumable and reusable items</a:t>
            </a:r>
            <a:endParaRPr sz="3000">
              <a:solidFill>
                <a:schemeClr val="lt1"/>
              </a:solidFill>
            </a:endParaRPr>
          </a:p>
          <a:p>
            <a:pPr indent="0" lvl="0" marL="457200" marR="0" rtl="0" algn="l">
              <a:spcBef>
                <a:spcPts val="0"/>
              </a:spcBef>
              <a:spcAft>
                <a:spcPts val="0"/>
              </a:spcAft>
              <a:buNone/>
            </a:pPr>
            <a:r>
              <a:t/>
            </a:r>
            <a:endParaRPr sz="3000">
              <a:solidFill>
                <a:schemeClr val="lt1"/>
              </a:solidFill>
            </a:endParaRPr>
          </a:p>
          <a:p>
            <a:pPr indent="-419100" lvl="0" marL="457200" marR="0" rtl="0" algn="l">
              <a:spcBef>
                <a:spcPts val="0"/>
              </a:spcBef>
              <a:spcAft>
                <a:spcPts val="0"/>
              </a:spcAft>
              <a:buClr>
                <a:schemeClr val="lt1"/>
              </a:buClr>
              <a:buSzPts val="3000"/>
              <a:buChar char="●"/>
            </a:pPr>
            <a:r>
              <a:rPr lang="en-US" sz="3000">
                <a:solidFill>
                  <a:schemeClr val="lt1"/>
                </a:solidFill>
              </a:rPr>
              <a:t>Add and remove item</a:t>
            </a:r>
            <a:endParaRPr sz="3000">
              <a:solidFill>
                <a:schemeClr val="lt1"/>
              </a:solidFill>
            </a:endParaRPr>
          </a:p>
          <a:p>
            <a:pPr indent="0" lvl="0" marL="457200" marR="0" rtl="0" algn="l">
              <a:spcBef>
                <a:spcPts val="0"/>
              </a:spcBef>
              <a:spcAft>
                <a:spcPts val="0"/>
              </a:spcAft>
              <a:buNone/>
            </a:pPr>
            <a:r>
              <a:t/>
            </a:r>
            <a:endParaRPr sz="3000">
              <a:solidFill>
                <a:schemeClr val="lt1"/>
              </a:solidFill>
            </a:endParaRPr>
          </a:p>
          <a:p>
            <a:pPr indent="-419100" lvl="0" marL="457200" rtl="0" algn="l">
              <a:spcBef>
                <a:spcPts val="0"/>
              </a:spcBef>
              <a:spcAft>
                <a:spcPts val="0"/>
              </a:spcAft>
              <a:buClr>
                <a:schemeClr val="lt1"/>
              </a:buClr>
              <a:buSzPts val="3000"/>
              <a:buChar char="●"/>
            </a:pPr>
            <a:r>
              <a:rPr lang="en-US" sz="3000">
                <a:solidFill>
                  <a:schemeClr val="lt1"/>
                </a:solidFill>
              </a:rPr>
              <a:t>View item details</a:t>
            </a:r>
            <a:endParaRPr sz="3000">
              <a:solidFill>
                <a:schemeClr val="lt1"/>
              </a:solidFill>
            </a:endParaRPr>
          </a:p>
          <a:p>
            <a:pPr indent="0" lvl="0" marL="0" rtl="0" algn="l">
              <a:spcBef>
                <a:spcPts val="0"/>
              </a:spcBef>
              <a:spcAft>
                <a:spcPts val="0"/>
              </a:spcAft>
              <a:buNone/>
            </a:pPr>
            <a:r>
              <a:t/>
            </a:r>
            <a:endParaRPr sz="3000">
              <a:solidFill>
                <a:schemeClr val="lt1"/>
              </a:solidFill>
            </a:endParaRPr>
          </a:p>
          <a:p>
            <a:pPr indent="-419100" lvl="0" marL="457200" rtl="0" algn="l">
              <a:spcBef>
                <a:spcPts val="0"/>
              </a:spcBef>
              <a:spcAft>
                <a:spcPts val="0"/>
              </a:spcAft>
              <a:buClr>
                <a:schemeClr val="lt1"/>
              </a:buClr>
              <a:buSzPts val="3000"/>
              <a:buChar char="●"/>
            </a:pPr>
            <a:r>
              <a:rPr lang="en-US" sz="3000">
                <a:solidFill>
                  <a:schemeClr val="lt1"/>
                </a:solidFill>
              </a:rPr>
              <a:t>Request an item</a:t>
            </a:r>
            <a:endParaRPr sz="3000">
              <a:solidFill>
                <a:schemeClr val="lt1"/>
              </a:solidFill>
            </a:endParaRPr>
          </a:p>
          <a:p>
            <a:pPr indent="0" lvl="0" marL="0" marR="0" rtl="0" algn="l">
              <a:spcBef>
                <a:spcPts val="0"/>
              </a:spcBef>
              <a:spcAft>
                <a:spcPts val="0"/>
              </a:spcAft>
              <a:buNone/>
            </a:pPr>
            <a:r>
              <a:t/>
            </a:r>
            <a:endParaRPr sz="3000">
              <a:solidFill>
                <a:schemeClr val="lt1"/>
              </a:solidFill>
            </a:endParaRPr>
          </a:p>
          <a:p>
            <a:pPr indent="-419100" lvl="0" marL="457200" marR="0" rtl="0" algn="l">
              <a:spcBef>
                <a:spcPts val="0"/>
              </a:spcBef>
              <a:spcAft>
                <a:spcPts val="0"/>
              </a:spcAft>
              <a:buClr>
                <a:schemeClr val="lt1"/>
              </a:buClr>
              <a:buSzPts val="3000"/>
              <a:buChar char="●"/>
            </a:pPr>
            <a:r>
              <a:rPr lang="en-US" sz="3000">
                <a:solidFill>
                  <a:schemeClr val="lt1"/>
                </a:solidFill>
              </a:rPr>
              <a:t>Messaging between sharer and recipient</a:t>
            </a:r>
            <a:endParaRPr sz="3000">
              <a:solidFill>
                <a:schemeClr val="lt1"/>
              </a:solidFill>
            </a:endParaRPr>
          </a:p>
          <a:p>
            <a:pPr indent="0" lvl="0" marL="0" marR="0" rtl="0" algn="l">
              <a:spcBef>
                <a:spcPts val="0"/>
              </a:spcBef>
              <a:spcAft>
                <a:spcPts val="0"/>
              </a:spcAft>
              <a:buNone/>
            </a:pPr>
            <a:r>
              <a:t/>
            </a:r>
            <a:endParaRPr sz="3000">
              <a:solidFill>
                <a:schemeClr val="lt1"/>
              </a:solidFill>
            </a:endParaRPr>
          </a:p>
          <a:p>
            <a:pPr indent="-419100" lvl="0" marL="457200" marR="0" rtl="0" algn="l">
              <a:spcBef>
                <a:spcPts val="0"/>
              </a:spcBef>
              <a:spcAft>
                <a:spcPts val="0"/>
              </a:spcAft>
              <a:buClr>
                <a:schemeClr val="lt1"/>
              </a:buClr>
              <a:buSzPts val="3000"/>
              <a:buChar char="●"/>
            </a:pPr>
            <a:r>
              <a:rPr lang="en-US" sz="3000">
                <a:solidFill>
                  <a:schemeClr val="lt1"/>
                </a:solidFill>
              </a:rPr>
              <a:t>Display the closest drop points on the map</a:t>
            </a:r>
            <a:endParaRPr sz="3000">
              <a:solidFill>
                <a:schemeClr val="lt1"/>
              </a:solidFill>
            </a:endParaRPr>
          </a:p>
        </p:txBody>
      </p:sp>
      <p:pic>
        <p:nvPicPr>
          <p:cNvPr id="92" name="Google Shape;92;p2"/>
          <p:cNvPicPr preferRelativeResize="0"/>
          <p:nvPr/>
        </p:nvPicPr>
        <p:blipFill rotWithShape="1">
          <a:blip r:embed="rId3">
            <a:alphaModFix/>
          </a:blip>
          <a:srcRect b="0" l="0" r="0" t="0"/>
          <a:stretch/>
        </p:blipFill>
        <p:spPr>
          <a:xfrm>
            <a:off x="406390" y="246918"/>
            <a:ext cx="3621317" cy="362131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421"/>
        </a:solidFill>
      </p:bgPr>
    </p:bg>
    <p:spTree>
      <p:nvGrpSpPr>
        <p:cNvPr id="96" name="Shape 96"/>
        <p:cNvGrpSpPr/>
        <p:nvPr/>
      </p:nvGrpSpPr>
      <p:grpSpPr>
        <a:xfrm>
          <a:off x="0" y="0"/>
          <a:ext cx="0" cy="0"/>
          <a:chOff x="0" y="0"/>
          <a:chExt cx="0" cy="0"/>
        </a:xfrm>
      </p:grpSpPr>
      <p:pic>
        <p:nvPicPr>
          <p:cNvPr id="97" name="Google Shape;97;p3"/>
          <p:cNvPicPr preferRelativeResize="0"/>
          <p:nvPr/>
        </p:nvPicPr>
        <p:blipFill rotWithShape="1">
          <a:blip r:embed="rId3">
            <a:alphaModFix/>
          </a:blip>
          <a:srcRect b="0" l="0" r="0" t="0"/>
          <a:stretch/>
        </p:blipFill>
        <p:spPr>
          <a:xfrm>
            <a:off x="297540" y="326568"/>
            <a:ext cx="3621317" cy="3621317"/>
          </a:xfrm>
          <a:prstGeom prst="rect">
            <a:avLst/>
          </a:prstGeom>
          <a:noFill/>
          <a:ln>
            <a:noFill/>
          </a:ln>
        </p:spPr>
      </p:pic>
      <p:sp>
        <p:nvSpPr>
          <p:cNvPr id="98" name="Google Shape;98;p3"/>
          <p:cNvSpPr txBox="1"/>
          <p:nvPr/>
        </p:nvSpPr>
        <p:spPr>
          <a:xfrm>
            <a:off x="5526775" y="656750"/>
            <a:ext cx="59445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200">
                <a:solidFill>
                  <a:schemeClr val="lt1"/>
                </a:solidFill>
                <a:latin typeface="Calibri"/>
                <a:ea typeface="Calibri"/>
                <a:cs typeface="Calibri"/>
                <a:sym typeface="Calibri"/>
              </a:rPr>
              <a:t>Discover Items and Display Details</a:t>
            </a:r>
            <a:endParaRPr sz="3200">
              <a:solidFill>
                <a:schemeClr val="lt1"/>
              </a:solidFill>
              <a:latin typeface="Calibri"/>
              <a:ea typeface="Calibri"/>
              <a:cs typeface="Calibri"/>
              <a:sym typeface="Calibri"/>
            </a:endParaRPr>
          </a:p>
        </p:txBody>
      </p:sp>
      <p:pic>
        <p:nvPicPr>
          <p:cNvPr id="99" name="Google Shape;99;p3"/>
          <p:cNvPicPr preferRelativeResize="0"/>
          <p:nvPr/>
        </p:nvPicPr>
        <p:blipFill rotWithShape="1">
          <a:blip r:embed="rId4">
            <a:alphaModFix/>
          </a:blip>
          <a:srcRect b="3125" l="6234" r="2482" t="987"/>
          <a:stretch/>
        </p:blipFill>
        <p:spPr>
          <a:xfrm>
            <a:off x="6336825" y="2012900"/>
            <a:ext cx="4386925" cy="9118475"/>
          </a:xfrm>
          <a:prstGeom prst="rect">
            <a:avLst/>
          </a:prstGeom>
          <a:noFill/>
          <a:ln>
            <a:noFill/>
          </a:ln>
        </p:spPr>
      </p:pic>
      <p:pic>
        <p:nvPicPr>
          <p:cNvPr id="100" name="Google Shape;100;p3"/>
          <p:cNvPicPr preferRelativeResize="0"/>
          <p:nvPr/>
        </p:nvPicPr>
        <p:blipFill rotWithShape="1">
          <a:blip r:embed="rId5">
            <a:alphaModFix/>
          </a:blip>
          <a:srcRect b="1094" l="0" r="0" t="2927"/>
          <a:stretch/>
        </p:blipFill>
        <p:spPr>
          <a:xfrm>
            <a:off x="991700" y="2012900"/>
            <a:ext cx="4535075" cy="9118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421"/>
        </a:solidFill>
      </p:bgPr>
    </p:bg>
    <p:spTree>
      <p:nvGrpSpPr>
        <p:cNvPr id="104" name="Shape 104"/>
        <p:cNvGrpSpPr/>
        <p:nvPr/>
      </p:nvGrpSpPr>
      <p:grpSpPr>
        <a:xfrm>
          <a:off x="0" y="0"/>
          <a:ext cx="0" cy="0"/>
          <a:chOff x="0" y="0"/>
          <a:chExt cx="0" cy="0"/>
        </a:xfrm>
      </p:grpSpPr>
      <p:pic>
        <p:nvPicPr>
          <p:cNvPr id="105" name="Google Shape;105;p4"/>
          <p:cNvPicPr preferRelativeResize="0"/>
          <p:nvPr/>
        </p:nvPicPr>
        <p:blipFill rotWithShape="1">
          <a:blip r:embed="rId3">
            <a:alphaModFix/>
          </a:blip>
          <a:srcRect b="13572" l="0" r="0" t="12822"/>
          <a:stretch/>
        </p:blipFill>
        <p:spPr>
          <a:xfrm>
            <a:off x="0" y="2758350"/>
            <a:ext cx="11887201" cy="8669125"/>
          </a:xfrm>
          <a:prstGeom prst="rect">
            <a:avLst/>
          </a:prstGeom>
          <a:noFill/>
          <a:ln>
            <a:noFill/>
          </a:ln>
        </p:spPr>
      </p:pic>
      <p:pic>
        <p:nvPicPr>
          <p:cNvPr id="106" name="Google Shape;106;p4"/>
          <p:cNvPicPr preferRelativeResize="0"/>
          <p:nvPr/>
        </p:nvPicPr>
        <p:blipFill rotWithShape="1">
          <a:blip r:embed="rId4">
            <a:alphaModFix/>
          </a:blip>
          <a:srcRect b="0" l="0" r="0" t="0"/>
          <a:stretch/>
        </p:blipFill>
        <p:spPr>
          <a:xfrm>
            <a:off x="317440" y="369768"/>
            <a:ext cx="3621317" cy="362131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421"/>
        </a:solidFill>
      </p:bgPr>
    </p:bg>
    <p:spTree>
      <p:nvGrpSpPr>
        <p:cNvPr id="110" name="Shape 110"/>
        <p:cNvGrpSpPr/>
        <p:nvPr/>
      </p:nvGrpSpPr>
      <p:grpSpPr>
        <a:xfrm>
          <a:off x="0" y="0"/>
          <a:ext cx="0" cy="0"/>
          <a:chOff x="0" y="0"/>
          <a:chExt cx="0" cy="0"/>
        </a:xfrm>
      </p:grpSpPr>
      <p:sp>
        <p:nvSpPr>
          <p:cNvPr id="111" name="Google Shape;111;p5"/>
          <p:cNvSpPr/>
          <p:nvPr/>
        </p:nvSpPr>
        <p:spPr>
          <a:xfrm>
            <a:off x="812700" y="2328300"/>
            <a:ext cx="9770100" cy="613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lt1"/>
                </a:solidFill>
              </a:rPr>
              <a:t>Left-Over!</a:t>
            </a:r>
            <a:r>
              <a:rPr b="1" i="0" lang="en-US" sz="3000">
                <a:solidFill>
                  <a:schemeClr val="lt1"/>
                </a:solidFill>
                <a:latin typeface="Arial"/>
                <a:ea typeface="Arial"/>
                <a:cs typeface="Arial"/>
                <a:sym typeface="Arial"/>
              </a:rPr>
              <a:t> App Developed by:</a:t>
            </a:r>
            <a:endParaRPr/>
          </a:p>
          <a:p>
            <a:pPr indent="0" lvl="0" marL="0" marR="0" rtl="0" algn="l">
              <a:spcBef>
                <a:spcPts val="0"/>
              </a:spcBef>
              <a:spcAft>
                <a:spcPts val="0"/>
              </a:spcAft>
              <a:buNone/>
            </a:pPr>
            <a:r>
              <a:t/>
            </a:r>
            <a:endParaRPr b="1" sz="3000">
              <a:solidFill>
                <a:schemeClr val="lt1"/>
              </a:solidFill>
              <a:latin typeface="Arial"/>
              <a:ea typeface="Arial"/>
              <a:cs typeface="Arial"/>
              <a:sym typeface="Arial"/>
            </a:endParaRPr>
          </a:p>
          <a:p>
            <a:pPr indent="-419100" lvl="0" marL="457200" marR="0" rtl="0" algn="l">
              <a:spcBef>
                <a:spcPts val="0"/>
              </a:spcBef>
              <a:spcAft>
                <a:spcPts val="0"/>
              </a:spcAft>
              <a:buClr>
                <a:schemeClr val="lt1"/>
              </a:buClr>
              <a:buSzPts val="3000"/>
              <a:buChar char="●"/>
            </a:pPr>
            <a:r>
              <a:rPr lang="en-US" sz="3000">
                <a:solidFill>
                  <a:schemeClr val="lt1"/>
                </a:solidFill>
              </a:rPr>
              <a:t>Furkan Kılıç</a:t>
            </a:r>
            <a:endParaRPr sz="3000">
              <a:solidFill>
                <a:schemeClr val="lt1"/>
              </a:solidFill>
              <a:latin typeface="Arial"/>
              <a:ea typeface="Arial"/>
              <a:cs typeface="Arial"/>
              <a:sym typeface="Arial"/>
            </a:endParaRPr>
          </a:p>
          <a:p>
            <a:pPr indent="0" lvl="0" marL="0" marR="0" rtl="0" algn="l">
              <a:spcBef>
                <a:spcPts val="0"/>
              </a:spcBef>
              <a:spcAft>
                <a:spcPts val="0"/>
              </a:spcAft>
              <a:buNone/>
            </a:pPr>
            <a:r>
              <a:rPr lang="en-US" sz="3000">
                <a:solidFill>
                  <a:schemeClr val="lt1"/>
                </a:solidFill>
                <a:latin typeface="Arial"/>
                <a:ea typeface="Arial"/>
                <a:cs typeface="Arial"/>
                <a:sym typeface="Arial"/>
              </a:rPr>
              <a:t>				</a:t>
            </a:r>
            <a:endParaRPr/>
          </a:p>
          <a:p>
            <a:pPr indent="-419100" lvl="0" marL="457200" marR="0" rtl="0" algn="l">
              <a:spcBef>
                <a:spcPts val="0"/>
              </a:spcBef>
              <a:spcAft>
                <a:spcPts val="0"/>
              </a:spcAft>
              <a:buClr>
                <a:schemeClr val="lt1"/>
              </a:buClr>
              <a:buSzPts val="3000"/>
              <a:buChar char="●"/>
            </a:pPr>
            <a:r>
              <a:rPr lang="en-US" sz="3000">
                <a:solidFill>
                  <a:schemeClr val="lt1"/>
                </a:solidFill>
              </a:rPr>
              <a:t>Mehmet Melikşah Özceyhan</a:t>
            </a:r>
            <a:endParaRPr/>
          </a:p>
          <a:p>
            <a:pPr indent="0" lvl="0" marL="0" marR="0" rtl="0" algn="l">
              <a:spcBef>
                <a:spcPts val="0"/>
              </a:spcBef>
              <a:spcAft>
                <a:spcPts val="0"/>
              </a:spcAft>
              <a:buNone/>
            </a:pPr>
            <a:r>
              <a:t/>
            </a:r>
            <a:endParaRPr sz="3000">
              <a:solidFill>
                <a:schemeClr val="lt1"/>
              </a:solidFill>
              <a:latin typeface="Arial"/>
              <a:ea typeface="Arial"/>
              <a:cs typeface="Arial"/>
              <a:sym typeface="Arial"/>
            </a:endParaRPr>
          </a:p>
          <a:p>
            <a:pPr indent="-419100" lvl="0" marL="457200" marR="0" rtl="0" algn="l">
              <a:spcBef>
                <a:spcPts val="0"/>
              </a:spcBef>
              <a:spcAft>
                <a:spcPts val="0"/>
              </a:spcAft>
              <a:buClr>
                <a:schemeClr val="lt1"/>
              </a:buClr>
              <a:buSzPts val="3000"/>
              <a:buChar char="●"/>
            </a:pPr>
            <a:r>
              <a:rPr lang="en-US" sz="3000">
                <a:solidFill>
                  <a:schemeClr val="lt1"/>
                </a:solidFill>
              </a:rPr>
              <a:t>Nevin Didem Bilgihan</a:t>
            </a:r>
            <a:endParaRPr sz="3000">
              <a:solidFill>
                <a:schemeClr val="lt1"/>
              </a:solidFill>
              <a:latin typeface="Arial"/>
              <a:ea typeface="Arial"/>
              <a:cs typeface="Arial"/>
              <a:sym typeface="Arial"/>
            </a:endParaRPr>
          </a:p>
          <a:p>
            <a:pPr indent="0" lvl="0" marL="0" marR="0" rtl="0" algn="l">
              <a:spcBef>
                <a:spcPts val="0"/>
              </a:spcBef>
              <a:spcAft>
                <a:spcPts val="0"/>
              </a:spcAft>
              <a:buNone/>
            </a:pPr>
            <a:r>
              <a:t/>
            </a:r>
            <a:endParaRPr sz="3000">
              <a:solidFill>
                <a:schemeClr val="lt1"/>
              </a:solidFill>
              <a:latin typeface="Arial"/>
              <a:ea typeface="Arial"/>
              <a:cs typeface="Arial"/>
              <a:sym typeface="Arial"/>
            </a:endParaRPr>
          </a:p>
          <a:p>
            <a:pPr indent="-419100" lvl="0" marL="457200" marR="0" rtl="0" algn="l">
              <a:spcBef>
                <a:spcPts val="0"/>
              </a:spcBef>
              <a:spcAft>
                <a:spcPts val="0"/>
              </a:spcAft>
              <a:buClr>
                <a:schemeClr val="lt1"/>
              </a:buClr>
              <a:buSzPts val="3000"/>
              <a:buChar char="●"/>
            </a:pPr>
            <a:r>
              <a:rPr lang="en-US" sz="3000">
                <a:solidFill>
                  <a:schemeClr val="lt1"/>
                </a:solidFill>
              </a:rPr>
              <a:t>Yağmur Cansu Gürkan</a:t>
            </a:r>
            <a:endParaRPr/>
          </a:p>
          <a:p>
            <a:pPr indent="0" lvl="0" marL="0" marR="0" rtl="0" algn="l">
              <a:spcBef>
                <a:spcPts val="0"/>
              </a:spcBef>
              <a:spcAft>
                <a:spcPts val="0"/>
              </a:spcAft>
              <a:buNone/>
            </a:pPr>
            <a:r>
              <a:t/>
            </a:r>
            <a:endParaRPr sz="3000">
              <a:solidFill>
                <a:schemeClr val="lt1"/>
              </a:solidFill>
              <a:latin typeface="Arial"/>
              <a:ea typeface="Arial"/>
              <a:cs typeface="Arial"/>
              <a:sym typeface="Arial"/>
            </a:endParaRPr>
          </a:p>
          <a:p>
            <a:pPr indent="0" lvl="0" marL="0" marR="0" rtl="0" algn="l">
              <a:spcBef>
                <a:spcPts val="0"/>
              </a:spcBef>
              <a:spcAft>
                <a:spcPts val="0"/>
              </a:spcAft>
              <a:buNone/>
            </a:pPr>
            <a:r>
              <a:t/>
            </a:r>
            <a:endParaRPr sz="3000">
              <a:solidFill>
                <a:schemeClr val="lt1"/>
              </a:solidFill>
              <a:latin typeface="Arial"/>
              <a:ea typeface="Arial"/>
              <a:cs typeface="Arial"/>
              <a:sym typeface="Arial"/>
            </a:endParaRPr>
          </a:p>
          <a:p>
            <a:pPr indent="0" lvl="0" marL="0" marR="0" rtl="0" algn="l">
              <a:spcBef>
                <a:spcPts val="0"/>
              </a:spcBef>
              <a:spcAft>
                <a:spcPts val="0"/>
              </a:spcAft>
              <a:buNone/>
            </a:pPr>
            <a:r>
              <a:t/>
            </a:r>
            <a:endParaRPr sz="3000">
              <a:solidFill>
                <a:schemeClr val="lt1"/>
              </a:solidFill>
            </a:endParaRPr>
          </a:p>
          <a:p>
            <a:pPr indent="0" lvl="0" marL="0" marR="0" rtl="0" algn="l">
              <a:spcBef>
                <a:spcPts val="0"/>
              </a:spcBef>
              <a:spcAft>
                <a:spcPts val="0"/>
              </a:spcAft>
              <a:buNone/>
            </a:pPr>
            <a:r>
              <a:t/>
            </a:r>
            <a:endParaRPr sz="3000">
              <a:solidFill>
                <a:schemeClr val="lt1"/>
              </a:solidFill>
            </a:endParaRPr>
          </a:p>
          <a:p>
            <a:pPr indent="0" lvl="0" marL="0" marR="0" rtl="0" algn="l">
              <a:spcBef>
                <a:spcPts val="0"/>
              </a:spcBef>
              <a:spcAft>
                <a:spcPts val="0"/>
              </a:spcAft>
              <a:buNone/>
            </a:pPr>
            <a:r>
              <a:t/>
            </a:r>
            <a:endParaRPr sz="3000">
              <a:solidFill>
                <a:schemeClr val="lt1"/>
              </a:solidFill>
            </a:endParaRPr>
          </a:p>
          <a:p>
            <a:pPr indent="0" lvl="0" marL="0" marR="0" rtl="0" algn="l">
              <a:spcBef>
                <a:spcPts val="0"/>
              </a:spcBef>
              <a:spcAft>
                <a:spcPts val="0"/>
              </a:spcAft>
              <a:buNone/>
            </a:pPr>
            <a:r>
              <a:t/>
            </a:r>
            <a:endParaRPr sz="3000">
              <a:solidFill>
                <a:schemeClr val="lt1"/>
              </a:solidFill>
            </a:endParaRPr>
          </a:p>
          <a:p>
            <a:pPr indent="0" lvl="0" marL="0" marR="0" rtl="0" algn="l">
              <a:spcBef>
                <a:spcPts val="0"/>
              </a:spcBef>
              <a:spcAft>
                <a:spcPts val="0"/>
              </a:spcAft>
              <a:buNone/>
            </a:pPr>
            <a:r>
              <a:t/>
            </a:r>
            <a:endParaRPr sz="3000">
              <a:solidFill>
                <a:schemeClr val="lt1"/>
              </a:solidFill>
            </a:endParaRPr>
          </a:p>
          <a:p>
            <a:pPr indent="0" lvl="0" marL="0" marR="0" rtl="0" algn="l">
              <a:spcBef>
                <a:spcPts val="0"/>
              </a:spcBef>
              <a:spcAft>
                <a:spcPts val="0"/>
              </a:spcAft>
              <a:buNone/>
            </a:pPr>
            <a:r>
              <a:t/>
            </a:r>
            <a:endParaRPr sz="3000">
              <a:solidFill>
                <a:schemeClr val="lt1"/>
              </a:solidFill>
            </a:endParaRPr>
          </a:p>
          <a:p>
            <a:pPr indent="0" lvl="0" marL="0" marR="0" rtl="0" algn="l">
              <a:spcBef>
                <a:spcPts val="0"/>
              </a:spcBef>
              <a:spcAft>
                <a:spcPts val="0"/>
              </a:spcAft>
              <a:buNone/>
            </a:pPr>
            <a:r>
              <a:t/>
            </a:r>
            <a:endParaRPr sz="3000">
              <a:solidFill>
                <a:schemeClr val="lt1"/>
              </a:solidFill>
            </a:endParaRPr>
          </a:p>
          <a:p>
            <a:pPr indent="0" lvl="0" marL="0" marR="0" rtl="0" algn="l">
              <a:spcBef>
                <a:spcPts val="0"/>
              </a:spcBef>
              <a:spcAft>
                <a:spcPts val="0"/>
              </a:spcAft>
              <a:buNone/>
            </a:pPr>
            <a:r>
              <a:t/>
            </a:r>
            <a:endParaRPr sz="3000">
              <a:solidFill>
                <a:schemeClr val="lt1"/>
              </a:solidFill>
            </a:endParaRPr>
          </a:p>
          <a:p>
            <a:pPr indent="0" lvl="0" marL="0" marR="0" rtl="0" algn="l">
              <a:spcBef>
                <a:spcPts val="0"/>
              </a:spcBef>
              <a:spcAft>
                <a:spcPts val="0"/>
              </a:spcAft>
              <a:buNone/>
            </a:pPr>
            <a:r>
              <a:rPr b="1" lang="en-US" sz="3000">
                <a:solidFill>
                  <a:schemeClr val="lt1"/>
                </a:solidFill>
              </a:rPr>
              <a:t>Advisor</a:t>
            </a:r>
            <a:r>
              <a:rPr lang="en-US" sz="3000">
                <a:solidFill>
                  <a:schemeClr val="lt1"/>
                </a:solidFill>
                <a:latin typeface="Arial"/>
                <a:ea typeface="Arial"/>
                <a:cs typeface="Arial"/>
                <a:sym typeface="Arial"/>
              </a:rPr>
              <a:t>: </a:t>
            </a:r>
            <a:r>
              <a:rPr lang="en-US" sz="3000">
                <a:solidFill>
                  <a:schemeClr val="lt1"/>
                </a:solidFill>
              </a:rPr>
              <a:t>Neşe Şahin Özçelik</a:t>
            </a:r>
            <a:endParaRPr sz="3000">
              <a:solidFill>
                <a:schemeClr val="lt1"/>
              </a:solidFill>
              <a:latin typeface="Arial"/>
              <a:ea typeface="Arial"/>
              <a:cs typeface="Arial"/>
              <a:sym typeface="Arial"/>
            </a:endParaRPr>
          </a:p>
        </p:txBody>
      </p:sp>
      <p:pic>
        <p:nvPicPr>
          <p:cNvPr id="112" name="Google Shape;112;p5"/>
          <p:cNvPicPr preferRelativeResize="0"/>
          <p:nvPr/>
        </p:nvPicPr>
        <p:blipFill rotWithShape="1">
          <a:blip r:embed="rId3">
            <a:alphaModFix/>
          </a:blip>
          <a:srcRect b="0" l="0" r="0" t="0"/>
          <a:stretch/>
        </p:blipFill>
        <p:spPr>
          <a:xfrm>
            <a:off x="449890" y="387993"/>
            <a:ext cx="3621317" cy="36213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2022-03-22T20:13:08Z</dcterms:created>
  <dc:creator>Oumout Chouseinoglou</dc:creator>
</cp:coreProperties>
</file>