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C35B9C-3C1B-43A6-86A6-9192D61EF3C0}" type="datetimeFigureOut">
              <a:rPr lang="en-ID" smtClean="0"/>
              <a:t>04/01/2019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AAB5B5-1741-4F84-9173-DF13A96AC8A2}" type="slidenum">
              <a:rPr lang="en-ID" smtClean="0"/>
              <a:t>‹#›</a:t>
            </a:fld>
            <a:endParaRPr lang="en-ID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03879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5B9C-3C1B-43A6-86A6-9192D61EF3C0}" type="datetimeFigureOut">
              <a:rPr lang="en-ID" smtClean="0"/>
              <a:t>04/01/2019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B5B5-1741-4F84-9173-DF13A96AC8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488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5B9C-3C1B-43A6-86A6-9192D61EF3C0}" type="datetimeFigureOut">
              <a:rPr lang="en-ID" smtClean="0"/>
              <a:t>04/01/2019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B5B5-1741-4F84-9173-DF13A96AC8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707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5B9C-3C1B-43A6-86A6-9192D61EF3C0}" type="datetimeFigureOut">
              <a:rPr lang="en-ID" smtClean="0"/>
              <a:t>04/01/2019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B5B5-1741-4F84-9173-DF13A96AC8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675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C35B9C-3C1B-43A6-86A6-9192D61EF3C0}" type="datetimeFigureOut">
              <a:rPr lang="en-ID" smtClean="0"/>
              <a:t>04/01/2019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AAB5B5-1741-4F84-9173-DF13A96AC8A2}" type="slidenum">
              <a:rPr lang="en-ID" smtClean="0"/>
              <a:t>‹#›</a:t>
            </a:fld>
            <a:endParaRPr lang="en-ID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99577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5B9C-3C1B-43A6-86A6-9192D61EF3C0}" type="datetimeFigureOut">
              <a:rPr lang="en-ID" smtClean="0"/>
              <a:t>04/01/2019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B5B5-1741-4F84-9173-DF13A96AC8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941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5B9C-3C1B-43A6-86A6-9192D61EF3C0}" type="datetimeFigureOut">
              <a:rPr lang="en-ID" smtClean="0"/>
              <a:t>04/01/2019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B5B5-1741-4F84-9173-DF13A96AC8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051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5B9C-3C1B-43A6-86A6-9192D61EF3C0}" type="datetimeFigureOut">
              <a:rPr lang="en-ID" smtClean="0"/>
              <a:t>04/01/2019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B5B5-1741-4F84-9173-DF13A96AC8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341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5B9C-3C1B-43A6-86A6-9192D61EF3C0}" type="datetimeFigureOut">
              <a:rPr lang="en-ID" smtClean="0"/>
              <a:t>04/01/2019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B5B5-1741-4F84-9173-DF13A96AC8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085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C35B9C-3C1B-43A6-86A6-9192D61EF3C0}" type="datetimeFigureOut">
              <a:rPr lang="en-ID" smtClean="0"/>
              <a:t>04/01/2019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AAB5B5-1741-4F84-9173-DF13A96AC8A2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510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C35B9C-3C1B-43A6-86A6-9192D61EF3C0}" type="datetimeFigureOut">
              <a:rPr lang="en-ID" smtClean="0"/>
              <a:t>04/01/2019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AAB5B5-1741-4F84-9173-DF13A96AC8A2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786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C35B9C-3C1B-43A6-86A6-9192D61EF3C0}" type="datetimeFigureOut">
              <a:rPr lang="en-ID" smtClean="0"/>
              <a:t>04/01/2019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2AAB5B5-1741-4F84-9173-DF13A96AC8A2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38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1162-7C2A-4D98-99B9-5EF6C88BB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888485"/>
          </a:xfrm>
        </p:spPr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5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C605-60A9-4489-A2F0-30843AEC7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2676939"/>
            <a:ext cx="6831673" cy="2365577"/>
          </a:xfrm>
        </p:spPr>
        <p:txBody>
          <a:bodyPr/>
          <a:lstStyle/>
          <a:p>
            <a:r>
              <a:rPr lang="en-US" dirty="0"/>
              <a:t>Nama </a:t>
            </a:r>
            <a:r>
              <a:rPr lang="en-US" dirty="0" err="1"/>
              <a:t>Anggota</a:t>
            </a:r>
            <a:r>
              <a:rPr lang="en-US" dirty="0"/>
              <a:t> :</a:t>
            </a:r>
          </a:p>
          <a:p>
            <a:pPr marL="457200" indent="-457200">
              <a:buAutoNum type="arabicPeriod"/>
            </a:pPr>
            <a:r>
              <a:rPr lang="en-US" dirty="0"/>
              <a:t>Karina Jaya M</a:t>
            </a:r>
          </a:p>
          <a:p>
            <a:pPr marL="457200" indent="-457200">
              <a:buAutoNum type="arabicPeriod"/>
            </a:pPr>
            <a:r>
              <a:rPr lang="en-US" dirty="0" err="1"/>
              <a:t>Meli</a:t>
            </a:r>
            <a:r>
              <a:rPr lang="en-US" dirty="0"/>
              <a:t> Melinda</a:t>
            </a:r>
          </a:p>
          <a:p>
            <a:pPr marL="457200" indent="-457200">
              <a:buAutoNum type="arabicPeriod"/>
            </a:pPr>
            <a:r>
              <a:rPr lang="en-US" dirty="0"/>
              <a:t>Raja Ade </a:t>
            </a:r>
            <a:r>
              <a:rPr lang="en-US" dirty="0" err="1"/>
              <a:t>Susian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Sheli</a:t>
            </a:r>
            <a:r>
              <a:rPr lang="en-US" dirty="0"/>
              <a:t> </a:t>
            </a:r>
            <a:r>
              <a:rPr lang="en-US" dirty="0" err="1"/>
              <a:t>Indriani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229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1344-E49F-4168-B906-CC6622CE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972" y="259080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TERIMAKASIH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7985-DBDF-47CF-AB03-09F5AC47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8681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BE0EA5-AED0-4789-A24C-253903044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490537"/>
            <a:ext cx="5695950" cy="5876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082A89-E44B-41B6-A80F-F71157B1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EC998-E6FA-429A-9C0F-7DE69764B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947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DC53-8F4E-4A79-98E4-EBF993AA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A6D7E-2A22-4A23-ABD3-D9AA50E2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9EA54-92F1-408B-AE3F-AE041F0A8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6" t="17762" r="44781" b="68342"/>
          <a:stretch/>
        </p:blipFill>
        <p:spPr>
          <a:xfrm>
            <a:off x="2092411" y="2885660"/>
            <a:ext cx="8007177" cy="171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9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7E26-6E3F-43CD-B9CA-B6653603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C6DC26-3E06-41CC-984E-24830B9AB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926" t="16466" r="38298" b="50972"/>
          <a:stretch/>
        </p:blipFill>
        <p:spPr>
          <a:xfrm>
            <a:off x="3054626" y="1616630"/>
            <a:ext cx="6553200" cy="29422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453140-A827-4597-B70C-CF7BB4848A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87" t="50000" r="34674" b="34099"/>
          <a:stretch/>
        </p:blipFill>
        <p:spPr>
          <a:xfrm>
            <a:off x="2895599" y="4968145"/>
            <a:ext cx="7123044" cy="143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8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EAE9-E886-4223-A2A3-A0CE0B9D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7F6988-B08B-4562-AC4C-96B4BAA1C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591" t="16466" r="33929" b="32979"/>
          <a:stretch/>
        </p:blipFill>
        <p:spPr>
          <a:xfrm>
            <a:off x="2769703" y="1921566"/>
            <a:ext cx="6917635" cy="452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F0D8-D4D6-4B1E-9037-8A7F9F8C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Construktor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56332E-101D-42BB-B780-7CF0C7E01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262" t="19056" r="41626" b="36170"/>
          <a:stretch/>
        </p:blipFill>
        <p:spPr>
          <a:xfrm>
            <a:off x="2915477" y="1736034"/>
            <a:ext cx="7076661" cy="455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5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104F-AABD-42D9-9576-D0AB9745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catch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D616FE-46C9-4669-8AAB-F3B04DDB1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919" t="19056" r="27480" b="52082"/>
          <a:stretch/>
        </p:blipFill>
        <p:spPr>
          <a:xfrm>
            <a:off x="1714627" y="2382077"/>
            <a:ext cx="8762745" cy="30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4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009D-0AA3-4179-8FD9-01395F30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188D-02FA-4384-A31E-0433426E0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58045-1325-4DEA-AC2C-7FAEC52FC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91" t="17762" r="16956" b="38545"/>
          <a:stretch/>
        </p:blipFill>
        <p:spPr>
          <a:xfrm>
            <a:off x="1639395" y="2400299"/>
            <a:ext cx="8913209" cy="346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0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9568-2341-4A52-85FB-2A7E2CAE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121" y="2382077"/>
            <a:ext cx="9468679" cy="1500809"/>
          </a:xfrm>
        </p:spPr>
        <p:txBody>
          <a:bodyPr>
            <a:normAutofit/>
          </a:bodyPr>
          <a:lstStyle/>
          <a:p>
            <a:r>
              <a:rPr lang="en-ID" sz="3000" dirty="0"/>
              <a:t>https://github.com/melimelinda/data-parkir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6DD11-1DE8-4716-879E-91DA37641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87596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49</TotalTime>
  <Words>33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Kelompok 5</vt:lpstr>
      <vt:lpstr>PowerPoint Presentation</vt:lpstr>
      <vt:lpstr>Inheritance</vt:lpstr>
      <vt:lpstr>Encapsulation</vt:lpstr>
      <vt:lpstr>Method Overriding</vt:lpstr>
      <vt:lpstr>Construktor</vt:lpstr>
      <vt:lpstr>Try catch</vt:lpstr>
      <vt:lpstr>Create</vt:lpstr>
      <vt:lpstr>https://github.com/melimelinda/data-parkir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5</dc:title>
  <dc:creator>MELI MELINDA</dc:creator>
  <cp:lastModifiedBy>MELI MELINDA</cp:lastModifiedBy>
  <cp:revision>5</cp:revision>
  <dcterms:created xsi:type="dcterms:W3CDTF">2019-01-03T20:39:25Z</dcterms:created>
  <dcterms:modified xsi:type="dcterms:W3CDTF">2019-01-03T21:28:41Z</dcterms:modified>
</cp:coreProperties>
</file>