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2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2785" y="2119257"/>
            <a:ext cx="5083773" cy="957431"/>
          </a:xfrm>
        </p:spPr>
        <p:txBody>
          <a:bodyPr>
            <a:noAutofit/>
          </a:bodyPr>
          <a:lstStyle/>
          <a:p>
            <a:r>
              <a:rPr lang="en-US" sz="6000" dirty="0" smtClean="0"/>
              <a:t>Mel Moreno</a:t>
            </a:r>
            <a:endParaRPr lang="en-US" sz="6000" dirty="0"/>
          </a:p>
        </p:txBody>
      </p:sp>
      <p:pic>
        <p:nvPicPr>
          <p:cNvPr id="1026" name="Picture 2" descr="https://lh3.googleusercontent.com/5PLZLtBD-ZOXMPrsS-j1Usw43k9vyUiffBImbKuLio1ilXtQ_R-dnNxMIQGhaegph5eX5vdOjK-s44e_-n9br5ftFQ0Kw4v4iMLpLqEX_VdMg6DQkCGw7G4XlDW0VUxc9YSXMn8hqWJVQrqyVI3mvW1PN4LwWz8SJHuSLBgfRpylpoihcZgxLV1wsY3XrYx7FbAMMoabLcmGPwiPnyb9NFo9W8H6VruQZAlLqDW5zK1ykAxfP-kNPX7AZ0vAUcE4iP-VNOj6DNnvaRJVvi_jZMHEhMIhMsZfbHOt5WhW0k8FVxkWebIapgOrc7VwL9UeIGsCqXhBGR3P9QQX0vFsbACsbK_TxPa-pQIkpH5afPYZ274TlikPpsEaY4Xinu0r1UypOAxkGhzaX_NDGOK2To88ls0DvOB0A5SJiMeXbWcOZpMIM1lElTU0TpafFJvCY50AF73QWVGwD9Fooe3HLHeyB7qL99DVDeyQUYjP-x8HNlKEvlXuQj9gM7O5B815DZmeoZfF-30k3uNnD09VuhrZGuVZC7HlCWM4dsqeJQfV2KR-OE2dnuRPPMKmt_yZ6sIqjcnkAfOzMRTnj88rBMfs7fIsffqv0S2yOU9QdfTZUD5xM0U5WbN--1ILtpp-b4__gIO3I7uecD23ycGsa1GeDvVdZ4k0_QyAdKGs6212K6bnoj0d3pE=w592-h789-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7"/>
          <a:stretch/>
        </p:blipFill>
        <p:spPr bwMode="auto">
          <a:xfrm>
            <a:off x="6712772" y="75490"/>
            <a:ext cx="4206240" cy="673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12602" y="2934148"/>
            <a:ext cx="2259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Wife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Student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Data Scientist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38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4721507" cy="1477961"/>
          </a:xfrm>
        </p:spPr>
        <p:txBody>
          <a:bodyPr/>
          <a:lstStyle/>
          <a:p>
            <a:r>
              <a:rPr lang="en-US" dirty="0" smtClean="0"/>
              <a:t>Where am I located?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1068" y="2879759"/>
            <a:ext cx="4642822" cy="1552391"/>
          </a:xfrm>
        </p:spPr>
        <p:txBody>
          <a:bodyPr/>
          <a:lstStyle/>
          <a:p>
            <a:r>
              <a:rPr lang="en-US" dirty="0" smtClean="0"/>
              <a:t>I am located in Gainesville, FL.</a:t>
            </a:r>
          </a:p>
          <a:p>
            <a:r>
              <a:rPr lang="en-US" dirty="0" smtClean="0"/>
              <a:t>I am originally from Miami, FL. </a:t>
            </a:r>
            <a:endParaRPr lang="en-US" dirty="0"/>
          </a:p>
        </p:txBody>
      </p:sp>
      <p:pic>
        <p:nvPicPr>
          <p:cNvPr id="2050" name="Picture 2" descr="Image result for gainesville florida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616" y="1624405"/>
            <a:ext cx="4936459" cy="394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5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166" y="898825"/>
            <a:ext cx="6475003" cy="1477961"/>
          </a:xfrm>
        </p:spPr>
        <p:txBody>
          <a:bodyPr/>
          <a:lstStyle/>
          <a:p>
            <a:r>
              <a:rPr lang="en-US" dirty="0"/>
              <a:t>What is your background?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4742" y="2094451"/>
            <a:ext cx="4878391" cy="2717801"/>
          </a:xfrm>
        </p:spPr>
        <p:txBody>
          <a:bodyPr/>
          <a:lstStyle/>
          <a:p>
            <a:r>
              <a:rPr lang="en-US" dirty="0" smtClean="0"/>
              <a:t>I’m Cuban/ Guatemalan. My background is growing up in Miami, and living a few years in Utah. Really glad to be back in Florida. </a:t>
            </a:r>
            <a:endParaRPr lang="en-US" dirty="0"/>
          </a:p>
        </p:txBody>
      </p:sp>
      <p:pic>
        <p:nvPicPr>
          <p:cNvPr id="3074" name="Picture 2" descr="https://lh3.googleusercontent.com/7f27FvU0MTkTR4g6uW33LVPO81lWYtptUQ5lOZZhjMH9zsDNSvA7z7cDtwmnJeiWoIwRuTJylM8T1fm4nOrIJi9Ab4371rinJFLjGTuWjEbB0jUm2gz-0zZ-3IWHxK5ehsqrD0bU05yridrDJiwHzen0jBpxtGY946EoYfhBmcupzm1A5SQ4FCMuMitJojqHcepmaYuxuE-ki4GsSQidRlcge9j3NOoWWHBKynIgXRxFgJvXQJhTAsAgfWCZXizuFLkB2aI3pyKuuaVblbwBejyiIHISzrGVtdduEYDy5lM3OYEMCQuG5LTD2uA-NoMfv1M_7pmbmiYSJTc_ZBZWKlm7zH83buOXo2n1Ue-iWf-6wv735YM3LF6jTWV9kmQW6nlrQZDpt6g6jpQOtzi8Bqfa_tmgN2fo0xN8btxvzqC3BwCiWv8jpn4KG02d3m5ZNHVLbYUTJImhgKC4ynmF3ry-NazWVqfedM-c1VjoOXzrhdYqnSzIDdpZQ3od7rv-iqVXpm3GecHCxiCQO0yZ7oaloqm9w00KrBGu9kS3_O4w0yCC85B-dCVNGxLpIKOxQ8M2pJL2rGIjsKPiLT0o_6WqwIAFdRFTsXdGyOmyJGn7wCx05zuOZt3KoVKzeSEWtWtHlMBAsxp-pQRBImdsOIqzZXXwrT2865-j9rhYcocAaYLKRRJYpKyd=w592-h789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85" y="979403"/>
            <a:ext cx="4082937" cy="544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48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6055455" cy="1477961"/>
          </a:xfrm>
        </p:spPr>
        <p:txBody>
          <a:bodyPr/>
          <a:lstStyle/>
          <a:p>
            <a:r>
              <a:rPr lang="en-US" dirty="0"/>
              <a:t>What program are you in?  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8229" y="2255816"/>
            <a:ext cx="4878391" cy="2717801"/>
          </a:xfrm>
        </p:spPr>
        <p:txBody>
          <a:bodyPr/>
          <a:lstStyle/>
          <a:p>
            <a:r>
              <a:rPr lang="en-US" dirty="0" smtClean="0"/>
              <a:t>B.S in WEC, UF</a:t>
            </a:r>
          </a:p>
          <a:p>
            <a:r>
              <a:rPr lang="en-US" dirty="0" smtClean="0"/>
              <a:t>M.S in SNRE, concentration Geography</a:t>
            </a:r>
            <a:endParaRPr lang="en-US" dirty="0"/>
          </a:p>
        </p:txBody>
      </p:sp>
      <p:pic>
        <p:nvPicPr>
          <p:cNvPr id="4098" name="Picture 2" descr="Image result for wec uf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77" y="977339"/>
            <a:ext cx="2641628" cy="258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snre uf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64" y="4166217"/>
            <a:ext cx="778192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25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6539549" cy="1477961"/>
          </a:xfrm>
        </p:spPr>
        <p:txBody>
          <a:bodyPr/>
          <a:lstStyle/>
          <a:p>
            <a:r>
              <a:rPr lang="en-US" dirty="0" smtClean="0"/>
              <a:t>Interesting Things about me?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5957" y="1674903"/>
            <a:ext cx="3398316" cy="27178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 love to paint and draw.</a:t>
            </a:r>
          </a:p>
          <a:p>
            <a:r>
              <a:rPr lang="en-US" dirty="0" smtClean="0"/>
              <a:t>I love Halloween.</a:t>
            </a:r>
          </a:p>
          <a:p>
            <a:r>
              <a:rPr lang="en-US" dirty="0" smtClean="0"/>
              <a:t>I love makeup and everything makeup related.</a:t>
            </a:r>
          </a:p>
          <a:p>
            <a:r>
              <a:rPr lang="en-US" dirty="0" smtClean="0"/>
              <a:t>I love watching foreign films.</a:t>
            </a:r>
          </a:p>
          <a:p>
            <a:r>
              <a:rPr lang="en-US" dirty="0" smtClean="0"/>
              <a:t>I like to code. </a:t>
            </a:r>
          </a:p>
          <a:p>
            <a:endParaRPr lang="en-US" dirty="0"/>
          </a:p>
        </p:txBody>
      </p:sp>
      <p:pic>
        <p:nvPicPr>
          <p:cNvPr id="5122" name="Picture 2" descr="https://lh3.googleusercontent.com/SBvTamBLXvPK7ApprRmNtUqVFt_dzXZn6W7F0NYO8PdKghfMCayG_gr2UkWkI6KL4zj9GTXw-dBwitWygE8wVirwqSSQp99B2Zd0NhuWdAbegR7fF-gsvei7doleYb_k3DpxsNjYYxjRDZIz_stAU8FLLZrGrtIuCf9usVEmr0vEij9PWXhq6hVZ9IrjQSsgi8bisqShkVPdDpa5Xf3xUDx9rb-9wQMxhHrMmS8ybsI2c2TUly01LDHHTcRYjp0G_pJclUjHEaXqjPec1GUup0hBEQz5lk0jNCAzaq7nPxA5j2--UJBGNAhBtacxQ65igsPQO2uRFQjK82dqBgEA8g5xq9VxNox3dJaQz1uhBHqIO83jM7x4sdGC_JL17F-zdh72_JFXXlSZPopU6COjUfLng3pm2etQi2dKnEVR5BJ9O9MJqy2i7fWIstkZUSZiiFa6ZXWNtl8zyTPiLbm84A7E0F3AjmUa_NVYWg4cPDkgK_KSPqce1svBA6gE-p6H7c85OiAFNKqQHf3xtiRh9Zqr7PMLm3c38gZKj108fScUiJhLeZWu7PG6jZ6kI_Ocw0IMuLuxNL7sunpo1NrF2MphzQsOOb3K3O7F9Rm43B5_qgSxMcZN6NqcZehIuU15pP_GeITFjPFdna3bE9LXmcKa7wT6NJw9GCZU-DD5SY_8gI1NRFc84N4=w1052-h789-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" t="7410" r="14321" b="7227"/>
          <a:stretch/>
        </p:blipFill>
        <p:spPr bwMode="auto">
          <a:xfrm>
            <a:off x="7777779" y="720763"/>
            <a:ext cx="3472850" cy="267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3.googleusercontent.com/vND4_OmjGHL4H6mIThY3uYmv9S_d0-S7qObS_xHDvnx882QYmeWJhaELTgibOjvuJJR6oEMGWSkUue3xYLlSZRLdqTbksG7ocH7kcTIDlErr8caeSXAuH_Tg922f5J95E0yyl1nWPiMQji2fzCUDUeQS4vmGz3go2JfFCbPmnTfCdPUJPDgrfW_lKXgZPsBD6-GRYXa-t0ETk2V2Mhr0N37MJLj6OW4SavKcb4n7C2-5UgKhK7EgkMHl0gjz6uzotogU1qyyy5YkFGc5JdL18L0e5jNsf8tb12p-C73yrFgfbncxrwD9Rles3NTkuoGmM5INeUtuGdxWP0Qt5W6QoUWTsToxJgsHQ3Ys8qoz1eHiQ2QF0j-qitcW7MieMZN6OlBzFqEsuCEOKHyqYganliEIQZNPhhQcVjBzvKKMiKzsF0Jm8b2iione7GA-ZNwtPVRRIiMKdskf9v0Ch0ssg23LMnEtgGTl2K_3nKniNgynjH06X6aGA0g4NDdxdoHwezupreYPU2sOsYxuVi9VaTbvIn0FR4tqlTOZ1k5llVdjz-iU_lzo1YiyuwtazjduUiFtf_GJzWlnEkAmvXmb_x4hD4bLrGM04c_jOxFpxqFOHrqmVuU6EFHZ0UHfYzVrWRX2fK1BVi-KZewvXxiK47LJ_UiVhWDFYEzaD-jooEqPF5H7AQ_bsGM=w592-h789-n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8" r="16515" b="9695"/>
          <a:stretch/>
        </p:blipFill>
        <p:spPr bwMode="auto">
          <a:xfrm>
            <a:off x="4840942" y="1731981"/>
            <a:ext cx="2538804" cy="458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lh3.googleusercontent.com/lGuNrDR0pQ-kgw0SgmB0yYXANIAuLiHA3HnVgDaXsbUc7EFiL1r_39QgdqCWDHhzjFoiDWdrjzFWtyt6-gYVbBYMj_bRYWyfCyF-w1Fc_kmAfZzY_JTvVplfq74ziIxNSBPyKv-Cp19bdWNNL0-pX6LMUU_Wualdx08POSZY6soSrqEKVZF-O183k7RD5U5siBfJ_Quw5ytKlda5rzsjnV_6Ks1ftFdKouRpyQCuMOBfqVICZXaJHfawVGdDNN7AixnvAtZXOcYxxmzQq8koc0J6rnW5m0Z4AzfLpzeZmMj3XEv7CF_aEwC6QgABi4VwEpXFarpbIM17levlbEe78DFNS2ELBWyy0qxAqqtoQv-f8kdATNBl3rKxQ7mLbq6oUGKncYqG4zkSKROJJ0PlPUgINobQp6Gby5jWIl4Llu4eXMsCegM22qbwcmV8N_cxirNAMzBd961vQlHw1dtLu3x9h_15USM_Mo_Mvv8OWVs96K_y8ZUHHz_hoaC4-jvYaeJa7VUUTKgUrLRLbhHNhQXh2hNL7reyfEypZKM_kd4XeP5NPKyWXwn6hXEZkmXqlwc2ja6YVv1A7lqbJzwVOOJxLQk61mwrRu69ATQQv39q9MTW7hBalQHrq05zmrJ6jMVqIdguvB1GiceuylXewrQfYpA6WfDpNRpKD6TsLGGexANMp8aqCd9x=w592-h789-n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2" t="16054" b="30004"/>
          <a:stretch/>
        </p:blipFill>
        <p:spPr bwMode="auto">
          <a:xfrm>
            <a:off x="7896113" y="3765177"/>
            <a:ext cx="3351162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november estonian movi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800" y="4212103"/>
            <a:ext cx="1455382" cy="212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820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113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Tw Cen MT</vt:lpstr>
      <vt:lpstr>Wingdings</vt:lpstr>
      <vt:lpstr>Circuit</vt:lpstr>
      <vt:lpstr>Mel Moreno</vt:lpstr>
      <vt:lpstr>Where am I located?</vt:lpstr>
      <vt:lpstr>What is your background?</vt:lpstr>
      <vt:lpstr>What program are you in?  </vt:lpstr>
      <vt:lpstr>Interesting Things about me?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 Moreno</dc:title>
  <dc:creator>Moreno,Melissa M</dc:creator>
  <cp:lastModifiedBy>Moreno,Melissa M</cp:lastModifiedBy>
  <cp:revision>3</cp:revision>
  <dcterms:created xsi:type="dcterms:W3CDTF">2020-01-11T17:08:14Z</dcterms:created>
  <dcterms:modified xsi:type="dcterms:W3CDTF">2020-01-11T17:25:20Z</dcterms:modified>
</cp:coreProperties>
</file>