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48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8C93-4E69-4A01-816D-7D060E4D79C9}" type="datetimeFigureOut">
              <a:rPr lang="en-US" smtClean="0"/>
              <a:t>04/02/2021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0807-3F73-4DDB-B28B-FBC0007B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Water quality location map.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A) Lone Cabbage Reef area;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B) Florida coastline between identifying Suwannee Sound river mouth, Lone Cabbage Reef, and Cedar Key, FL;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C) Lone Cabbage Reef with water quality sites identifies (black circles). The oyster shapefile used in this map is from a sampling effort in 2001.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0807-3F73-4DDB-B28B-FBC0007BA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0807-3F73-4DDB-B28B-FBC0007BA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0807-3F73-4DDB-B28B-FBC0007BA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6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0807-3F73-4DDB-B28B-FBC0007B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1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04/01/2021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95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04/01/2021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04/01/2021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DA9D0-16E0-41B4-AFA1-00555495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6324" y="227055"/>
            <a:ext cx="6183864" cy="2544866"/>
          </a:xfrm>
        </p:spPr>
        <p:txBody>
          <a:bodyPr anchor="ctr">
            <a:normAutofit/>
          </a:bodyPr>
          <a:lstStyle/>
          <a:p>
            <a:r>
              <a:rPr lang="en-US" sz="4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Changes in the Big Bend: A data management story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3166-4C31-4B96-B561-C5F53E33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580" y="2793788"/>
            <a:ext cx="5068121" cy="13474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Melissa Moreno</a:t>
            </a:r>
          </a:p>
          <a:p>
            <a:r>
              <a:rPr lang="en-US" dirty="0"/>
              <a:t>Dr. Pine, Dr. Mossa, Dr. Adams</a:t>
            </a:r>
          </a:p>
          <a:p>
            <a:r>
              <a:rPr lang="en-US" dirty="0"/>
              <a:t>&amp; Joseph Aufmuth</a:t>
            </a:r>
          </a:p>
          <a:p>
            <a:r>
              <a:rPr lang="en-US" dirty="0"/>
              <a:t>Major: Interdisciplinary Ecology </a:t>
            </a:r>
          </a:p>
        </p:txBody>
      </p:sp>
      <p:pic>
        <p:nvPicPr>
          <p:cNvPr id="29" name="Picture 3" descr="Abstract background of blue mesh and nodes">
            <a:extLst>
              <a:ext uri="{FF2B5EF4-FFF2-40B4-BE49-F238E27FC236}">
                <a16:creationId xmlns:a16="http://schemas.microsoft.com/office/drawing/2014/main" id="{DA6AFCA5-6430-451B-8F2A-7E2688092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7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24759-836E-46B9-832C-DB392D7F2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68" y="5821487"/>
            <a:ext cx="3444940" cy="621510"/>
          </a:xfrm>
          <a:prstGeom prst="rect">
            <a:avLst/>
          </a:prstGeom>
        </p:spPr>
      </p:pic>
      <p:pic>
        <p:nvPicPr>
          <p:cNvPr id="1032" name="Picture 8" descr="Home | The 7th UF Water Institute Symposium">
            <a:extLst>
              <a:ext uri="{FF2B5EF4-FFF2-40B4-BE49-F238E27FC236}">
                <a16:creationId xmlns:a16="http://schemas.microsoft.com/office/drawing/2014/main" id="{D22DFC15-3E18-4F61-9566-1A5F197C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5" y="4834684"/>
            <a:ext cx="3403066" cy="6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tie R. Hooker - Home">
            <a:extLst>
              <a:ext uri="{FF2B5EF4-FFF2-40B4-BE49-F238E27FC236}">
                <a16:creationId xmlns:a16="http://schemas.microsoft.com/office/drawing/2014/main" id="{BC18BD96-A59A-4D45-A5FA-C4527D8F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201" y="4834684"/>
            <a:ext cx="1639659" cy="160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AE36-3492-4612-B868-FAF473C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64" y="807399"/>
            <a:ext cx="4066369" cy="861381"/>
          </a:xfrm>
        </p:spPr>
        <p:txBody>
          <a:bodyPr>
            <a:noAutofit/>
          </a:bodyPr>
          <a:lstStyle/>
          <a:p>
            <a:r>
              <a:rPr lang="en-US" sz="51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C0A5-54AA-4628-BAD2-8C505C68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58" y="2151567"/>
            <a:ext cx="5662652" cy="2813772"/>
          </a:xfrm>
        </p:spPr>
        <p:txBody>
          <a:bodyPr>
            <a:no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Tracking sensors as they are replaced in the fixed sites located around the Lone Cabbage reef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Keeping a record of all sensors purchased for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452D7-410E-46E9-B20B-CECB3D5FD2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65" y="1015174"/>
            <a:ext cx="3967415" cy="508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5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C7A5AE-ED94-4E66-8E16-AE3089D6EF1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" b="6602"/>
          <a:stretch/>
        </p:blipFill>
        <p:spPr bwMode="auto">
          <a:xfrm>
            <a:off x="5355342" y="1593362"/>
            <a:ext cx="5707813" cy="452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8D0B8F-5E06-448C-90F3-3ED8A2DA421E}"/>
              </a:ext>
            </a:extLst>
          </p:cNvPr>
          <p:cNvSpPr txBox="1">
            <a:spLocks/>
          </p:cNvSpPr>
          <p:nvPr/>
        </p:nvSpPr>
        <p:spPr>
          <a:xfrm>
            <a:off x="753353" y="861556"/>
            <a:ext cx="3841608" cy="838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1E667-6E2A-480C-B81B-FA2B3DB5202D}"/>
              </a:ext>
            </a:extLst>
          </p:cNvPr>
          <p:cNvSpPr txBox="1"/>
          <p:nvPr/>
        </p:nvSpPr>
        <p:spPr>
          <a:xfrm>
            <a:off x="884512" y="1807673"/>
            <a:ext cx="4510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edicated username and password controls to maintain access to the MySQL database to track access and database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tore water quality data in specific tables where the sensor serial number and location must be predefined before importing the sensor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pre-definitions allow us to track which sensors are in which location at a specific time.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83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55D97-593F-4E5A-81E6-1BACDAD805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33" y="824089"/>
            <a:ext cx="7840600" cy="53735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DFDCE9-4A68-4CC8-918B-EDC268545B33}"/>
              </a:ext>
            </a:extLst>
          </p:cNvPr>
          <p:cNvSpPr txBox="1">
            <a:spLocks/>
          </p:cNvSpPr>
          <p:nvPr/>
        </p:nvSpPr>
        <p:spPr>
          <a:xfrm>
            <a:off x="829267" y="991588"/>
            <a:ext cx="2309045" cy="827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The </a:t>
            </a:r>
          </a:p>
          <a:p>
            <a:pPr algn="l"/>
            <a:r>
              <a:rPr lang="en-US" sz="32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921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4C01-B671-4278-8CBD-FD0188D8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" y="866394"/>
            <a:ext cx="4700016" cy="756666"/>
          </a:xfrm>
        </p:spPr>
        <p:txBody>
          <a:bodyPr>
            <a:normAutofit fontScale="90000"/>
          </a:bodyPr>
          <a:lstStyle/>
          <a:p>
            <a:r>
              <a:rPr lang="en-US" sz="5100" dirty="0"/>
              <a:t>The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BE9-9B40-437F-80A1-D304909B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4" y="1771650"/>
            <a:ext cx="10129266" cy="42428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 with your PIs, team members, and specialists to come up with the best way to manage ecological data, prior to collection.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members on using the workflow.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Communicate with the team with updates or problems with workflow. Communication is key!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8626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</TotalTime>
  <Words>243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PrismaticVTI</vt:lpstr>
      <vt:lpstr>Big Changes in the Big Bend: A data management story</vt:lpstr>
      <vt:lpstr>The problem</vt:lpstr>
      <vt:lpstr>PowerPoint Presentation</vt:lpstr>
      <vt:lpstr>PowerPoint Presentation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Moreno,Melissa M</dc:creator>
  <cp:lastModifiedBy>Moreno,Melissa M</cp:lastModifiedBy>
  <cp:revision>23</cp:revision>
  <dcterms:created xsi:type="dcterms:W3CDTF">2021-04-01T13:56:06Z</dcterms:created>
  <dcterms:modified xsi:type="dcterms:W3CDTF">2021-04-08T14:32:48Z</dcterms:modified>
</cp:coreProperties>
</file>