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617C083-9F39-4190-A51D-75DACF5C590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91C7C77-9913-4138-A326-0EB4DA90B28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95250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C083-9F39-4190-A51D-75DACF5C590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7C77-9913-4138-A326-0EB4DA90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2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C083-9F39-4190-A51D-75DACF5C590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7C77-9913-4138-A326-0EB4DA90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187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C083-9F39-4190-A51D-75DACF5C590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7C77-9913-4138-A326-0EB4DA90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1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17C083-9F39-4190-A51D-75DACF5C590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1C7C77-9913-4138-A326-0EB4DA90B28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95095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C083-9F39-4190-A51D-75DACF5C590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7C77-9913-4138-A326-0EB4DA90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178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C083-9F39-4190-A51D-75DACF5C590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7C77-9913-4138-A326-0EB4DA90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980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C083-9F39-4190-A51D-75DACF5C590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7C77-9913-4138-A326-0EB4DA90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C083-9F39-4190-A51D-75DACF5C590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7C77-9913-4138-A326-0EB4DA90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8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617C083-9F39-4190-A51D-75DACF5C590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91C7C77-9913-4138-A326-0EB4DA90B2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42638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617C083-9F39-4190-A51D-75DACF5C590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91C7C77-9913-4138-A326-0EB4DA90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8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617C083-9F39-4190-A51D-75DACF5C590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91C7C77-9913-4138-A326-0EB4DA90B28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78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256" y="153183"/>
            <a:ext cx="496161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Mel up to?</a:t>
            </a:r>
            <a:endParaRPr lang="en-US" sz="4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02685" y="176266"/>
            <a:ext cx="3089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Responsibilities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653" y="1251924"/>
            <a:ext cx="260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 Responsibilities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9343" y="919504"/>
            <a:ext cx="37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Workflow Thesis,</a:t>
            </a:r>
          </a:p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expanding into Geospatial analysis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9" t="19619" r="6114" b="29905"/>
          <a:stretch/>
        </p:blipFill>
        <p:spPr>
          <a:xfrm>
            <a:off x="722178" y="1935167"/>
            <a:ext cx="2376541" cy="14411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4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023340" y="4167051"/>
            <a:ext cx="2782388" cy="23965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8" r="10009"/>
          <a:stretch/>
        </p:blipFill>
        <p:spPr>
          <a:xfrm>
            <a:off x="9078685" y="938013"/>
            <a:ext cx="2671699" cy="25492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32" name="Picture 8" descr="Image result for github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4" y="4049486"/>
            <a:ext cx="2420066" cy="20116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9" r="9215"/>
          <a:stretch/>
        </p:blipFill>
        <p:spPr>
          <a:xfrm>
            <a:off x="4629164" y="2051874"/>
            <a:ext cx="3235570" cy="30034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5431827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35</TotalTime>
  <Words>17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Badge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2020-03-09T00:37:10Z</dcterms:created>
  <dcterms:modified xsi:type="dcterms:W3CDTF">2020-03-09T01:12:59Z</dcterms:modified>
</cp:coreProperties>
</file>