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7"/>
    <p:restoredTop sz="94686"/>
  </p:normalViewPr>
  <p:slideViewPr>
    <p:cSldViewPr snapToGrid="0" snapToObjects="1">
      <p:cViewPr varScale="1">
        <p:scale>
          <a:sx n="94" d="100"/>
          <a:sy n="94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B7326B-31E7-4E14-8EA3-47AC0B2B4E0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BAF4881-6FEE-43E1-9036-ACF8F492190F}">
      <dgm:prSet/>
      <dgm:spPr/>
      <dgm:t>
        <a:bodyPr/>
        <a:lstStyle/>
        <a:p>
          <a:pPr>
            <a:defRPr cap="all"/>
          </a:pPr>
          <a:r>
            <a:rPr lang="en-US" dirty="0"/>
            <a:t> less code</a:t>
          </a:r>
        </a:p>
      </dgm:t>
    </dgm:pt>
    <dgm:pt modelId="{3F716E30-2F27-4B1E-9B8C-EA33CBB34401}" type="parTrans" cxnId="{91A0A143-E3C9-44BF-8C4A-28822EA91CF7}">
      <dgm:prSet/>
      <dgm:spPr/>
      <dgm:t>
        <a:bodyPr/>
        <a:lstStyle/>
        <a:p>
          <a:endParaRPr lang="en-US"/>
        </a:p>
      </dgm:t>
    </dgm:pt>
    <dgm:pt modelId="{81ED8BC2-B7C4-4785-BA4C-3CC8A44C4EA6}" type="sibTrans" cxnId="{91A0A143-E3C9-44BF-8C4A-28822EA91CF7}">
      <dgm:prSet/>
      <dgm:spPr/>
      <dgm:t>
        <a:bodyPr/>
        <a:lstStyle/>
        <a:p>
          <a:endParaRPr lang="en-US"/>
        </a:p>
      </dgm:t>
    </dgm:pt>
    <dgm:pt modelId="{89872306-DDB1-466B-B508-C2482DDAE04F}">
      <dgm:prSet/>
      <dgm:spPr/>
      <dgm:t>
        <a:bodyPr/>
        <a:lstStyle/>
        <a:p>
          <a:pPr>
            <a:defRPr cap="all"/>
          </a:pPr>
          <a:r>
            <a:rPr lang="en-US" dirty="0"/>
            <a:t>can be made available online</a:t>
          </a:r>
        </a:p>
      </dgm:t>
    </dgm:pt>
    <dgm:pt modelId="{FF884573-0A8A-4D13-8E3D-476997DF2B3C}" type="parTrans" cxnId="{F5C1FA76-FBCA-41A0-9E87-C2F6ED8CEB7A}">
      <dgm:prSet/>
      <dgm:spPr/>
      <dgm:t>
        <a:bodyPr/>
        <a:lstStyle/>
        <a:p>
          <a:endParaRPr lang="en-US"/>
        </a:p>
      </dgm:t>
    </dgm:pt>
    <dgm:pt modelId="{38E22744-83C6-49A0-AC29-4FB4D8398D3A}" type="sibTrans" cxnId="{F5C1FA76-FBCA-41A0-9E87-C2F6ED8CEB7A}">
      <dgm:prSet/>
      <dgm:spPr/>
      <dgm:t>
        <a:bodyPr/>
        <a:lstStyle/>
        <a:p>
          <a:endParaRPr lang="en-US"/>
        </a:p>
      </dgm:t>
    </dgm:pt>
    <dgm:pt modelId="{94E4BB1E-84F8-44E0-B36E-1D9320C6F998}">
      <dgm:prSet/>
      <dgm:spPr/>
      <dgm:t>
        <a:bodyPr/>
        <a:lstStyle/>
        <a:p>
          <a:pPr>
            <a:defRPr cap="all"/>
          </a:pPr>
          <a:r>
            <a:rPr lang="en-US" dirty="0"/>
            <a:t>interactive and fun </a:t>
          </a:r>
        </a:p>
      </dgm:t>
    </dgm:pt>
    <dgm:pt modelId="{736A5FC2-55B2-4B1A-80BF-D4D31C9011D3}" type="parTrans" cxnId="{66A2CEA1-7D22-478E-AD96-8DFBC26CC645}">
      <dgm:prSet/>
      <dgm:spPr/>
      <dgm:t>
        <a:bodyPr/>
        <a:lstStyle/>
        <a:p>
          <a:endParaRPr lang="en-US"/>
        </a:p>
      </dgm:t>
    </dgm:pt>
    <dgm:pt modelId="{A6D5773D-7DCA-4408-A154-84CB3C6A18E9}" type="sibTrans" cxnId="{66A2CEA1-7D22-478E-AD96-8DFBC26CC645}">
      <dgm:prSet/>
      <dgm:spPr/>
      <dgm:t>
        <a:bodyPr/>
        <a:lstStyle/>
        <a:p>
          <a:endParaRPr lang="en-US"/>
        </a:p>
      </dgm:t>
    </dgm:pt>
    <dgm:pt modelId="{289A91FF-61BA-4309-8272-9973B4ABF624}" type="pres">
      <dgm:prSet presAssocID="{14B7326B-31E7-4E14-8EA3-47AC0B2B4E05}" presName="root" presStyleCnt="0">
        <dgm:presLayoutVars>
          <dgm:dir/>
          <dgm:resizeHandles val="exact"/>
        </dgm:presLayoutVars>
      </dgm:prSet>
      <dgm:spPr/>
    </dgm:pt>
    <dgm:pt modelId="{8547832C-7828-43CF-A815-53FAB2B8C586}" type="pres">
      <dgm:prSet presAssocID="{FBAF4881-6FEE-43E1-9036-ACF8F492190F}" presName="compNode" presStyleCnt="0"/>
      <dgm:spPr/>
    </dgm:pt>
    <dgm:pt modelId="{AA6F1506-45DB-41DE-99EB-6E920D8EEBE8}" type="pres">
      <dgm:prSet presAssocID="{FBAF4881-6FEE-43E1-9036-ACF8F492190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2522BB2-1A27-4584-90C9-15B0517E44BA}" type="pres">
      <dgm:prSet presAssocID="{FBAF4881-6FEE-43E1-9036-ACF8F49219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C03C6D96-CC9F-4596-A6F8-970FBAF52128}" type="pres">
      <dgm:prSet presAssocID="{FBAF4881-6FEE-43E1-9036-ACF8F492190F}" presName="spaceRect" presStyleCnt="0"/>
      <dgm:spPr/>
    </dgm:pt>
    <dgm:pt modelId="{6E7978A0-932F-4D75-937D-5B4FD65B943E}" type="pres">
      <dgm:prSet presAssocID="{FBAF4881-6FEE-43E1-9036-ACF8F492190F}" presName="textRect" presStyleLbl="revTx" presStyleIdx="0" presStyleCnt="3">
        <dgm:presLayoutVars>
          <dgm:chMax val="1"/>
          <dgm:chPref val="1"/>
        </dgm:presLayoutVars>
      </dgm:prSet>
      <dgm:spPr/>
    </dgm:pt>
    <dgm:pt modelId="{905CCB97-A5A3-4676-A003-9604982E54F6}" type="pres">
      <dgm:prSet presAssocID="{81ED8BC2-B7C4-4785-BA4C-3CC8A44C4EA6}" presName="sibTrans" presStyleCnt="0"/>
      <dgm:spPr/>
    </dgm:pt>
    <dgm:pt modelId="{E9054386-773B-4827-A8B7-9A35AF288867}" type="pres">
      <dgm:prSet presAssocID="{89872306-DDB1-466B-B508-C2482DDAE04F}" presName="compNode" presStyleCnt="0"/>
      <dgm:spPr/>
    </dgm:pt>
    <dgm:pt modelId="{76C48B81-1FBD-477C-B5F7-16DFF8DD7F1B}" type="pres">
      <dgm:prSet presAssocID="{89872306-DDB1-466B-B508-C2482DDAE04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72C71DF-9766-4A48-B599-720AA35113BD}" type="pres">
      <dgm:prSet presAssocID="{89872306-DDB1-466B-B508-C2482DDAE0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1166443-8924-43F4-ADB8-2E83B5355474}" type="pres">
      <dgm:prSet presAssocID="{89872306-DDB1-466B-B508-C2482DDAE04F}" presName="spaceRect" presStyleCnt="0"/>
      <dgm:spPr/>
    </dgm:pt>
    <dgm:pt modelId="{5D84FA4E-37DB-4D0C-A02C-732930B3BBC3}" type="pres">
      <dgm:prSet presAssocID="{89872306-DDB1-466B-B508-C2482DDAE04F}" presName="textRect" presStyleLbl="revTx" presStyleIdx="1" presStyleCnt="3">
        <dgm:presLayoutVars>
          <dgm:chMax val="1"/>
          <dgm:chPref val="1"/>
        </dgm:presLayoutVars>
      </dgm:prSet>
      <dgm:spPr/>
    </dgm:pt>
    <dgm:pt modelId="{2EB442B2-FAC3-41F0-B335-2FDC4EEB6391}" type="pres">
      <dgm:prSet presAssocID="{38E22744-83C6-49A0-AC29-4FB4D8398D3A}" presName="sibTrans" presStyleCnt="0"/>
      <dgm:spPr/>
    </dgm:pt>
    <dgm:pt modelId="{CA1F7DD7-D0D8-4F69-9C47-9C63C76A048D}" type="pres">
      <dgm:prSet presAssocID="{94E4BB1E-84F8-44E0-B36E-1D9320C6F998}" presName="compNode" presStyleCnt="0"/>
      <dgm:spPr/>
    </dgm:pt>
    <dgm:pt modelId="{482EE5E4-960C-4FDA-B6FA-EB6726898A0C}" type="pres">
      <dgm:prSet presAssocID="{94E4BB1E-84F8-44E0-B36E-1D9320C6F99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4B98B1B-DAD3-4E23-8D33-C0BD260AF594}" type="pres">
      <dgm:prSet presAssocID="{94E4BB1E-84F8-44E0-B36E-1D9320C6F9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 Animal"/>
        </a:ext>
      </dgm:extLst>
    </dgm:pt>
    <dgm:pt modelId="{626215EC-2E56-4207-93D3-8BA8639ECA13}" type="pres">
      <dgm:prSet presAssocID="{94E4BB1E-84F8-44E0-B36E-1D9320C6F998}" presName="spaceRect" presStyleCnt="0"/>
      <dgm:spPr/>
    </dgm:pt>
    <dgm:pt modelId="{2122BD00-6544-400A-AD40-FD1353D3FC06}" type="pres">
      <dgm:prSet presAssocID="{94E4BB1E-84F8-44E0-B36E-1D9320C6F99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CF1E418-654E-428A-B5E2-AB9EF5E9EDC0}" type="presOf" srcId="{89872306-DDB1-466B-B508-C2482DDAE04F}" destId="{5D84FA4E-37DB-4D0C-A02C-732930B3BBC3}" srcOrd="0" destOrd="0" presId="urn:microsoft.com/office/officeart/2018/5/layout/IconLeafLabelList"/>
    <dgm:cxn modelId="{91A0A143-E3C9-44BF-8C4A-28822EA91CF7}" srcId="{14B7326B-31E7-4E14-8EA3-47AC0B2B4E05}" destId="{FBAF4881-6FEE-43E1-9036-ACF8F492190F}" srcOrd="0" destOrd="0" parTransId="{3F716E30-2F27-4B1E-9B8C-EA33CBB34401}" sibTransId="{81ED8BC2-B7C4-4785-BA4C-3CC8A44C4EA6}"/>
    <dgm:cxn modelId="{F5C1FA76-FBCA-41A0-9E87-C2F6ED8CEB7A}" srcId="{14B7326B-31E7-4E14-8EA3-47AC0B2B4E05}" destId="{89872306-DDB1-466B-B508-C2482DDAE04F}" srcOrd="1" destOrd="0" parTransId="{FF884573-0A8A-4D13-8E3D-476997DF2B3C}" sibTransId="{38E22744-83C6-49A0-AC29-4FB4D8398D3A}"/>
    <dgm:cxn modelId="{ECA0DDA0-5158-41DE-B159-218A766F07B4}" type="presOf" srcId="{FBAF4881-6FEE-43E1-9036-ACF8F492190F}" destId="{6E7978A0-932F-4D75-937D-5B4FD65B943E}" srcOrd="0" destOrd="0" presId="urn:microsoft.com/office/officeart/2018/5/layout/IconLeafLabelList"/>
    <dgm:cxn modelId="{66A2CEA1-7D22-478E-AD96-8DFBC26CC645}" srcId="{14B7326B-31E7-4E14-8EA3-47AC0B2B4E05}" destId="{94E4BB1E-84F8-44E0-B36E-1D9320C6F998}" srcOrd="2" destOrd="0" parTransId="{736A5FC2-55B2-4B1A-80BF-D4D31C9011D3}" sibTransId="{A6D5773D-7DCA-4408-A154-84CB3C6A18E9}"/>
    <dgm:cxn modelId="{C38195C8-2F81-4071-B5B4-645336FEAF7B}" type="presOf" srcId="{14B7326B-31E7-4E14-8EA3-47AC0B2B4E05}" destId="{289A91FF-61BA-4309-8272-9973B4ABF624}" srcOrd="0" destOrd="0" presId="urn:microsoft.com/office/officeart/2018/5/layout/IconLeafLabelList"/>
    <dgm:cxn modelId="{3658DCE6-9966-4410-9443-4EA25F42F644}" type="presOf" srcId="{94E4BB1E-84F8-44E0-B36E-1D9320C6F998}" destId="{2122BD00-6544-400A-AD40-FD1353D3FC06}" srcOrd="0" destOrd="0" presId="urn:microsoft.com/office/officeart/2018/5/layout/IconLeafLabelList"/>
    <dgm:cxn modelId="{7B34D485-908E-4C03-8417-444AF1043235}" type="presParOf" srcId="{289A91FF-61BA-4309-8272-9973B4ABF624}" destId="{8547832C-7828-43CF-A815-53FAB2B8C586}" srcOrd="0" destOrd="0" presId="urn:microsoft.com/office/officeart/2018/5/layout/IconLeafLabelList"/>
    <dgm:cxn modelId="{5E8232D6-D69E-4523-B673-B28B5FD8AC88}" type="presParOf" srcId="{8547832C-7828-43CF-A815-53FAB2B8C586}" destId="{AA6F1506-45DB-41DE-99EB-6E920D8EEBE8}" srcOrd="0" destOrd="0" presId="urn:microsoft.com/office/officeart/2018/5/layout/IconLeafLabelList"/>
    <dgm:cxn modelId="{5282F10A-8442-4508-808A-ABE0AD55859E}" type="presParOf" srcId="{8547832C-7828-43CF-A815-53FAB2B8C586}" destId="{E2522BB2-1A27-4584-90C9-15B0517E44BA}" srcOrd="1" destOrd="0" presId="urn:microsoft.com/office/officeart/2018/5/layout/IconLeafLabelList"/>
    <dgm:cxn modelId="{0C80AC8E-7484-4B87-B534-4A4ED520D592}" type="presParOf" srcId="{8547832C-7828-43CF-A815-53FAB2B8C586}" destId="{C03C6D96-CC9F-4596-A6F8-970FBAF52128}" srcOrd="2" destOrd="0" presId="urn:microsoft.com/office/officeart/2018/5/layout/IconLeafLabelList"/>
    <dgm:cxn modelId="{3F2A547A-C7C4-4704-B141-D188723717F3}" type="presParOf" srcId="{8547832C-7828-43CF-A815-53FAB2B8C586}" destId="{6E7978A0-932F-4D75-937D-5B4FD65B943E}" srcOrd="3" destOrd="0" presId="urn:microsoft.com/office/officeart/2018/5/layout/IconLeafLabelList"/>
    <dgm:cxn modelId="{FC3825A2-BF20-4F14-BDA6-D585D5320B17}" type="presParOf" srcId="{289A91FF-61BA-4309-8272-9973B4ABF624}" destId="{905CCB97-A5A3-4676-A003-9604982E54F6}" srcOrd="1" destOrd="0" presId="urn:microsoft.com/office/officeart/2018/5/layout/IconLeafLabelList"/>
    <dgm:cxn modelId="{72681D4F-0905-4AAC-8F81-6E4A35E43D00}" type="presParOf" srcId="{289A91FF-61BA-4309-8272-9973B4ABF624}" destId="{E9054386-773B-4827-A8B7-9A35AF288867}" srcOrd="2" destOrd="0" presId="urn:microsoft.com/office/officeart/2018/5/layout/IconLeafLabelList"/>
    <dgm:cxn modelId="{A432647B-06CA-4B71-B6D7-698034BC8C6F}" type="presParOf" srcId="{E9054386-773B-4827-A8B7-9A35AF288867}" destId="{76C48B81-1FBD-477C-B5F7-16DFF8DD7F1B}" srcOrd="0" destOrd="0" presId="urn:microsoft.com/office/officeart/2018/5/layout/IconLeafLabelList"/>
    <dgm:cxn modelId="{DB0208CC-52ED-48C1-9D90-746D93600F6E}" type="presParOf" srcId="{E9054386-773B-4827-A8B7-9A35AF288867}" destId="{372C71DF-9766-4A48-B599-720AA35113BD}" srcOrd="1" destOrd="0" presId="urn:microsoft.com/office/officeart/2018/5/layout/IconLeafLabelList"/>
    <dgm:cxn modelId="{DC7AE758-2435-4ADE-87EE-19AFB6318CEC}" type="presParOf" srcId="{E9054386-773B-4827-A8B7-9A35AF288867}" destId="{71166443-8924-43F4-ADB8-2E83B5355474}" srcOrd="2" destOrd="0" presId="urn:microsoft.com/office/officeart/2018/5/layout/IconLeafLabelList"/>
    <dgm:cxn modelId="{F712DD5E-5C98-4F47-92B1-292255757FD3}" type="presParOf" srcId="{E9054386-773B-4827-A8B7-9A35AF288867}" destId="{5D84FA4E-37DB-4D0C-A02C-732930B3BBC3}" srcOrd="3" destOrd="0" presId="urn:microsoft.com/office/officeart/2018/5/layout/IconLeafLabelList"/>
    <dgm:cxn modelId="{F1BEF878-E3EC-483F-B748-942429777371}" type="presParOf" srcId="{289A91FF-61BA-4309-8272-9973B4ABF624}" destId="{2EB442B2-FAC3-41F0-B335-2FDC4EEB6391}" srcOrd="3" destOrd="0" presId="urn:microsoft.com/office/officeart/2018/5/layout/IconLeafLabelList"/>
    <dgm:cxn modelId="{306A9019-F294-4B5C-B7CB-F49D63187297}" type="presParOf" srcId="{289A91FF-61BA-4309-8272-9973B4ABF624}" destId="{CA1F7DD7-D0D8-4F69-9C47-9C63C76A048D}" srcOrd="4" destOrd="0" presId="urn:microsoft.com/office/officeart/2018/5/layout/IconLeafLabelList"/>
    <dgm:cxn modelId="{52E92002-55C3-45FB-AA01-F9D4D57B0221}" type="presParOf" srcId="{CA1F7DD7-D0D8-4F69-9C47-9C63C76A048D}" destId="{482EE5E4-960C-4FDA-B6FA-EB6726898A0C}" srcOrd="0" destOrd="0" presId="urn:microsoft.com/office/officeart/2018/5/layout/IconLeafLabelList"/>
    <dgm:cxn modelId="{8D5A1BCC-E74C-4A4B-88CA-8A0106E9BEEF}" type="presParOf" srcId="{CA1F7DD7-D0D8-4F69-9C47-9C63C76A048D}" destId="{C4B98B1B-DAD3-4E23-8D33-C0BD260AF594}" srcOrd="1" destOrd="0" presId="urn:microsoft.com/office/officeart/2018/5/layout/IconLeafLabelList"/>
    <dgm:cxn modelId="{347ECE7D-4026-40B5-869B-73663F97C22F}" type="presParOf" srcId="{CA1F7DD7-D0D8-4F69-9C47-9C63C76A048D}" destId="{626215EC-2E56-4207-93D3-8BA8639ECA13}" srcOrd="2" destOrd="0" presId="urn:microsoft.com/office/officeart/2018/5/layout/IconLeafLabelList"/>
    <dgm:cxn modelId="{FD0A9D67-CB33-4DFD-9C6D-F8539C445525}" type="presParOf" srcId="{CA1F7DD7-D0D8-4F69-9C47-9C63C76A048D}" destId="{2122BD00-6544-400A-AD40-FD1353D3FC0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298A3-CA14-4445-96E3-AFF78D48E8C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0C675A-0565-4297-BF69-B4615A77F9C4}">
      <dgm:prSet/>
      <dgm:spPr/>
      <dgm:t>
        <a:bodyPr/>
        <a:lstStyle/>
        <a:p>
          <a:r>
            <a:rPr lang="en-US"/>
            <a:t>Instead of</a:t>
          </a:r>
        </a:p>
      </dgm:t>
    </dgm:pt>
    <dgm:pt modelId="{49DCA1BD-C50B-46E0-881D-628D728724D9}" type="parTrans" cxnId="{9E98FFE1-6BA7-4AF0-ACE8-307FC80CB5A9}">
      <dgm:prSet/>
      <dgm:spPr/>
      <dgm:t>
        <a:bodyPr/>
        <a:lstStyle/>
        <a:p>
          <a:endParaRPr lang="en-US"/>
        </a:p>
      </dgm:t>
    </dgm:pt>
    <dgm:pt modelId="{4B71EAFB-52BC-436B-B716-2B36ECEE5181}" type="sibTrans" cxnId="{9E98FFE1-6BA7-4AF0-ACE8-307FC80CB5A9}">
      <dgm:prSet/>
      <dgm:spPr/>
      <dgm:t>
        <a:bodyPr/>
        <a:lstStyle/>
        <a:p>
          <a:endParaRPr lang="en-US"/>
        </a:p>
      </dgm:t>
    </dgm:pt>
    <dgm:pt modelId="{D7A5A4BE-71C9-42AB-A8D1-8D23A9B4F741}">
      <dgm:prSet/>
      <dgm:spPr/>
      <dgm:t>
        <a:bodyPr/>
        <a:lstStyle/>
        <a:p>
          <a:r>
            <a:rPr lang="en-US" dirty="0"/>
            <a:t>if ( x&gt;=a ) {</a:t>
          </a:r>
        </a:p>
      </dgm:t>
    </dgm:pt>
    <dgm:pt modelId="{A67667E3-5016-4C83-86AD-2218D156E278}" type="parTrans" cxnId="{2D976DC0-2B4B-4E1D-9222-94D8D7211551}">
      <dgm:prSet/>
      <dgm:spPr/>
      <dgm:t>
        <a:bodyPr/>
        <a:lstStyle/>
        <a:p>
          <a:endParaRPr lang="en-US"/>
        </a:p>
      </dgm:t>
    </dgm:pt>
    <dgm:pt modelId="{2ECD6141-23CE-4E50-BE44-A98B54494AF7}" type="sibTrans" cxnId="{2D976DC0-2B4B-4E1D-9222-94D8D7211551}">
      <dgm:prSet/>
      <dgm:spPr/>
      <dgm:t>
        <a:bodyPr/>
        <a:lstStyle/>
        <a:p>
          <a:endParaRPr lang="en-US"/>
        </a:p>
      </dgm:t>
    </dgm:pt>
    <dgm:pt modelId="{537E739E-7EC3-4BCD-B090-70D0E023035F}">
      <dgm:prSet/>
      <dgm:spPr/>
      <dgm:t>
        <a:bodyPr/>
        <a:lstStyle/>
        <a:p>
          <a:r>
            <a:rPr lang="en-US" dirty="0"/>
            <a:t>plot ( x= a, y= number )</a:t>
          </a:r>
        </a:p>
      </dgm:t>
    </dgm:pt>
    <dgm:pt modelId="{A92AACF9-A3F9-4A6E-B29E-E3956ABE2D54}" type="parTrans" cxnId="{400481D1-28B2-4AFC-AF6D-2C20EA98BD9E}">
      <dgm:prSet/>
      <dgm:spPr/>
      <dgm:t>
        <a:bodyPr/>
        <a:lstStyle/>
        <a:p>
          <a:endParaRPr lang="en-US"/>
        </a:p>
      </dgm:t>
    </dgm:pt>
    <dgm:pt modelId="{34A56F38-225B-4B69-9BA1-6570820ACA9C}" type="sibTrans" cxnId="{400481D1-28B2-4AFC-AF6D-2C20EA98BD9E}">
      <dgm:prSet/>
      <dgm:spPr/>
      <dgm:t>
        <a:bodyPr/>
        <a:lstStyle/>
        <a:p>
          <a:endParaRPr lang="en-US"/>
        </a:p>
      </dgm:t>
    </dgm:pt>
    <dgm:pt modelId="{9E7A728A-6C30-412B-937A-077D03B757E6}">
      <dgm:prSet/>
      <dgm:spPr/>
      <dgm:t>
        <a:bodyPr/>
        <a:lstStyle/>
        <a:p>
          <a:r>
            <a:rPr lang="en-US"/>
            <a:t>}</a:t>
          </a:r>
        </a:p>
      </dgm:t>
    </dgm:pt>
    <dgm:pt modelId="{1C29F6DB-08A9-4674-8802-A98E32576CBC}" type="parTrans" cxnId="{029D0C87-3410-428D-A622-E0B22172519E}">
      <dgm:prSet/>
      <dgm:spPr/>
      <dgm:t>
        <a:bodyPr/>
        <a:lstStyle/>
        <a:p>
          <a:endParaRPr lang="en-US"/>
        </a:p>
      </dgm:t>
    </dgm:pt>
    <dgm:pt modelId="{2AB903ED-5973-4B9C-8748-C5474394601B}" type="sibTrans" cxnId="{029D0C87-3410-428D-A622-E0B22172519E}">
      <dgm:prSet/>
      <dgm:spPr/>
      <dgm:t>
        <a:bodyPr/>
        <a:lstStyle/>
        <a:p>
          <a:endParaRPr lang="en-US"/>
        </a:p>
      </dgm:t>
    </dgm:pt>
    <dgm:pt modelId="{67AFA3DD-778C-452A-AE22-7CC288B5BDEB}">
      <dgm:prSet/>
      <dgm:spPr/>
      <dgm:t>
        <a:bodyPr/>
        <a:lstStyle/>
        <a:p>
          <a:r>
            <a:rPr lang="en-US" dirty="0"/>
            <a:t>if (x= b) {</a:t>
          </a:r>
        </a:p>
      </dgm:t>
    </dgm:pt>
    <dgm:pt modelId="{2A43ED44-F237-4CEB-9A99-66A77B2C47FD}" type="parTrans" cxnId="{0FEB5FEB-17A5-47D9-B2B7-159AB417ADFC}">
      <dgm:prSet/>
      <dgm:spPr/>
      <dgm:t>
        <a:bodyPr/>
        <a:lstStyle/>
        <a:p>
          <a:endParaRPr lang="en-US"/>
        </a:p>
      </dgm:t>
    </dgm:pt>
    <dgm:pt modelId="{8F103232-AE18-432C-A312-4CB4A8BF6C1B}" type="sibTrans" cxnId="{0FEB5FEB-17A5-47D9-B2B7-159AB417ADFC}">
      <dgm:prSet/>
      <dgm:spPr/>
      <dgm:t>
        <a:bodyPr/>
        <a:lstStyle/>
        <a:p>
          <a:endParaRPr lang="en-US"/>
        </a:p>
      </dgm:t>
    </dgm:pt>
    <dgm:pt modelId="{835EBD1E-443D-4278-AA39-4393DEB13C79}">
      <dgm:prSet/>
      <dgm:spPr/>
      <dgm:t>
        <a:bodyPr/>
        <a:lstStyle/>
        <a:p>
          <a:r>
            <a:rPr lang="en-US"/>
            <a:t>plot(x=b, y= number)</a:t>
          </a:r>
        </a:p>
      </dgm:t>
    </dgm:pt>
    <dgm:pt modelId="{9F7EDEBE-4A35-49AB-B1BC-BDF816C56CA6}" type="parTrans" cxnId="{434D8439-EEE4-4D02-8E5B-52EDB1FD0A12}">
      <dgm:prSet/>
      <dgm:spPr/>
      <dgm:t>
        <a:bodyPr/>
        <a:lstStyle/>
        <a:p>
          <a:endParaRPr lang="en-US"/>
        </a:p>
      </dgm:t>
    </dgm:pt>
    <dgm:pt modelId="{4BD45608-C19B-4B86-BBBB-D6DB9E308758}" type="sibTrans" cxnId="{434D8439-EEE4-4D02-8E5B-52EDB1FD0A12}">
      <dgm:prSet/>
      <dgm:spPr/>
      <dgm:t>
        <a:bodyPr/>
        <a:lstStyle/>
        <a:p>
          <a:endParaRPr lang="en-US"/>
        </a:p>
      </dgm:t>
    </dgm:pt>
    <dgm:pt modelId="{E42F2AD9-2912-44B1-89AA-D0A3C3D0D25B}">
      <dgm:prSet/>
      <dgm:spPr/>
      <dgm:t>
        <a:bodyPr/>
        <a:lstStyle/>
        <a:p>
          <a:r>
            <a:rPr lang="en-US"/>
            <a:t>}</a:t>
          </a:r>
        </a:p>
      </dgm:t>
    </dgm:pt>
    <dgm:pt modelId="{5DFE4AD8-2451-4B48-9161-C3631DBFBD62}" type="parTrans" cxnId="{6ED6E479-DBEA-4FA8-ACB5-C57A9E49019D}">
      <dgm:prSet/>
      <dgm:spPr/>
      <dgm:t>
        <a:bodyPr/>
        <a:lstStyle/>
        <a:p>
          <a:endParaRPr lang="en-US"/>
        </a:p>
      </dgm:t>
    </dgm:pt>
    <dgm:pt modelId="{1CD7669F-5FCD-40CA-9113-8A0083D78244}" type="sibTrans" cxnId="{6ED6E479-DBEA-4FA8-ACB5-C57A9E49019D}">
      <dgm:prSet/>
      <dgm:spPr/>
      <dgm:t>
        <a:bodyPr/>
        <a:lstStyle/>
        <a:p>
          <a:endParaRPr lang="en-US"/>
        </a:p>
      </dgm:t>
    </dgm:pt>
    <dgm:pt modelId="{7748C257-A56E-4347-95B2-12CF7E8E4F3D}">
      <dgm:prSet/>
      <dgm:spPr/>
      <dgm:t>
        <a:bodyPr/>
        <a:lstStyle/>
        <a:p>
          <a:r>
            <a:rPr lang="en-US"/>
            <a:t>We can use:</a:t>
          </a:r>
        </a:p>
      </dgm:t>
    </dgm:pt>
    <dgm:pt modelId="{5DBBEB3C-1F25-4F00-BCF7-E159D66A6D73}" type="parTrans" cxnId="{29C59FF5-5B04-4D8C-A1B2-6FC35D096AB7}">
      <dgm:prSet/>
      <dgm:spPr/>
      <dgm:t>
        <a:bodyPr/>
        <a:lstStyle/>
        <a:p>
          <a:endParaRPr lang="en-US"/>
        </a:p>
      </dgm:t>
    </dgm:pt>
    <dgm:pt modelId="{30C08718-B919-4312-98DD-11D2F904235C}" type="sibTrans" cxnId="{29C59FF5-5B04-4D8C-A1B2-6FC35D096AB7}">
      <dgm:prSet/>
      <dgm:spPr/>
      <dgm:t>
        <a:bodyPr/>
        <a:lstStyle/>
        <a:p>
          <a:endParaRPr lang="en-US"/>
        </a:p>
      </dgm:t>
    </dgm:pt>
    <dgm:pt modelId="{6B4D558F-D5E5-413F-A6C1-6D8C73534426}">
      <dgm:prSet/>
      <dgm:spPr/>
      <dgm:t>
        <a:bodyPr/>
        <a:lstStyle/>
        <a:p>
          <a:r>
            <a:rPr lang="en-US"/>
            <a:t>input$variable to change those xs inside the plot through reactivity! </a:t>
          </a:r>
        </a:p>
      </dgm:t>
    </dgm:pt>
    <dgm:pt modelId="{16C917D6-ABEE-4D06-81F0-566ECCA4B278}" type="parTrans" cxnId="{49B996EB-8DE4-4F9D-B772-1BA6FFF80A71}">
      <dgm:prSet/>
      <dgm:spPr/>
      <dgm:t>
        <a:bodyPr/>
        <a:lstStyle/>
        <a:p>
          <a:endParaRPr lang="en-US"/>
        </a:p>
      </dgm:t>
    </dgm:pt>
    <dgm:pt modelId="{DE690A85-1DF9-4063-89E6-FE0D321EC724}" type="sibTrans" cxnId="{49B996EB-8DE4-4F9D-B772-1BA6FFF80A71}">
      <dgm:prSet/>
      <dgm:spPr/>
      <dgm:t>
        <a:bodyPr/>
        <a:lstStyle/>
        <a:p>
          <a:endParaRPr lang="en-US"/>
        </a:p>
      </dgm:t>
    </dgm:pt>
    <dgm:pt modelId="{6B8E2CB6-4DD4-9B4E-B941-9595492B31C6}" type="pres">
      <dgm:prSet presAssocID="{47A298A3-CA14-4445-96E3-AFF78D48E8CA}" presName="linear" presStyleCnt="0">
        <dgm:presLayoutVars>
          <dgm:animLvl val="lvl"/>
          <dgm:resizeHandles val="exact"/>
        </dgm:presLayoutVars>
      </dgm:prSet>
      <dgm:spPr/>
    </dgm:pt>
    <dgm:pt modelId="{890BE711-2385-7540-BCE8-E1849A083078}" type="pres">
      <dgm:prSet presAssocID="{680C675A-0565-4297-BF69-B4615A77F9C4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F10D6CBD-47B0-414B-859C-FF9DEC7D35F6}" type="pres">
      <dgm:prSet presAssocID="{4B71EAFB-52BC-436B-B716-2B36ECEE5181}" presName="spacer" presStyleCnt="0"/>
      <dgm:spPr/>
    </dgm:pt>
    <dgm:pt modelId="{142C885B-B152-3F48-83DB-57AF8ADCC4F5}" type="pres">
      <dgm:prSet presAssocID="{D7A5A4BE-71C9-42AB-A8D1-8D23A9B4F741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3C9E5E43-5889-8A44-A892-105837DEA8A0}" type="pres">
      <dgm:prSet presAssocID="{2ECD6141-23CE-4E50-BE44-A98B54494AF7}" presName="spacer" presStyleCnt="0"/>
      <dgm:spPr/>
    </dgm:pt>
    <dgm:pt modelId="{D8C750A9-81A3-2247-AAAA-A47E1DED8644}" type="pres">
      <dgm:prSet presAssocID="{537E739E-7EC3-4BCD-B090-70D0E023035F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B74FD929-C88B-5D4C-9223-7E4EDC1A5F74}" type="pres">
      <dgm:prSet presAssocID="{34A56F38-225B-4B69-9BA1-6570820ACA9C}" presName="spacer" presStyleCnt="0"/>
      <dgm:spPr/>
    </dgm:pt>
    <dgm:pt modelId="{FEAAE5EC-CF2B-854E-A1B9-5929A665C6AD}" type="pres">
      <dgm:prSet presAssocID="{9E7A728A-6C30-412B-937A-077D03B757E6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5E4DB129-37A5-FA46-A7E9-51C8CD2770BE}" type="pres">
      <dgm:prSet presAssocID="{2AB903ED-5973-4B9C-8748-C5474394601B}" presName="spacer" presStyleCnt="0"/>
      <dgm:spPr/>
    </dgm:pt>
    <dgm:pt modelId="{C331821B-312E-B74B-9FBC-C5F30EB617EE}" type="pres">
      <dgm:prSet presAssocID="{67AFA3DD-778C-452A-AE22-7CC288B5BDEB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8383944-1493-E348-BD09-8AAF7E4C4E19}" type="pres">
      <dgm:prSet presAssocID="{8F103232-AE18-432C-A312-4CB4A8BF6C1B}" presName="spacer" presStyleCnt="0"/>
      <dgm:spPr/>
    </dgm:pt>
    <dgm:pt modelId="{080A6902-FF8D-8B46-A519-629A900EDF3F}" type="pres">
      <dgm:prSet presAssocID="{835EBD1E-443D-4278-AA39-4393DEB13C79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76B4351A-D932-AD48-ACD8-6D0CDD90096A}" type="pres">
      <dgm:prSet presAssocID="{4BD45608-C19B-4B86-BBBB-D6DB9E308758}" presName="spacer" presStyleCnt="0"/>
      <dgm:spPr/>
    </dgm:pt>
    <dgm:pt modelId="{65912752-6119-1E47-B1E9-16090B3C183A}" type="pres">
      <dgm:prSet presAssocID="{E42F2AD9-2912-44B1-89AA-D0A3C3D0D25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FB85FF95-034F-6A47-B867-C7D12462F623}" type="pres">
      <dgm:prSet presAssocID="{1CD7669F-5FCD-40CA-9113-8A0083D78244}" presName="spacer" presStyleCnt="0"/>
      <dgm:spPr/>
    </dgm:pt>
    <dgm:pt modelId="{0C8894D8-B5B6-A546-838A-7C64E8CCEB93}" type="pres">
      <dgm:prSet presAssocID="{7748C257-A56E-4347-95B2-12CF7E8E4F3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9882D1A-1706-CC44-BE59-ACD23FA49D7F}" type="pres">
      <dgm:prSet presAssocID="{30C08718-B919-4312-98DD-11D2F904235C}" presName="spacer" presStyleCnt="0"/>
      <dgm:spPr/>
    </dgm:pt>
    <dgm:pt modelId="{DFC70F7F-EF50-C347-B57B-878F98A8F026}" type="pres">
      <dgm:prSet presAssocID="{6B4D558F-D5E5-413F-A6C1-6D8C73534426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AD6C9221-01CB-954D-A024-17404FACDD1F}" type="presOf" srcId="{835EBD1E-443D-4278-AA39-4393DEB13C79}" destId="{080A6902-FF8D-8B46-A519-629A900EDF3F}" srcOrd="0" destOrd="0" presId="urn:microsoft.com/office/officeart/2005/8/layout/vList2"/>
    <dgm:cxn modelId="{434D8439-EEE4-4D02-8E5B-52EDB1FD0A12}" srcId="{47A298A3-CA14-4445-96E3-AFF78D48E8CA}" destId="{835EBD1E-443D-4278-AA39-4393DEB13C79}" srcOrd="5" destOrd="0" parTransId="{9F7EDEBE-4A35-49AB-B1BC-BDF816C56CA6}" sibTransId="{4BD45608-C19B-4B86-BBBB-D6DB9E308758}"/>
    <dgm:cxn modelId="{3586584C-05AF-DE4C-9854-B475423C66AB}" type="presOf" srcId="{6B4D558F-D5E5-413F-A6C1-6D8C73534426}" destId="{DFC70F7F-EF50-C347-B57B-878F98A8F026}" srcOrd="0" destOrd="0" presId="urn:microsoft.com/office/officeart/2005/8/layout/vList2"/>
    <dgm:cxn modelId="{DDAFEC5A-161B-6244-8EB3-4426DA6BC6F8}" type="presOf" srcId="{E42F2AD9-2912-44B1-89AA-D0A3C3D0D25B}" destId="{65912752-6119-1E47-B1E9-16090B3C183A}" srcOrd="0" destOrd="0" presId="urn:microsoft.com/office/officeart/2005/8/layout/vList2"/>
    <dgm:cxn modelId="{EF7DF35D-DCD0-044B-9A6C-0A8B7C577DB7}" type="presOf" srcId="{D7A5A4BE-71C9-42AB-A8D1-8D23A9B4F741}" destId="{142C885B-B152-3F48-83DB-57AF8ADCC4F5}" srcOrd="0" destOrd="0" presId="urn:microsoft.com/office/officeart/2005/8/layout/vList2"/>
    <dgm:cxn modelId="{E12B8373-A5B4-F548-B60F-D76F7C381F2B}" type="presOf" srcId="{9E7A728A-6C30-412B-937A-077D03B757E6}" destId="{FEAAE5EC-CF2B-854E-A1B9-5929A665C6AD}" srcOrd="0" destOrd="0" presId="urn:microsoft.com/office/officeart/2005/8/layout/vList2"/>
    <dgm:cxn modelId="{6ED6E479-DBEA-4FA8-ACB5-C57A9E49019D}" srcId="{47A298A3-CA14-4445-96E3-AFF78D48E8CA}" destId="{E42F2AD9-2912-44B1-89AA-D0A3C3D0D25B}" srcOrd="6" destOrd="0" parTransId="{5DFE4AD8-2451-4B48-9161-C3631DBFBD62}" sibTransId="{1CD7669F-5FCD-40CA-9113-8A0083D78244}"/>
    <dgm:cxn modelId="{5A76AA81-DFEB-0A49-B468-4A1A86F63591}" type="presOf" srcId="{680C675A-0565-4297-BF69-B4615A77F9C4}" destId="{890BE711-2385-7540-BCE8-E1849A083078}" srcOrd="0" destOrd="0" presId="urn:microsoft.com/office/officeart/2005/8/layout/vList2"/>
    <dgm:cxn modelId="{029D0C87-3410-428D-A622-E0B22172519E}" srcId="{47A298A3-CA14-4445-96E3-AFF78D48E8CA}" destId="{9E7A728A-6C30-412B-937A-077D03B757E6}" srcOrd="3" destOrd="0" parTransId="{1C29F6DB-08A9-4674-8802-A98E32576CBC}" sibTransId="{2AB903ED-5973-4B9C-8748-C5474394601B}"/>
    <dgm:cxn modelId="{67A47DA0-67F7-C447-9A13-EE6FDBB681D1}" type="presOf" srcId="{7748C257-A56E-4347-95B2-12CF7E8E4F3D}" destId="{0C8894D8-B5B6-A546-838A-7C64E8CCEB93}" srcOrd="0" destOrd="0" presId="urn:microsoft.com/office/officeart/2005/8/layout/vList2"/>
    <dgm:cxn modelId="{2D976DC0-2B4B-4E1D-9222-94D8D7211551}" srcId="{47A298A3-CA14-4445-96E3-AFF78D48E8CA}" destId="{D7A5A4BE-71C9-42AB-A8D1-8D23A9B4F741}" srcOrd="1" destOrd="0" parTransId="{A67667E3-5016-4C83-86AD-2218D156E278}" sibTransId="{2ECD6141-23CE-4E50-BE44-A98B54494AF7}"/>
    <dgm:cxn modelId="{AC5090CC-5297-9B4C-BA82-371ECCF63EBB}" type="presOf" srcId="{47A298A3-CA14-4445-96E3-AFF78D48E8CA}" destId="{6B8E2CB6-4DD4-9B4E-B941-9595492B31C6}" srcOrd="0" destOrd="0" presId="urn:microsoft.com/office/officeart/2005/8/layout/vList2"/>
    <dgm:cxn modelId="{3FF1E1CD-D406-9C4C-BF1B-942964D4E3C1}" type="presOf" srcId="{537E739E-7EC3-4BCD-B090-70D0E023035F}" destId="{D8C750A9-81A3-2247-AAAA-A47E1DED8644}" srcOrd="0" destOrd="0" presId="urn:microsoft.com/office/officeart/2005/8/layout/vList2"/>
    <dgm:cxn modelId="{1CCB21D0-C09A-1B4D-BB8A-09F72C517FDF}" type="presOf" srcId="{67AFA3DD-778C-452A-AE22-7CC288B5BDEB}" destId="{C331821B-312E-B74B-9FBC-C5F30EB617EE}" srcOrd="0" destOrd="0" presId="urn:microsoft.com/office/officeart/2005/8/layout/vList2"/>
    <dgm:cxn modelId="{400481D1-28B2-4AFC-AF6D-2C20EA98BD9E}" srcId="{47A298A3-CA14-4445-96E3-AFF78D48E8CA}" destId="{537E739E-7EC3-4BCD-B090-70D0E023035F}" srcOrd="2" destOrd="0" parTransId="{A92AACF9-A3F9-4A6E-B29E-E3956ABE2D54}" sibTransId="{34A56F38-225B-4B69-9BA1-6570820ACA9C}"/>
    <dgm:cxn modelId="{9E98FFE1-6BA7-4AF0-ACE8-307FC80CB5A9}" srcId="{47A298A3-CA14-4445-96E3-AFF78D48E8CA}" destId="{680C675A-0565-4297-BF69-B4615A77F9C4}" srcOrd="0" destOrd="0" parTransId="{49DCA1BD-C50B-46E0-881D-628D728724D9}" sibTransId="{4B71EAFB-52BC-436B-B716-2B36ECEE5181}"/>
    <dgm:cxn modelId="{0FEB5FEB-17A5-47D9-B2B7-159AB417ADFC}" srcId="{47A298A3-CA14-4445-96E3-AFF78D48E8CA}" destId="{67AFA3DD-778C-452A-AE22-7CC288B5BDEB}" srcOrd="4" destOrd="0" parTransId="{2A43ED44-F237-4CEB-9A99-66A77B2C47FD}" sibTransId="{8F103232-AE18-432C-A312-4CB4A8BF6C1B}"/>
    <dgm:cxn modelId="{49B996EB-8DE4-4F9D-B772-1BA6FFF80A71}" srcId="{47A298A3-CA14-4445-96E3-AFF78D48E8CA}" destId="{6B4D558F-D5E5-413F-A6C1-6D8C73534426}" srcOrd="8" destOrd="0" parTransId="{16C917D6-ABEE-4D06-81F0-566ECCA4B278}" sibTransId="{DE690A85-1DF9-4063-89E6-FE0D321EC724}"/>
    <dgm:cxn modelId="{29C59FF5-5B04-4D8C-A1B2-6FC35D096AB7}" srcId="{47A298A3-CA14-4445-96E3-AFF78D48E8CA}" destId="{7748C257-A56E-4347-95B2-12CF7E8E4F3D}" srcOrd="7" destOrd="0" parTransId="{5DBBEB3C-1F25-4F00-BCF7-E159D66A6D73}" sibTransId="{30C08718-B919-4312-98DD-11D2F904235C}"/>
    <dgm:cxn modelId="{4DBEBF0D-9443-2540-BDFB-BC8BCC89993A}" type="presParOf" srcId="{6B8E2CB6-4DD4-9B4E-B941-9595492B31C6}" destId="{890BE711-2385-7540-BCE8-E1849A083078}" srcOrd="0" destOrd="0" presId="urn:microsoft.com/office/officeart/2005/8/layout/vList2"/>
    <dgm:cxn modelId="{FBF293AB-63F6-7542-BEBF-6514773D8947}" type="presParOf" srcId="{6B8E2CB6-4DD4-9B4E-B941-9595492B31C6}" destId="{F10D6CBD-47B0-414B-859C-FF9DEC7D35F6}" srcOrd="1" destOrd="0" presId="urn:microsoft.com/office/officeart/2005/8/layout/vList2"/>
    <dgm:cxn modelId="{19681DE6-C9C2-0E43-8105-473E83B68D64}" type="presParOf" srcId="{6B8E2CB6-4DD4-9B4E-B941-9595492B31C6}" destId="{142C885B-B152-3F48-83DB-57AF8ADCC4F5}" srcOrd="2" destOrd="0" presId="urn:microsoft.com/office/officeart/2005/8/layout/vList2"/>
    <dgm:cxn modelId="{0002FB5A-5BA6-2145-AB05-ADE77515EFEF}" type="presParOf" srcId="{6B8E2CB6-4DD4-9B4E-B941-9595492B31C6}" destId="{3C9E5E43-5889-8A44-A892-105837DEA8A0}" srcOrd="3" destOrd="0" presId="urn:microsoft.com/office/officeart/2005/8/layout/vList2"/>
    <dgm:cxn modelId="{48DB7E9E-5757-4640-B652-18EA23133830}" type="presParOf" srcId="{6B8E2CB6-4DD4-9B4E-B941-9595492B31C6}" destId="{D8C750A9-81A3-2247-AAAA-A47E1DED8644}" srcOrd="4" destOrd="0" presId="urn:microsoft.com/office/officeart/2005/8/layout/vList2"/>
    <dgm:cxn modelId="{F88E5598-3005-144C-AE31-58F372383F2E}" type="presParOf" srcId="{6B8E2CB6-4DD4-9B4E-B941-9595492B31C6}" destId="{B74FD929-C88B-5D4C-9223-7E4EDC1A5F74}" srcOrd="5" destOrd="0" presId="urn:microsoft.com/office/officeart/2005/8/layout/vList2"/>
    <dgm:cxn modelId="{E9BC88F6-A365-B141-89B3-23D56FD10E47}" type="presParOf" srcId="{6B8E2CB6-4DD4-9B4E-B941-9595492B31C6}" destId="{FEAAE5EC-CF2B-854E-A1B9-5929A665C6AD}" srcOrd="6" destOrd="0" presId="urn:microsoft.com/office/officeart/2005/8/layout/vList2"/>
    <dgm:cxn modelId="{D9D4C7EC-734B-F148-A68D-B04A4866C5F3}" type="presParOf" srcId="{6B8E2CB6-4DD4-9B4E-B941-9595492B31C6}" destId="{5E4DB129-37A5-FA46-A7E9-51C8CD2770BE}" srcOrd="7" destOrd="0" presId="urn:microsoft.com/office/officeart/2005/8/layout/vList2"/>
    <dgm:cxn modelId="{F80B681A-A461-914B-AE0F-3D00F1DD8C08}" type="presParOf" srcId="{6B8E2CB6-4DD4-9B4E-B941-9595492B31C6}" destId="{C331821B-312E-B74B-9FBC-C5F30EB617EE}" srcOrd="8" destOrd="0" presId="urn:microsoft.com/office/officeart/2005/8/layout/vList2"/>
    <dgm:cxn modelId="{72EF218A-11B8-5040-9744-B9AE6C1DC575}" type="presParOf" srcId="{6B8E2CB6-4DD4-9B4E-B941-9595492B31C6}" destId="{08383944-1493-E348-BD09-8AAF7E4C4E19}" srcOrd="9" destOrd="0" presId="urn:microsoft.com/office/officeart/2005/8/layout/vList2"/>
    <dgm:cxn modelId="{7E1D1AC3-D7F0-1C4C-8BAF-8E986DB309A3}" type="presParOf" srcId="{6B8E2CB6-4DD4-9B4E-B941-9595492B31C6}" destId="{080A6902-FF8D-8B46-A519-629A900EDF3F}" srcOrd="10" destOrd="0" presId="urn:microsoft.com/office/officeart/2005/8/layout/vList2"/>
    <dgm:cxn modelId="{4DA5DA0E-AD17-644F-827F-8A8AA76C63F1}" type="presParOf" srcId="{6B8E2CB6-4DD4-9B4E-B941-9595492B31C6}" destId="{76B4351A-D932-AD48-ACD8-6D0CDD90096A}" srcOrd="11" destOrd="0" presId="urn:microsoft.com/office/officeart/2005/8/layout/vList2"/>
    <dgm:cxn modelId="{A2370824-5C3A-0B48-A1D7-CF11FA889798}" type="presParOf" srcId="{6B8E2CB6-4DD4-9B4E-B941-9595492B31C6}" destId="{65912752-6119-1E47-B1E9-16090B3C183A}" srcOrd="12" destOrd="0" presId="urn:microsoft.com/office/officeart/2005/8/layout/vList2"/>
    <dgm:cxn modelId="{C1E0A690-2355-2245-B8E5-96A4CDDF823E}" type="presParOf" srcId="{6B8E2CB6-4DD4-9B4E-B941-9595492B31C6}" destId="{FB85FF95-034F-6A47-B867-C7D12462F623}" srcOrd="13" destOrd="0" presId="urn:microsoft.com/office/officeart/2005/8/layout/vList2"/>
    <dgm:cxn modelId="{5B317EDA-3818-BE4A-BB3C-467AF280A4AC}" type="presParOf" srcId="{6B8E2CB6-4DD4-9B4E-B941-9595492B31C6}" destId="{0C8894D8-B5B6-A546-838A-7C64E8CCEB93}" srcOrd="14" destOrd="0" presId="urn:microsoft.com/office/officeart/2005/8/layout/vList2"/>
    <dgm:cxn modelId="{E8F41D84-8479-B84C-848E-50849760A580}" type="presParOf" srcId="{6B8E2CB6-4DD4-9B4E-B941-9595492B31C6}" destId="{39882D1A-1706-CC44-BE59-ACD23FA49D7F}" srcOrd="15" destOrd="0" presId="urn:microsoft.com/office/officeart/2005/8/layout/vList2"/>
    <dgm:cxn modelId="{179E4BE9-D28D-A44E-9932-6E6D9F0B3833}" type="presParOf" srcId="{6B8E2CB6-4DD4-9B4E-B941-9595492B31C6}" destId="{DFC70F7F-EF50-C347-B57B-878F98A8F026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F1506-45DB-41DE-99EB-6E920D8EEBE8}">
      <dsp:nvSpPr>
        <dsp:cNvPr id="0" name=""/>
        <dsp:cNvSpPr/>
      </dsp:nvSpPr>
      <dsp:spPr>
        <a:xfrm>
          <a:off x="616949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22BB2-1A27-4584-90C9-15B0517E44BA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978A0-932F-4D75-937D-5B4FD65B943E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 less code</a:t>
          </a:r>
        </a:p>
      </dsp:txBody>
      <dsp:txXfrm>
        <a:off x="35606" y="2725540"/>
        <a:ext cx="2981250" cy="720000"/>
      </dsp:txXfrm>
    </dsp:sp>
    <dsp:sp modelId="{76C48B81-1FBD-477C-B5F7-16DFF8DD7F1B}">
      <dsp:nvSpPr>
        <dsp:cNvPr id="0" name=""/>
        <dsp:cNvSpPr/>
      </dsp:nvSpPr>
      <dsp:spPr>
        <a:xfrm>
          <a:off x="4119918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C71DF-9766-4A48-B599-720AA35113BD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4FA4E-37DB-4D0C-A02C-732930B3BBC3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can be made available online</a:t>
          </a:r>
        </a:p>
      </dsp:txBody>
      <dsp:txXfrm>
        <a:off x="3538574" y="2725540"/>
        <a:ext cx="2981250" cy="720000"/>
      </dsp:txXfrm>
    </dsp:sp>
    <dsp:sp modelId="{482EE5E4-960C-4FDA-B6FA-EB6726898A0C}">
      <dsp:nvSpPr>
        <dsp:cNvPr id="0" name=""/>
        <dsp:cNvSpPr/>
      </dsp:nvSpPr>
      <dsp:spPr>
        <a:xfrm>
          <a:off x="7622887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98B1B-DAD3-4E23-8D33-C0BD260AF594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2BD00-6544-400A-AD40-FD1353D3FC06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interactive and fun </a:t>
          </a:r>
        </a:p>
      </dsp:txBody>
      <dsp:txXfrm>
        <a:off x="7041543" y="2725540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BE711-2385-7540-BCE8-E1849A083078}">
      <dsp:nvSpPr>
        <dsp:cNvPr id="0" name=""/>
        <dsp:cNvSpPr/>
      </dsp:nvSpPr>
      <dsp:spPr>
        <a:xfrm>
          <a:off x="0" y="674810"/>
          <a:ext cx="6797675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Instead of</a:t>
          </a:r>
        </a:p>
      </dsp:txBody>
      <dsp:txXfrm>
        <a:off x="21075" y="695885"/>
        <a:ext cx="6755525" cy="389580"/>
      </dsp:txXfrm>
    </dsp:sp>
    <dsp:sp modelId="{142C885B-B152-3F48-83DB-57AF8ADCC4F5}">
      <dsp:nvSpPr>
        <dsp:cNvPr id="0" name=""/>
        <dsp:cNvSpPr/>
      </dsp:nvSpPr>
      <dsp:spPr>
        <a:xfrm>
          <a:off x="0" y="1158381"/>
          <a:ext cx="6797675" cy="431730"/>
        </a:xfrm>
        <a:prstGeom prst="roundRect">
          <a:avLst/>
        </a:prstGeom>
        <a:solidFill>
          <a:schemeClr val="accent2">
            <a:hueOff val="-186600"/>
            <a:satOff val="792"/>
            <a:lumOff val="5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( x&gt;=a ) {</a:t>
          </a:r>
        </a:p>
      </dsp:txBody>
      <dsp:txXfrm>
        <a:off x="21075" y="1179456"/>
        <a:ext cx="6755525" cy="389580"/>
      </dsp:txXfrm>
    </dsp:sp>
    <dsp:sp modelId="{D8C750A9-81A3-2247-AAAA-A47E1DED8644}">
      <dsp:nvSpPr>
        <dsp:cNvPr id="0" name=""/>
        <dsp:cNvSpPr/>
      </dsp:nvSpPr>
      <dsp:spPr>
        <a:xfrm>
          <a:off x="0" y="1641951"/>
          <a:ext cx="6797675" cy="431730"/>
        </a:xfrm>
        <a:prstGeom prst="roundRect">
          <a:avLst/>
        </a:prstGeom>
        <a:solidFill>
          <a:schemeClr val="accent2">
            <a:hueOff val="-373199"/>
            <a:satOff val="1583"/>
            <a:lumOff val="102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plot ( x= a, y= number )</a:t>
          </a:r>
        </a:p>
      </dsp:txBody>
      <dsp:txXfrm>
        <a:off x="21075" y="1663026"/>
        <a:ext cx="6755525" cy="389580"/>
      </dsp:txXfrm>
    </dsp:sp>
    <dsp:sp modelId="{FEAAE5EC-CF2B-854E-A1B9-5929A665C6AD}">
      <dsp:nvSpPr>
        <dsp:cNvPr id="0" name=""/>
        <dsp:cNvSpPr/>
      </dsp:nvSpPr>
      <dsp:spPr>
        <a:xfrm>
          <a:off x="0" y="2125521"/>
          <a:ext cx="6797675" cy="431730"/>
        </a:xfrm>
        <a:prstGeom prst="roundRect">
          <a:avLst/>
        </a:prstGeom>
        <a:solidFill>
          <a:schemeClr val="accent2">
            <a:hueOff val="-559799"/>
            <a:satOff val="2375"/>
            <a:lumOff val="154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}</a:t>
          </a:r>
        </a:p>
      </dsp:txBody>
      <dsp:txXfrm>
        <a:off x="21075" y="2146596"/>
        <a:ext cx="6755525" cy="389580"/>
      </dsp:txXfrm>
    </dsp:sp>
    <dsp:sp modelId="{C331821B-312E-B74B-9FBC-C5F30EB617EE}">
      <dsp:nvSpPr>
        <dsp:cNvPr id="0" name=""/>
        <dsp:cNvSpPr/>
      </dsp:nvSpPr>
      <dsp:spPr>
        <a:xfrm>
          <a:off x="0" y="2609091"/>
          <a:ext cx="6797675" cy="431730"/>
        </a:xfrm>
        <a:prstGeom prst="roundRect">
          <a:avLst/>
        </a:prstGeom>
        <a:solidFill>
          <a:schemeClr val="accent2">
            <a:hueOff val="-746399"/>
            <a:satOff val="3166"/>
            <a:lumOff val="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(x= b) {</a:t>
          </a:r>
        </a:p>
      </dsp:txBody>
      <dsp:txXfrm>
        <a:off x="21075" y="2630166"/>
        <a:ext cx="6755525" cy="389580"/>
      </dsp:txXfrm>
    </dsp:sp>
    <dsp:sp modelId="{080A6902-FF8D-8B46-A519-629A900EDF3F}">
      <dsp:nvSpPr>
        <dsp:cNvPr id="0" name=""/>
        <dsp:cNvSpPr/>
      </dsp:nvSpPr>
      <dsp:spPr>
        <a:xfrm>
          <a:off x="0" y="3092660"/>
          <a:ext cx="6797675" cy="431730"/>
        </a:xfrm>
        <a:prstGeom prst="roundRect">
          <a:avLst/>
        </a:prstGeom>
        <a:solidFill>
          <a:schemeClr val="accent2">
            <a:hueOff val="-932998"/>
            <a:satOff val="3958"/>
            <a:lumOff val="25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plot(x=b, y= number)</a:t>
          </a:r>
        </a:p>
      </dsp:txBody>
      <dsp:txXfrm>
        <a:off x="21075" y="3113735"/>
        <a:ext cx="6755525" cy="389580"/>
      </dsp:txXfrm>
    </dsp:sp>
    <dsp:sp modelId="{65912752-6119-1E47-B1E9-16090B3C183A}">
      <dsp:nvSpPr>
        <dsp:cNvPr id="0" name=""/>
        <dsp:cNvSpPr/>
      </dsp:nvSpPr>
      <dsp:spPr>
        <a:xfrm>
          <a:off x="0" y="3576231"/>
          <a:ext cx="6797675" cy="431730"/>
        </a:xfrm>
        <a:prstGeom prst="roundRect">
          <a:avLst/>
        </a:prstGeom>
        <a:solidFill>
          <a:schemeClr val="accent2">
            <a:hueOff val="-1119598"/>
            <a:satOff val="4749"/>
            <a:lumOff val="30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}</a:t>
          </a:r>
        </a:p>
      </dsp:txBody>
      <dsp:txXfrm>
        <a:off x="21075" y="3597306"/>
        <a:ext cx="6755525" cy="389580"/>
      </dsp:txXfrm>
    </dsp:sp>
    <dsp:sp modelId="{0C8894D8-B5B6-A546-838A-7C64E8CCEB93}">
      <dsp:nvSpPr>
        <dsp:cNvPr id="0" name=""/>
        <dsp:cNvSpPr/>
      </dsp:nvSpPr>
      <dsp:spPr>
        <a:xfrm>
          <a:off x="0" y="4059801"/>
          <a:ext cx="6797675" cy="431730"/>
        </a:xfrm>
        <a:prstGeom prst="roundRect">
          <a:avLst/>
        </a:prstGeom>
        <a:solidFill>
          <a:schemeClr val="accent2">
            <a:hueOff val="-1306198"/>
            <a:satOff val="5541"/>
            <a:lumOff val="360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can use:</a:t>
          </a:r>
        </a:p>
      </dsp:txBody>
      <dsp:txXfrm>
        <a:off x="21075" y="4080876"/>
        <a:ext cx="6755525" cy="389580"/>
      </dsp:txXfrm>
    </dsp:sp>
    <dsp:sp modelId="{DFC70F7F-EF50-C347-B57B-878F98A8F026}">
      <dsp:nvSpPr>
        <dsp:cNvPr id="0" name=""/>
        <dsp:cNvSpPr/>
      </dsp:nvSpPr>
      <dsp:spPr>
        <a:xfrm>
          <a:off x="0" y="4543371"/>
          <a:ext cx="6797675" cy="431730"/>
        </a:xfrm>
        <a:prstGeom prst="roundRect">
          <a:avLst/>
        </a:prstGeom>
        <a:solidFill>
          <a:schemeClr val="accent2">
            <a:hueOff val="-1492798"/>
            <a:satOff val="6332"/>
            <a:lumOff val="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input$variable to change those xs inside the plot through reactivity! </a:t>
          </a:r>
        </a:p>
      </dsp:txBody>
      <dsp:txXfrm>
        <a:off x="21075" y="4564446"/>
        <a:ext cx="6755525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9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3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1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8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7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4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2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9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0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3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6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91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7" r:id="rId6"/>
    <p:sldLayoutId id="2147483692" r:id="rId7"/>
    <p:sldLayoutId id="2147483693" r:id="rId8"/>
    <p:sldLayoutId id="2147483694" r:id="rId9"/>
    <p:sldLayoutId id="2147483696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17766-A7B0-4387-85BC-E631DF0C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6" b="13797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E5447-871F-5D49-B426-A96DEE8C2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Shiny 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5B32C-65E8-AD4A-9649-F60B564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/>
              <a:t>Mel Moreno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462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86908-CDBE-1B4F-9575-A5956760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5100"/>
              <a:t>Why do you want to use a Shiny App?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D61E6B-3EE8-4F3D-8144-DD82AF802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54468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134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2C431-5EF9-0244-83FF-967EC55E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Less Code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2E354CF-FCBD-4E35-8789-57085E048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02700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4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034CB-C499-D340-9D49-F72C44576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772731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Can be made available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64C06-49E0-064E-8E3E-58DFF83A2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772731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Free through </a:t>
            </a:r>
            <a:r>
              <a:rPr lang="en-US" dirty="0" err="1"/>
              <a:t>Shinyapps.io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Free 5 apps</a:t>
            </a:r>
          </a:p>
          <a:p>
            <a:pPr marL="342900" indent="-342900">
              <a:buFontTx/>
              <a:buChar char="-"/>
            </a:pPr>
            <a:r>
              <a:rPr lang="en-US" dirty="0"/>
              <a:t>Limited viewing hours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128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E8664-E185-0643-9D94-E7DA7D4EF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Interactive and Fun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66524-5EA0-C749-9112-D1B3F41B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Allows users to have fun with your data!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F84CF8-2331-415C-BB60-2C921D641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10401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AE4DC3"/>
      </a:accent1>
      <a:accent2>
        <a:srgbClr val="7B50BA"/>
      </a:accent2>
      <a:accent3>
        <a:srgbClr val="5859C7"/>
      </a:accent3>
      <a:accent4>
        <a:srgbClr val="3B6DB1"/>
      </a:accent4>
      <a:accent5>
        <a:srgbClr val="4DB1C3"/>
      </a:accent5>
      <a:accent6>
        <a:srgbClr val="3BB193"/>
      </a:accent6>
      <a:hlink>
        <a:srgbClr val="3B8BB1"/>
      </a:hlink>
      <a:folHlink>
        <a:srgbClr val="82828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 Nova Light</vt:lpstr>
      <vt:lpstr>Bembo</vt:lpstr>
      <vt:lpstr>Calibri</vt:lpstr>
      <vt:lpstr>RetrospectVTI</vt:lpstr>
      <vt:lpstr>Shiny App </vt:lpstr>
      <vt:lpstr>Why do you want to use a Shiny App?</vt:lpstr>
      <vt:lpstr>Less Code</vt:lpstr>
      <vt:lpstr>Can be made available online</vt:lpstr>
      <vt:lpstr>Interactive and Fun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 </dc:title>
  <dc:creator>Moreno,Melissa M</dc:creator>
  <cp:lastModifiedBy>Moreno,Melissa M</cp:lastModifiedBy>
  <cp:revision>1</cp:revision>
  <dcterms:created xsi:type="dcterms:W3CDTF">2020-03-26T21:24:48Z</dcterms:created>
  <dcterms:modified xsi:type="dcterms:W3CDTF">2020-03-26T21:24:51Z</dcterms:modified>
</cp:coreProperties>
</file>