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-2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96F69F-AA70-914B-8D87-30FD108FC1E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F69F-AA70-914B-8D87-30FD108FC1E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E4EE-606D-5243-B075-CBD28025D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10" name="Picture 9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1" name="Picture 10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F69F-AA70-914B-8D87-30FD108FC1E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E4EE-606D-5243-B075-CBD28025D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F69F-AA70-914B-8D87-30FD108FC1E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E4EE-606D-5243-B075-CBD28025D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28309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F69F-AA70-914B-8D87-30FD108FC1E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E4EE-606D-5243-B075-CBD28025D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F69F-AA70-914B-8D87-30FD108FC1E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E4EE-606D-5243-B075-CBD28025D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0" y="0"/>
            <a:ext cx="1581220" cy="6858000"/>
            <a:chOff x="134471" y="0"/>
            <a:chExt cx="1581220" cy="685800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>
            <a:xfrm>
              <a:off x="134471" y="0"/>
              <a:ext cx="1358153" cy="6858000"/>
            </a:xfrm>
            <a:prstGeom prst="rect">
              <a:avLst/>
            </a:prstGeom>
          </p:spPr>
        </p:pic>
        <p:pic>
          <p:nvPicPr>
            <p:cNvPr id="9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47800" y="0"/>
              <a:ext cx="267891" cy="6858000"/>
            </a:xfrm>
            <a:prstGeom prst="rect">
              <a:avLst/>
            </a:prstGeom>
          </p:spPr>
        </p:pic>
      </p:grpSp>
      <p:grpSp>
        <p:nvGrpSpPr>
          <p:cNvPr id="11" name="Group 16"/>
          <p:cNvGrpSpPr/>
          <p:nvPr/>
        </p:nvGrpSpPr>
        <p:grpSpPr>
          <a:xfrm>
            <a:off x="7546266" y="0"/>
            <a:ext cx="1597734" cy="6858000"/>
            <a:chOff x="7413812" y="0"/>
            <a:chExt cx="1597734" cy="685800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r="85125"/>
            <a:stretch>
              <a:fillRect/>
            </a:stretch>
          </p:blipFill>
          <p:spPr>
            <a:xfrm>
              <a:off x="7651376" y="0"/>
              <a:ext cx="136017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 anchorCtr="0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96F69F-AA70-914B-8D87-30FD108FC1E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15" name="Picture 14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4841209"/>
            <a:ext cx="6035040" cy="340391"/>
          </a:xfrm>
          <a:prstGeom prst="rect">
            <a:avLst/>
          </a:prstGeom>
        </p:spPr>
      </p:pic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 anchorCtr="0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F69F-AA70-914B-8D87-30FD108FC1E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E4EE-606D-5243-B075-CBD28025DE5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0" y="0"/>
            <a:ext cx="9144000" cy="1191256"/>
            <a:chOff x="0" y="0"/>
            <a:chExt cx="9144000" cy="1191256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flipV="1">
            <a:off x="0" y="5666744"/>
            <a:ext cx="9144000" cy="1191256"/>
            <a:chOff x="0" y="0"/>
            <a:chExt cx="9144000" cy="1191256"/>
          </a:xfrm>
        </p:grpSpPr>
        <p:pic>
          <p:nvPicPr>
            <p:cNvPr id="12" name="Picture 11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>
            <a:xfrm>
              <a:off x="0" y="0"/>
              <a:ext cx="9144000" cy="990600"/>
            </a:xfrm>
            <a:prstGeom prst="rect">
              <a:avLst/>
            </a:prstGeom>
          </p:spPr>
        </p:pic>
        <p:pic>
          <p:nvPicPr>
            <p:cNvPr id="13" name="Picture 12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V="1">
              <a:off x="0" y="923365"/>
              <a:ext cx="9144000" cy="267891"/>
            </a:xfrm>
            <a:prstGeom prst="rect">
              <a:avLst/>
            </a:prstGeom>
          </p:spPr>
        </p:pic>
      </p:grpSp>
      <p:pic>
        <p:nvPicPr>
          <p:cNvPr id="14" name="Picture 13" descr="HR-Colo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3258805"/>
            <a:ext cx="6035040" cy="340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0" name="Picture 9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F69F-AA70-914B-8D87-30FD108FC1E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E4EE-606D-5243-B075-CBD28025D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11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12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F69F-AA70-914B-8D87-30FD108FC1E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E4EE-606D-5243-B075-CBD28025DE5D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6048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5" name="Picture 14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80052" y="2460812"/>
            <a:ext cx="3563348" cy="986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372650"/>
            <a:ext cx="9144000" cy="5485350"/>
            <a:chOff x="0" y="1372650"/>
            <a:chExt cx="9144000" cy="5485350"/>
          </a:xfrm>
        </p:grpSpPr>
        <p:pic>
          <p:nvPicPr>
            <p:cNvPr id="7" name="Picture 6" descr="Overlay-Blank.jpg"/>
            <p:cNvPicPr>
              <a:picLocks noChangeAspect="1"/>
            </p:cNvPicPr>
            <p:nvPr userDrawn="1"/>
          </p:nvPicPr>
          <p:blipFill>
            <a:blip r:embed="rId2"/>
            <a:srcRect t="23333"/>
            <a:stretch>
              <a:fillRect/>
            </a:stretch>
          </p:blipFill>
          <p:spPr>
            <a:xfrm>
              <a:off x="0" y="1600200"/>
              <a:ext cx="9144000" cy="5257800"/>
            </a:xfrm>
            <a:prstGeom prst="rect">
              <a:avLst/>
            </a:prstGeom>
          </p:spPr>
        </p:pic>
        <p:pic>
          <p:nvPicPr>
            <p:cNvPr id="8" name="Picture 7" descr="Overlay-Horizont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1372650"/>
              <a:ext cx="9144000" cy="2678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F69F-AA70-914B-8D87-30FD108FC1E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E4EE-606D-5243-B075-CBD28025D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Bl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F69F-AA70-914B-8D87-30FD108FC1E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E4EE-606D-5243-B075-CBD28025D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9" name="Picture 8" descr="Overlay-Blank.jpg"/>
            <p:cNvPicPr>
              <a:picLocks noChangeAspect="1"/>
            </p:cNvPicPr>
            <p:nvPr userDrawn="1"/>
          </p:nvPicPr>
          <p:blipFill>
            <a:blip r:embed="rId2"/>
            <a:srcRect l="4302" r="46875"/>
            <a:stretch>
              <a:fillRect/>
            </a:stretch>
          </p:blipFill>
          <p:spPr>
            <a:xfrm>
              <a:off x="4495800" y="0"/>
              <a:ext cx="4648200" cy="6858000"/>
            </a:xfrm>
            <a:prstGeom prst="rect">
              <a:avLst/>
            </a:prstGeom>
          </p:spPr>
        </p:pic>
        <p:pic>
          <p:nvPicPr>
            <p:cNvPr id="10" name="Picture 9" descr="Overlay-VerticalBridge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F69F-AA70-914B-8D87-30FD108FC1E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2BB7E4EE-606D-5243-B075-CBD28025D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2" y="40341"/>
            <a:ext cx="7570787" cy="141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2" y="1761565"/>
            <a:ext cx="7570787" cy="428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8796F69F-AA70-914B-8D87-30FD108FC1EC}" type="datetimeFigureOut">
              <a:rPr lang="en-US" smtClean="0"/>
              <a:t>3/29/12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2BB7E4EE-606D-5243-B075-CBD28025DE5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3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</p:sldLayoutIdLst>
  <p:txStyles>
    <p:titleStyle>
      <a:lvl1pPr algn="ctr" defTabSz="914400" rtl="0" eaLnBrk="1" latinLnBrk="0" hangingPunct="1">
        <a:lnSpc>
          <a:spcPts val="6000"/>
        </a:lnSpc>
        <a:spcBef>
          <a:spcPct val="0"/>
        </a:spcBef>
        <a:buNone/>
        <a:defRPr sz="54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4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2"/>
        </a:buClr>
        <a:buFont typeface="Candara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Font typeface="Candara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lang="en-US" sz="2000" kern="120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 Section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Priscilla Samayoa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30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Tasting cups</a:t>
            </a:r>
            <a:endParaRPr lang="en-US" dirty="0"/>
          </a:p>
        </p:txBody>
      </p:sp>
      <p:pic>
        <p:nvPicPr>
          <p:cNvPr id="8" name="Content Placeholder 7" descr="350364.jpe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" b="1091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Phenylthiocarbamide</a:t>
            </a:r>
          </a:p>
        </p:txBody>
      </p:sp>
      <p:pic>
        <p:nvPicPr>
          <p:cNvPr id="9" name="Content Placeholder 8" descr="Phenylthiocarbamide_structure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1" b="34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0263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samples of coffee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cafe-con-leche.jpe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5" r="5515"/>
          <a:stretch>
            <a:fillRect/>
          </a:stretch>
        </p:blipFill>
        <p:spPr>
          <a:xfrm>
            <a:off x="0" y="2590799"/>
            <a:ext cx="3566160" cy="348773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stock-photo-6160362-espresso-coffee.jpe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" b="1113"/>
          <a:stretch>
            <a:fillRect/>
          </a:stretch>
        </p:blipFill>
        <p:spPr>
          <a:xfrm>
            <a:off x="2982968" y="2590799"/>
            <a:ext cx="3566160" cy="3487739"/>
          </a:xfrm>
        </p:spPr>
      </p:pic>
      <p:pic>
        <p:nvPicPr>
          <p:cNvPr id="9" name="Picture 8" descr="stock-photo-pour-sugar-sugar-pouring-with-spoon-in-a-cup-of-espresso-coffee-8115231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398" y="2590799"/>
            <a:ext cx="2879602" cy="348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Subjects were asked to taste three different concentrations of PTC, rinsing mouth between all samples.</a:t>
            </a:r>
          </a:p>
          <a:p>
            <a:r>
              <a:rPr lang="en-US" dirty="0" smtClean="0"/>
              <a:t>Subjects then rated the bitterness on a scale of 1-5 (5 being the most bitter) on tables provided.</a:t>
            </a:r>
          </a:p>
          <a:p>
            <a:r>
              <a:rPr lang="en-US" dirty="0" smtClean="0"/>
              <a:t>Subjects then tasted coffee samples and repeated the steps for PTC on bitterness and favor.</a:t>
            </a:r>
          </a:p>
        </p:txBody>
      </p:sp>
    </p:spTree>
    <p:extLst>
      <p:ext uri="{BB962C8B-B14F-4D97-AF65-F5344CB8AC3E}">
        <p14:creationId xmlns:p14="http://schemas.microsoft.com/office/powerpoint/2010/main" val="33990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4" name="Content Placeholder 3" descr="Screen Shot 2012-03-29 at 11.19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580" r="-38580"/>
          <a:stretch>
            <a:fillRect/>
          </a:stretch>
        </p:blipFill>
        <p:spPr>
          <a:xfrm>
            <a:off x="792163" y="1762125"/>
            <a:ext cx="7570787" cy="4289425"/>
          </a:xfrm>
        </p:spPr>
      </p:pic>
    </p:spTree>
    <p:extLst>
      <p:ext uri="{BB962C8B-B14F-4D97-AF65-F5344CB8AC3E}">
        <p14:creationId xmlns:p14="http://schemas.microsoft.com/office/powerpoint/2010/main" val="111523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</a:t>
            </a:r>
            <a:r>
              <a:rPr lang="en-US" dirty="0" err="1" smtClean="0"/>
              <a:t>Questionare</a:t>
            </a:r>
            <a:endParaRPr lang="en-US" dirty="0"/>
          </a:p>
        </p:txBody>
      </p:sp>
      <p:pic>
        <p:nvPicPr>
          <p:cNvPr id="4" name="Content Placeholder 3" descr="Screen Shot 2012-03-29 at 11.21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61" b="-65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9427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ＤＦＰ行書体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Infusion.thmx</Template>
  <TotalTime>591</TotalTime>
  <Words>70</Words>
  <Application>Microsoft Macintosh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Infusion</vt:lpstr>
      <vt:lpstr>Methods Section</vt:lpstr>
      <vt:lpstr>PowerPoint Presentation</vt:lpstr>
      <vt:lpstr>Three samples of coffee</vt:lpstr>
      <vt:lpstr>PowerPoint Presentation</vt:lpstr>
      <vt:lpstr>Tables</vt:lpstr>
      <vt:lpstr>Additional Questionare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Section</dc:title>
  <dc:creator>Priscilla  Samayoa</dc:creator>
  <cp:lastModifiedBy>Priscilla  Samayoa</cp:lastModifiedBy>
  <cp:revision>5</cp:revision>
  <dcterms:created xsi:type="dcterms:W3CDTF">2012-03-29T17:31:15Z</dcterms:created>
  <dcterms:modified xsi:type="dcterms:W3CDTF">2012-03-30T03:22:40Z</dcterms:modified>
</cp:coreProperties>
</file>