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499E08-1085-4F30-954D-9BC489B226E7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67945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E08-1085-4F30-954D-9BC489B226E7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E08-1085-4F30-954D-9BC489B226E7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E08-1085-4F30-954D-9BC489B226E7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3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99E08-1085-4F30-954D-9BC489B226E7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50437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E08-1085-4F30-954D-9BC489B226E7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1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E08-1085-4F30-954D-9BC489B226E7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0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E08-1085-4F30-954D-9BC489B226E7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9E08-1085-4F30-954D-9BC489B226E7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4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99E08-1085-4F30-954D-9BC489B226E7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465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99E08-1085-4F30-954D-9BC489B226E7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856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3499E08-1085-4F30-954D-9BC489B226E7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6589CD4-4AF9-4C00-9A04-4E28F21AE0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577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Keeping abreast of the facts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By Melissa Moreno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1804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702" y="356839"/>
            <a:ext cx="9701562" cy="136044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Why do we use deodorant containing aluminum?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3903" y="1717288"/>
            <a:ext cx="4605453" cy="5140711"/>
          </a:xfrm>
        </p:spPr>
        <p:txBody>
          <a:bodyPr>
            <a:normAutofit/>
          </a:bodyPr>
          <a:lstStyle/>
          <a:p>
            <a:r>
              <a:rPr lang="en-US" dirty="0"/>
              <a:t>There is no link to aluminum concentrations and cancer. </a:t>
            </a:r>
            <a:r>
              <a:rPr lang="en-US" dirty="0" err="1"/>
              <a:t>i.e</a:t>
            </a:r>
            <a:r>
              <a:rPr lang="en-US" dirty="0"/>
              <a:t> breast </a:t>
            </a:r>
            <a:r>
              <a:rPr lang="en-US" dirty="0" smtClean="0"/>
              <a:t>cancer.</a:t>
            </a:r>
          </a:p>
          <a:p>
            <a:endParaRPr lang="en-US" dirty="0" smtClean="0"/>
          </a:p>
          <a:p>
            <a:r>
              <a:rPr lang="en-US" dirty="0" smtClean="0"/>
              <a:t>Switching over to organic deodorants </a:t>
            </a:r>
            <a:r>
              <a:rPr lang="en-US" dirty="0"/>
              <a:t>are very expensive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Organic and/or DIY deodorants will not work as well as leading aluminum deodorants.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convenient to purchase leading aluminum deodorants.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1026" name="Picture 2" descr="http://thepeoplespharmacy.graedonenterpris.netdna-cdn.com/wp-content/uploads/Deodoran_Man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72" y="2016898"/>
            <a:ext cx="4140529" cy="41543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80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234" y="507380"/>
            <a:ext cx="7147932" cy="919976"/>
          </a:xfrm>
        </p:spPr>
        <p:txBody>
          <a:bodyPr/>
          <a:lstStyle/>
          <a:p>
            <a:r>
              <a:rPr lang="en-US" dirty="0" smtClean="0"/>
              <a:t>Deodorants and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937" y="1427356"/>
            <a:ext cx="9768468" cy="506265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Darbre</a:t>
            </a:r>
            <a:r>
              <a:rPr lang="en-US" dirty="0" smtClean="0"/>
              <a:t>, Philippa D (2013)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 Examine recent evidence inking aluminum exposure with breast cancer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 Presence of aluminum in breast may alter breast microenvironment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disrupt iron metabolism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oxidative damage to cellular components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Consequences for breast </a:t>
            </a:r>
            <a:r>
              <a:rPr lang="en-US" smtClean="0"/>
              <a:t>epithelial cells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Chukwujindu</a:t>
            </a:r>
            <a:r>
              <a:rPr lang="en-US" dirty="0" smtClean="0"/>
              <a:t> M.A </a:t>
            </a:r>
            <a:r>
              <a:rPr lang="en-US" dirty="0" err="1" smtClean="0"/>
              <a:t>Iwegue</a:t>
            </a:r>
            <a:r>
              <a:rPr lang="en-US" dirty="0" smtClean="0"/>
              <a:t> (2015)</a:t>
            </a:r>
          </a:p>
          <a:p>
            <a:pPr lvl="1"/>
            <a:r>
              <a:rPr lang="en-US" dirty="0" smtClean="0"/>
              <a:t>Examined high concentrations of metals in Nigeria</a:t>
            </a:r>
          </a:p>
          <a:p>
            <a:pPr lvl="1"/>
            <a:r>
              <a:rPr lang="en-US" dirty="0" smtClean="0"/>
              <a:t>30 brands of commonly used underarm cosmetics</a:t>
            </a:r>
          </a:p>
          <a:p>
            <a:pPr lvl="1"/>
            <a:r>
              <a:rPr lang="en-US" dirty="0" smtClean="0"/>
              <a:t>High amounts of aluminum in underarm cosmetics</a:t>
            </a:r>
          </a:p>
          <a:p>
            <a:pPr lvl="1"/>
            <a:r>
              <a:rPr lang="en-US" dirty="0" smtClean="0"/>
              <a:t>Not regulated in Africa</a:t>
            </a:r>
          </a:p>
          <a:p>
            <a:pPr lvl="1"/>
            <a:r>
              <a:rPr lang="en-US" dirty="0" smtClean="0"/>
              <a:t>Found most women in Africa were not applying deodorant correctly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39</TotalTime>
  <Words>72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Franklin Gothic Book</vt:lpstr>
      <vt:lpstr>Crop</vt:lpstr>
      <vt:lpstr>Keeping abreast of the facts</vt:lpstr>
      <vt:lpstr>Why do we use deodorant containing aluminum? </vt:lpstr>
      <vt:lpstr>Deodorants and Research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abreast of the facts</dc:title>
  <dc:creator>Mel M</dc:creator>
  <cp:lastModifiedBy>Mel M</cp:lastModifiedBy>
  <cp:revision>5</cp:revision>
  <dcterms:created xsi:type="dcterms:W3CDTF">2016-03-30T16:32:13Z</dcterms:created>
  <dcterms:modified xsi:type="dcterms:W3CDTF">2016-03-30T17:11:53Z</dcterms:modified>
</cp:coreProperties>
</file>