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/>
    <p:restoredTop sz="94652"/>
  </p:normalViewPr>
  <p:slideViewPr>
    <p:cSldViewPr snapToGrid="0">
      <p:cViewPr>
        <p:scale>
          <a:sx n="160" d="100"/>
          <a:sy n="160" d="100"/>
        </p:scale>
        <p:origin x="-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75B9C-2B50-424A-C995-8B54D99A5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F6733A-5FAB-32D9-06C5-979544D6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15C78-2396-2BB7-9700-2218BEBC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29B32-4F6A-C888-97D4-2B57A64E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9BF98-8BAC-540B-A941-A0881829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22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5F717-7327-B612-26F5-38DB1AF7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CE6D0F-F32B-CE63-74F0-0A428ADAB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6222C0-1BBC-045B-525F-AE215917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304E0-DBFE-FE8A-D3C7-089B7B94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55DC96-3990-3A7A-70B9-C6D3578F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20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B91AF3-5953-9246-9370-EB2EE7153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2BDD8B-A4A0-3CB2-2CD9-3EE710431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0EF2FC-3558-3E5C-6C15-4B64C3C7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B3F3E8-96B3-A929-4146-6E082C34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C1336D-7CDD-153B-1968-E907D3F6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0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44943-3E8F-29C5-0266-A1A37855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5781B9-DE04-1D2E-2390-002490C9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137F-2922-1837-8F1F-BA2F9AB0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B7DB7D-EC5B-33C3-406F-3C784A17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F45534-88DD-47DA-52CE-6C43E3D1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3594C-1733-DB67-4743-BA898F33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B1B5F-04A1-F307-01EA-75133F11B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8EB0F9-1030-B2DD-0ACE-430A3725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F10AA-F104-7DB5-C5F7-2AC48C14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07FC9A-FEE2-C9E8-83B2-812A704D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98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6B5E-DC0F-3437-64C6-6A499519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F4CE34-23F2-B7CB-8F9B-E6C7684BC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835E7F-F1F9-ED1F-78D9-308306E78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D4201A-03BD-8B3C-7615-14A92AA4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F19C3A-00A6-7F4F-4E1E-4DAE23FF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0B7C08-9979-6654-C179-04168670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54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32AB0-1B52-4321-6207-16FE6F9F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1C3E32-4C19-56B0-CAE0-9CFB81829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253A3D-CAC6-57A3-20B7-AC8A3FC2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A457F0-D053-2630-0424-89A08607B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EC8DA9-2586-1E4A-1333-0160071C7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A4282A-4DD2-2CD6-3EF7-BB5DAC03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8FB5B2-820D-5300-090C-8DECFB17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86BD08-42F6-4B29-ABC0-6865CE7D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9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FB542-785E-BB66-B791-05455D4B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51BF27-FD57-25E3-D801-FC99F82D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A8829E-EBCE-5CE0-A532-6659AEF4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8440DD-0801-4662-04E1-70EE3DC6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0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D2E10C-8B02-93E4-0531-37D800CE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2F98AE-EC27-DF61-8129-FA84C087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E559DA-9473-81FF-C8C6-5FD7DABE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18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A8822-B84F-625F-FE1E-DE799E95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0EF4F8-3B07-063B-C6FF-6BC1480C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345FE7-A3A9-473D-D751-44785D5C7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DB67B-E60B-9935-B969-E76EED89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6D98CE-08EE-27A2-B2F1-42DC3729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6FA9A2-0DA1-C4D9-4944-F5C88CB3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02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B050E-0B23-20C5-7194-0D4CFB8A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FC18B8-E7D0-7315-81F0-98457F30B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EB8F1B-688D-D2CF-707D-08C802B62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A8E3BA-AB26-E767-1EAB-661F6E18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120A40-082C-C6B9-2D99-C9CD3371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317DBB-9EE8-1752-F975-EE43B599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28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6AC9A3-DCD4-B477-34C5-F42ED402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21C9F-0B8E-C26E-6372-FB1A93D56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242DE-DAFE-9088-0B67-1818D3BB0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B1CA8-5F36-A64F-AA54-9661EDCFC7B1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E91C6-4FA3-5CE5-9722-40301ED29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BE9D77-AC3D-DFD2-B030-E3CC88E4F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76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00B1984-01A0-CDBB-80A7-1E9E694B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0615"/>
            <a:ext cx="7772400" cy="6296770"/>
          </a:xfrm>
          <a:prstGeom prst="rect">
            <a:avLst/>
          </a:prstGeom>
        </p:spPr>
      </p:pic>
      <p:sp>
        <p:nvSpPr>
          <p:cNvPr id="59" name="Retângulo 58">
            <a:extLst>
              <a:ext uri="{FF2B5EF4-FFF2-40B4-BE49-F238E27FC236}">
                <a16:creationId xmlns:a16="http://schemas.microsoft.com/office/drawing/2014/main" id="{67546EE0-560A-DB8B-3F23-F1585DF98174}"/>
              </a:ext>
            </a:extLst>
          </p:cNvPr>
          <p:cNvSpPr/>
          <p:nvPr/>
        </p:nvSpPr>
        <p:spPr>
          <a:xfrm>
            <a:off x="2973788" y="477960"/>
            <a:ext cx="6718852" cy="5327374"/>
          </a:xfrm>
          <a:prstGeom prst="rect">
            <a:avLst/>
          </a:prstGeom>
          <a:solidFill>
            <a:srgbClr val="FFFFFF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39E6EA95-0B14-5C67-3DC2-973A9E66C2AC}"/>
              </a:ext>
            </a:extLst>
          </p:cNvPr>
          <p:cNvCxnSpPr>
            <a:cxnSpLocks/>
          </p:cNvCxnSpPr>
          <p:nvPr/>
        </p:nvCxnSpPr>
        <p:spPr>
          <a:xfrm>
            <a:off x="3513600" y="5451282"/>
            <a:ext cx="0" cy="29520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C6ED35F-0231-8ABD-E9D6-8D605D368369}"/>
              </a:ext>
            </a:extLst>
          </p:cNvPr>
          <p:cNvCxnSpPr>
            <a:cxnSpLocks/>
          </p:cNvCxnSpPr>
          <p:nvPr/>
        </p:nvCxnSpPr>
        <p:spPr>
          <a:xfrm>
            <a:off x="4753200" y="5304402"/>
            <a:ext cx="0" cy="44208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AF452A07-75D7-277B-A746-9EFF5D2977ED}"/>
              </a:ext>
            </a:extLst>
          </p:cNvPr>
          <p:cNvCxnSpPr>
            <a:cxnSpLocks/>
          </p:cNvCxnSpPr>
          <p:nvPr/>
        </p:nvCxnSpPr>
        <p:spPr>
          <a:xfrm>
            <a:off x="6373200" y="5018155"/>
            <a:ext cx="0" cy="620327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8CFFF9A4-6A7E-1C5B-3DF3-837E9608EF5A}"/>
              </a:ext>
            </a:extLst>
          </p:cNvPr>
          <p:cNvCxnSpPr>
            <a:cxnSpLocks/>
          </p:cNvCxnSpPr>
          <p:nvPr/>
        </p:nvCxnSpPr>
        <p:spPr>
          <a:xfrm>
            <a:off x="7964400" y="4594482"/>
            <a:ext cx="0" cy="104400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CB07A4B-5B49-C763-9311-552C88C427A2}"/>
              </a:ext>
            </a:extLst>
          </p:cNvPr>
          <p:cNvCxnSpPr>
            <a:cxnSpLocks/>
          </p:cNvCxnSpPr>
          <p:nvPr/>
        </p:nvCxnSpPr>
        <p:spPr>
          <a:xfrm>
            <a:off x="9260400" y="3910482"/>
            <a:ext cx="0" cy="167040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8BF5254-E518-52F2-D8D6-961A0BA2914B}"/>
              </a:ext>
            </a:extLst>
          </p:cNvPr>
          <p:cNvCxnSpPr>
            <a:cxnSpLocks/>
          </p:cNvCxnSpPr>
          <p:nvPr/>
        </p:nvCxnSpPr>
        <p:spPr>
          <a:xfrm>
            <a:off x="9520800" y="3232800"/>
            <a:ext cx="0" cy="25128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F17B60F-D8A4-41ED-D1ED-6A68ED5385C3}"/>
              </a:ext>
            </a:extLst>
          </p:cNvPr>
          <p:cNvCxnSpPr>
            <a:cxnSpLocks/>
          </p:cNvCxnSpPr>
          <p:nvPr/>
        </p:nvCxnSpPr>
        <p:spPr>
          <a:xfrm>
            <a:off x="8168400" y="4248882"/>
            <a:ext cx="0" cy="155645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A964A727-8E5C-8DC3-23A7-C6C0110ADCAB}"/>
              </a:ext>
            </a:extLst>
          </p:cNvPr>
          <p:cNvCxnSpPr>
            <a:cxnSpLocks/>
          </p:cNvCxnSpPr>
          <p:nvPr/>
        </p:nvCxnSpPr>
        <p:spPr>
          <a:xfrm>
            <a:off x="6604800" y="4774482"/>
            <a:ext cx="0" cy="9720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71B00BF5-B0C2-AB30-6F52-737B86C50417}"/>
              </a:ext>
            </a:extLst>
          </p:cNvPr>
          <p:cNvCxnSpPr>
            <a:cxnSpLocks/>
          </p:cNvCxnSpPr>
          <p:nvPr/>
        </p:nvCxnSpPr>
        <p:spPr>
          <a:xfrm>
            <a:off x="4941600" y="5105682"/>
            <a:ext cx="0" cy="6408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7FC60FC1-0E21-9961-324F-512DD7FC880E}"/>
              </a:ext>
            </a:extLst>
          </p:cNvPr>
          <p:cNvCxnSpPr>
            <a:cxnSpLocks/>
          </p:cNvCxnSpPr>
          <p:nvPr/>
        </p:nvCxnSpPr>
        <p:spPr>
          <a:xfrm>
            <a:off x="3673200" y="5386482"/>
            <a:ext cx="0" cy="3600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787A2321-1325-FC95-2521-9EEDE8527A80}"/>
              </a:ext>
            </a:extLst>
          </p:cNvPr>
          <p:cNvCxnSpPr>
            <a:cxnSpLocks/>
          </p:cNvCxnSpPr>
          <p:nvPr/>
        </p:nvCxnSpPr>
        <p:spPr>
          <a:xfrm>
            <a:off x="3848880" y="946205"/>
            <a:ext cx="0" cy="419551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2A6B40E2-5217-90A3-FFF7-252C7DC89EB3}"/>
              </a:ext>
            </a:extLst>
          </p:cNvPr>
          <p:cNvCxnSpPr>
            <a:cxnSpLocks/>
          </p:cNvCxnSpPr>
          <p:nvPr/>
        </p:nvCxnSpPr>
        <p:spPr>
          <a:xfrm>
            <a:off x="3848880" y="1482835"/>
            <a:ext cx="0" cy="49704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B1622346-C10F-37AB-5A4F-8FED21FFBEED}"/>
              </a:ext>
            </a:extLst>
          </p:cNvPr>
          <p:cNvSpPr txBox="1"/>
          <p:nvPr/>
        </p:nvSpPr>
        <p:spPr>
          <a:xfrm>
            <a:off x="3888602" y="1027202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Poisson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5871821-39B7-524E-AB18-DDFD281ECF1E}"/>
              </a:ext>
            </a:extLst>
          </p:cNvPr>
          <p:cNvSpPr txBox="1"/>
          <p:nvPr/>
        </p:nvSpPr>
        <p:spPr>
          <a:xfrm>
            <a:off x="3888602" y="1524335"/>
            <a:ext cx="412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Extra-Poisson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heteroscedasticity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13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6E51FBB1-88E2-B5F7-406A-47FBD9D52AC2}"/>
              </a:ext>
            </a:extLst>
          </p:cNvPr>
          <p:cNvCxnSpPr>
            <a:cxnSpLocks/>
          </p:cNvCxnSpPr>
          <p:nvPr/>
        </p:nvCxnSpPr>
        <p:spPr>
          <a:xfrm>
            <a:off x="3513600" y="5450400"/>
            <a:ext cx="0" cy="29520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E5DA168-66D5-67CD-1B69-42A5C5F56528}"/>
              </a:ext>
            </a:extLst>
          </p:cNvPr>
          <p:cNvCxnSpPr>
            <a:cxnSpLocks/>
          </p:cNvCxnSpPr>
          <p:nvPr/>
        </p:nvCxnSpPr>
        <p:spPr>
          <a:xfrm>
            <a:off x="4753200" y="5184000"/>
            <a:ext cx="0" cy="56160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4F5F028-E133-D457-7F96-DCC888C58953}"/>
              </a:ext>
            </a:extLst>
          </p:cNvPr>
          <p:cNvCxnSpPr>
            <a:cxnSpLocks/>
          </p:cNvCxnSpPr>
          <p:nvPr/>
        </p:nvCxnSpPr>
        <p:spPr>
          <a:xfrm>
            <a:off x="6373200" y="4968000"/>
            <a:ext cx="0" cy="77760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8C3E2B1-CF5D-DE06-7065-6FC3BBD6DE5D}"/>
              </a:ext>
            </a:extLst>
          </p:cNvPr>
          <p:cNvCxnSpPr>
            <a:cxnSpLocks/>
          </p:cNvCxnSpPr>
          <p:nvPr/>
        </p:nvCxnSpPr>
        <p:spPr>
          <a:xfrm>
            <a:off x="7964400" y="4593600"/>
            <a:ext cx="0" cy="104400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DD2F47A-288A-3214-A08F-DC323B2A491B}"/>
              </a:ext>
            </a:extLst>
          </p:cNvPr>
          <p:cNvCxnSpPr>
            <a:cxnSpLocks/>
          </p:cNvCxnSpPr>
          <p:nvPr/>
        </p:nvCxnSpPr>
        <p:spPr>
          <a:xfrm>
            <a:off x="9260400" y="3909600"/>
            <a:ext cx="0" cy="167040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7059C14-A3E4-20C9-691E-A42BEFCF753D}"/>
              </a:ext>
            </a:extLst>
          </p:cNvPr>
          <p:cNvCxnSpPr>
            <a:cxnSpLocks/>
          </p:cNvCxnSpPr>
          <p:nvPr/>
        </p:nvCxnSpPr>
        <p:spPr>
          <a:xfrm>
            <a:off x="9520800" y="3232800"/>
            <a:ext cx="0" cy="2512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4C06F1D-D940-6A35-3DD3-F2AE2DA02D85}"/>
              </a:ext>
            </a:extLst>
          </p:cNvPr>
          <p:cNvCxnSpPr>
            <a:cxnSpLocks/>
          </p:cNvCxnSpPr>
          <p:nvPr/>
        </p:nvCxnSpPr>
        <p:spPr>
          <a:xfrm>
            <a:off x="8168400" y="4248000"/>
            <a:ext cx="0" cy="1578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5AC8A5D-DC9C-5706-DC5D-6EE32AFAAE24}"/>
              </a:ext>
            </a:extLst>
          </p:cNvPr>
          <p:cNvCxnSpPr>
            <a:cxnSpLocks/>
          </p:cNvCxnSpPr>
          <p:nvPr/>
        </p:nvCxnSpPr>
        <p:spPr>
          <a:xfrm>
            <a:off x="6604800" y="4773600"/>
            <a:ext cx="0" cy="972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66BB09-7EB0-62A1-B5D6-D9064D718C5B}"/>
              </a:ext>
            </a:extLst>
          </p:cNvPr>
          <p:cNvCxnSpPr>
            <a:cxnSpLocks/>
          </p:cNvCxnSpPr>
          <p:nvPr/>
        </p:nvCxnSpPr>
        <p:spPr>
          <a:xfrm>
            <a:off x="4941600" y="5104800"/>
            <a:ext cx="0" cy="640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BB6934F-E0D9-0D44-6D50-00BC9690769E}"/>
              </a:ext>
            </a:extLst>
          </p:cNvPr>
          <p:cNvCxnSpPr>
            <a:cxnSpLocks/>
          </p:cNvCxnSpPr>
          <p:nvPr/>
        </p:nvCxnSpPr>
        <p:spPr>
          <a:xfrm>
            <a:off x="3673200" y="5385600"/>
            <a:ext cx="0" cy="360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187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Melina Leite</dc:creator>
  <cp:lastModifiedBy>Melina Leite</cp:lastModifiedBy>
  <cp:revision>1</cp:revision>
  <dcterms:created xsi:type="dcterms:W3CDTF">2025-08-25T11:46:39Z</dcterms:created>
  <dcterms:modified xsi:type="dcterms:W3CDTF">2025-08-25T12:59:50Z</dcterms:modified>
</cp:coreProperties>
</file>