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D38C46-F71C-214E-97B6-23F3B13950A4}" v="11" dt="2025-08-26T14:44:13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/>
    <p:restoredTop sz="94606"/>
  </p:normalViewPr>
  <p:slideViewPr>
    <p:cSldViewPr snapToGrid="0">
      <p:cViewPr varScale="1">
        <p:scale>
          <a:sx n="112" d="100"/>
          <a:sy n="112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lina Souza-Leite" userId="c67269ca-6720-4fd5-bd7e-644167bb9eee" providerId="ADAL" clId="{CD7D4478-5AC0-5D7D-BB2F-D4F1FCF10A58}"/>
    <pc:docChg chg="undo custSel addSld modSld sldOrd">
      <pc:chgData name="Melina Souza-Leite" userId="c67269ca-6720-4fd5-bd7e-644167bb9eee" providerId="ADAL" clId="{CD7D4478-5AC0-5D7D-BB2F-D4F1FCF10A58}" dt="2025-08-26T14:44:37.946" v="128" actId="732"/>
      <pc:docMkLst>
        <pc:docMk/>
      </pc:docMkLst>
      <pc:sldChg chg="modSp mod">
        <pc:chgData name="Melina Souza-Leite" userId="c67269ca-6720-4fd5-bd7e-644167bb9eee" providerId="ADAL" clId="{CD7D4478-5AC0-5D7D-BB2F-D4F1FCF10A58}" dt="2025-08-26T10:06:09.309" v="80" actId="20577"/>
        <pc:sldMkLst>
          <pc:docMk/>
          <pc:sldMk cId="178130780" sldId="256"/>
        </pc:sldMkLst>
        <pc:spChg chg="mod">
          <ac:chgData name="Melina Souza-Leite" userId="c67269ca-6720-4fd5-bd7e-644167bb9eee" providerId="ADAL" clId="{CD7D4478-5AC0-5D7D-BB2F-D4F1FCF10A58}" dt="2025-08-26T10:06:09.309" v="80" actId="20577"/>
          <ac:spMkLst>
            <pc:docMk/>
            <pc:sldMk cId="178130780" sldId="256"/>
            <ac:spMk id="77" creationId="{85871821-39B7-524E-AB18-DDFD281ECF1E}"/>
          </ac:spMkLst>
        </pc:spChg>
      </pc:sldChg>
      <pc:sldChg chg="addSp delSp modSp new mod setBg">
        <pc:chgData name="Melina Souza-Leite" userId="c67269ca-6720-4fd5-bd7e-644167bb9eee" providerId="ADAL" clId="{CD7D4478-5AC0-5D7D-BB2F-D4F1FCF10A58}" dt="2025-08-26T14:44:37.946" v="128" actId="732"/>
        <pc:sldMkLst>
          <pc:docMk/>
          <pc:sldMk cId="3769678540" sldId="258"/>
        </pc:sldMkLst>
        <pc:spChg chg="add del">
          <ac:chgData name="Melina Souza-Leite" userId="c67269ca-6720-4fd5-bd7e-644167bb9eee" providerId="ADAL" clId="{CD7D4478-5AC0-5D7D-BB2F-D4F1FCF10A58}" dt="2025-08-26T07:30:35.998" v="16" actId="26606"/>
          <ac:spMkLst>
            <pc:docMk/>
            <pc:sldMk cId="3769678540" sldId="258"/>
            <ac:spMk id="8" creationId="{42A4FC2C-047E-45A5-965D-8E1E3BF09BC6}"/>
          </ac:spMkLst>
        </pc:spChg>
        <pc:picChg chg="add del mod modCrop">
          <ac:chgData name="Melina Souza-Leite" userId="c67269ca-6720-4fd5-bd7e-644167bb9eee" providerId="ADAL" clId="{CD7D4478-5AC0-5D7D-BB2F-D4F1FCF10A58}" dt="2025-08-26T14:44:10.268" v="124" actId="478"/>
          <ac:picMkLst>
            <pc:docMk/>
            <pc:sldMk cId="3769678540" sldId="258"/>
            <ac:picMk id="3" creationId="{B04C548D-E1BB-2C2A-8ACD-CB12817C5BF0}"/>
          </ac:picMkLst>
        </pc:picChg>
        <pc:picChg chg="add del mod modCrop">
          <ac:chgData name="Melina Souza-Leite" userId="c67269ca-6720-4fd5-bd7e-644167bb9eee" providerId="ADAL" clId="{CD7D4478-5AC0-5D7D-BB2F-D4F1FCF10A58}" dt="2025-08-26T14:44:09.151" v="123" actId="478"/>
          <ac:picMkLst>
            <pc:docMk/>
            <pc:sldMk cId="3769678540" sldId="258"/>
            <ac:picMk id="5" creationId="{7429AA5B-C67A-774D-DD12-DFAA1F9E65B2}"/>
          </ac:picMkLst>
        </pc:picChg>
        <pc:picChg chg="add mod modCrop">
          <ac:chgData name="Melina Souza-Leite" userId="c67269ca-6720-4fd5-bd7e-644167bb9eee" providerId="ADAL" clId="{CD7D4478-5AC0-5D7D-BB2F-D4F1FCF10A58}" dt="2025-08-26T14:44:37.946" v="128" actId="732"/>
          <ac:picMkLst>
            <pc:docMk/>
            <pc:sldMk cId="3769678540" sldId="258"/>
            <ac:picMk id="6" creationId="{655CEC71-ACF5-2550-F655-7BFD7CEA6B7E}"/>
          </ac:picMkLst>
        </pc:picChg>
      </pc:sldChg>
      <pc:sldChg chg="addSp delSp modSp new mod ord">
        <pc:chgData name="Melina Souza-Leite" userId="c67269ca-6720-4fd5-bd7e-644167bb9eee" providerId="ADAL" clId="{CD7D4478-5AC0-5D7D-BB2F-D4F1FCF10A58}" dt="2025-08-26T14:42:28.843" v="122" actId="732"/>
        <pc:sldMkLst>
          <pc:docMk/>
          <pc:sldMk cId="3732661656" sldId="259"/>
        </pc:sldMkLst>
        <pc:picChg chg="add del mod modCrop">
          <ac:chgData name="Melina Souza-Leite" userId="c67269ca-6720-4fd5-bd7e-644167bb9eee" providerId="ADAL" clId="{CD7D4478-5AC0-5D7D-BB2F-D4F1FCF10A58}" dt="2025-08-26T14:41:34.381" v="116" actId="478"/>
          <ac:picMkLst>
            <pc:docMk/>
            <pc:sldMk cId="3732661656" sldId="259"/>
            <ac:picMk id="3" creationId="{4C4EBF0A-52ED-7FE9-3F68-FF1008EB0D85}"/>
          </ac:picMkLst>
        </pc:picChg>
        <pc:picChg chg="add mod modCrop">
          <ac:chgData name="Melina Souza-Leite" userId="c67269ca-6720-4fd5-bd7e-644167bb9eee" providerId="ADAL" clId="{CD7D4478-5AC0-5D7D-BB2F-D4F1FCF10A58}" dt="2025-08-26T14:42:28.843" v="122" actId="732"/>
          <ac:picMkLst>
            <pc:docMk/>
            <pc:sldMk cId="3732661656" sldId="259"/>
            <ac:picMk id="5" creationId="{3F05589C-D4E4-B80D-E5AE-FDD1B28D3C8E}"/>
          </ac:picMkLst>
        </pc:picChg>
      </pc:sldChg>
      <pc:sldChg chg="addSp modSp new mod">
        <pc:chgData name="Melina Souza-Leite" userId="c67269ca-6720-4fd5-bd7e-644167bb9eee" providerId="ADAL" clId="{CD7D4478-5AC0-5D7D-BB2F-D4F1FCF10A58}" dt="2025-08-26T11:35:57.003" v="115" actId="164"/>
        <pc:sldMkLst>
          <pc:docMk/>
          <pc:sldMk cId="782841038" sldId="260"/>
        </pc:sldMkLst>
        <pc:spChg chg="add mod">
          <ac:chgData name="Melina Souza-Leite" userId="c67269ca-6720-4fd5-bd7e-644167bb9eee" providerId="ADAL" clId="{CD7D4478-5AC0-5D7D-BB2F-D4F1FCF10A58}" dt="2025-08-26T11:32:54.564" v="85"/>
          <ac:spMkLst>
            <pc:docMk/>
            <pc:sldMk cId="782841038" sldId="260"/>
            <ac:spMk id="6" creationId="{871F6928-994D-39F0-1FEA-FF45224AE458}"/>
          </ac:spMkLst>
        </pc:spChg>
        <pc:spChg chg="add mod">
          <ac:chgData name="Melina Souza-Leite" userId="c67269ca-6720-4fd5-bd7e-644167bb9eee" providerId="ADAL" clId="{CD7D4478-5AC0-5D7D-BB2F-D4F1FCF10A58}" dt="2025-08-26T11:32:54.564" v="85"/>
          <ac:spMkLst>
            <pc:docMk/>
            <pc:sldMk cId="782841038" sldId="260"/>
            <ac:spMk id="7" creationId="{76986D9F-30B0-4609-4AF7-11B7A131963B}"/>
          </ac:spMkLst>
        </pc:spChg>
        <pc:spChg chg="add mod">
          <ac:chgData name="Melina Souza-Leite" userId="c67269ca-6720-4fd5-bd7e-644167bb9eee" providerId="ADAL" clId="{CD7D4478-5AC0-5D7D-BB2F-D4F1FCF10A58}" dt="2025-08-26T11:33:04.394" v="86"/>
          <ac:spMkLst>
            <pc:docMk/>
            <pc:sldMk cId="782841038" sldId="260"/>
            <ac:spMk id="8" creationId="{5F9446FB-01AA-DD73-0530-41F0EE8A857F}"/>
          </ac:spMkLst>
        </pc:spChg>
        <pc:spChg chg="add mod">
          <ac:chgData name="Melina Souza-Leite" userId="c67269ca-6720-4fd5-bd7e-644167bb9eee" providerId="ADAL" clId="{CD7D4478-5AC0-5D7D-BB2F-D4F1FCF10A58}" dt="2025-08-26T11:33:14.994" v="87"/>
          <ac:spMkLst>
            <pc:docMk/>
            <pc:sldMk cId="782841038" sldId="260"/>
            <ac:spMk id="11" creationId="{FD681725-073D-7BF6-7E7C-421F2AABC1AA}"/>
          </ac:spMkLst>
        </pc:spChg>
        <pc:spChg chg="add mod">
          <ac:chgData name="Melina Souza-Leite" userId="c67269ca-6720-4fd5-bd7e-644167bb9eee" providerId="ADAL" clId="{CD7D4478-5AC0-5D7D-BB2F-D4F1FCF10A58}" dt="2025-08-26T11:33:21.102" v="93" actId="20577"/>
          <ac:spMkLst>
            <pc:docMk/>
            <pc:sldMk cId="782841038" sldId="260"/>
            <ac:spMk id="12" creationId="{CCEEDEF4-81DA-5B77-9D90-A42A03D548C7}"/>
          </ac:spMkLst>
        </pc:spChg>
        <pc:grpChg chg="add">
          <ac:chgData name="Melina Souza-Leite" userId="c67269ca-6720-4fd5-bd7e-644167bb9eee" providerId="ADAL" clId="{CD7D4478-5AC0-5D7D-BB2F-D4F1FCF10A58}" dt="2025-08-26T11:35:57.003" v="115" actId="164"/>
          <ac:grpSpMkLst>
            <pc:docMk/>
            <pc:sldMk cId="782841038" sldId="260"/>
            <ac:grpSpMk id="29" creationId="{12352772-A1F3-1F5A-AA98-4782FEFB678D}"/>
          </ac:grpSpMkLst>
        </pc:grpChg>
        <pc:picChg chg="add mod">
          <ac:chgData name="Melina Souza-Leite" userId="c67269ca-6720-4fd5-bd7e-644167bb9eee" providerId="ADAL" clId="{CD7D4478-5AC0-5D7D-BB2F-D4F1FCF10A58}" dt="2025-08-26T11:32:41.234" v="84" actId="962"/>
          <ac:picMkLst>
            <pc:docMk/>
            <pc:sldMk cId="782841038" sldId="260"/>
            <ac:picMk id="3" creationId="{72B38CB9-AC7B-47E8-A37A-00A9D20D8C6A}"/>
          </ac:picMkLst>
        </pc:picChg>
        <pc:cxnChg chg="add mod">
          <ac:chgData name="Melina Souza-Leite" userId="c67269ca-6720-4fd5-bd7e-644167bb9eee" providerId="ADAL" clId="{CD7D4478-5AC0-5D7D-BB2F-D4F1FCF10A58}" dt="2025-08-26T11:32:54.564" v="85"/>
          <ac:cxnSpMkLst>
            <pc:docMk/>
            <pc:sldMk cId="782841038" sldId="260"/>
            <ac:cxnSpMk id="4" creationId="{23C1E78A-9AFC-3C71-1A15-E5EA2DC7BDED}"/>
          </ac:cxnSpMkLst>
        </pc:cxnChg>
        <pc:cxnChg chg="add mod">
          <ac:chgData name="Melina Souza-Leite" userId="c67269ca-6720-4fd5-bd7e-644167bb9eee" providerId="ADAL" clId="{CD7D4478-5AC0-5D7D-BB2F-D4F1FCF10A58}" dt="2025-08-26T11:32:54.564" v="85"/>
          <ac:cxnSpMkLst>
            <pc:docMk/>
            <pc:sldMk cId="782841038" sldId="260"/>
            <ac:cxnSpMk id="5" creationId="{BBCB7587-0496-C18B-17D6-5667065F5984}"/>
          </ac:cxnSpMkLst>
        </pc:cxnChg>
        <pc:cxnChg chg="add mod">
          <ac:chgData name="Melina Souza-Leite" userId="c67269ca-6720-4fd5-bd7e-644167bb9eee" providerId="ADAL" clId="{CD7D4478-5AC0-5D7D-BB2F-D4F1FCF10A58}" dt="2025-08-26T11:33:14.994" v="87"/>
          <ac:cxnSpMkLst>
            <pc:docMk/>
            <pc:sldMk cId="782841038" sldId="260"/>
            <ac:cxnSpMk id="9" creationId="{EAD461DF-FE1C-598E-F23F-AE6805372D4B}"/>
          </ac:cxnSpMkLst>
        </pc:cxnChg>
        <pc:cxnChg chg="add mod">
          <ac:chgData name="Melina Souza-Leite" userId="c67269ca-6720-4fd5-bd7e-644167bb9eee" providerId="ADAL" clId="{CD7D4478-5AC0-5D7D-BB2F-D4F1FCF10A58}" dt="2025-08-26T11:33:14.994" v="87"/>
          <ac:cxnSpMkLst>
            <pc:docMk/>
            <pc:sldMk cId="782841038" sldId="260"/>
            <ac:cxnSpMk id="10" creationId="{BA0395F9-E115-5304-96F5-F10D5BF7CC81}"/>
          </ac:cxnSpMkLst>
        </pc:cxnChg>
        <pc:cxnChg chg="add mod">
          <ac:chgData name="Melina Souza-Leite" userId="c67269ca-6720-4fd5-bd7e-644167bb9eee" providerId="ADAL" clId="{CD7D4478-5AC0-5D7D-BB2F-D4F1FCF10A58}" dt="2025-08-26T11:35:22.513" v="113" actId="1582"/>
          <ac:cxnSpMkLst>
            <pc:docMk/>
            <pc:sldMk cId="782841038" sldId="260"/>
            <ac:cxnSpMk id="13" creationId="{3C6CE4C0-BCB2-0CBD-0912-CB33F785B885}"/>
          </ac:cxnSpMkLst>
        </pc:cxnChg>
        <pc:cxnChg chg="add mod">
          <ac:chgData name="Melina Souza-Leite" userId="c67269ca-6720-4fd5-bd7e-644167bb9eee" providerId="ADAL" clId="{CD7D4478-5AC0-5D7D-BB2F-D4F1FCF10A58}" dt="2025-08-26T11:35:22.513" v="113" actId="1582"/>
          <ac:cxnSpMkLst>
            <pc:docMk/>
            <pc:sldMk cId="782841038" sldId="260"/>
            <ac:cxnSpMk id="14" creationId="{A153A245-97C6-BCA7-302F-E6EDBA1D5100}"/>
          </ac:cxnSpMkLst>
        </pc:cxnChg>
        <pc:cxnChg chg="add mod">
          <ac:chgData name="Melina Souza-Leite" userId="c67269ca-6720-4fd5-bd7e-644167bb9eee" providerId="ADAL" clId="{CD7D4478-5AC0-5D7D-BB2F-D4F1FCF10A58}" dt="2025-08-26T11:35:22.513" v="113" actId="1582"/>
          <ac:cxnSpMkLst>
            <pc:docMk/>
            <pc:sldMk cId="782841038" sldId="260"/>
            <ac:cxnSpMk id="15" creationId="{9469D9FF-B37F-E05B-0F82-815798756CC9}"/>
          </ac:cxnSpMkLst>
        </pc:cxnChg>
        <pc:cxnChg chg="add mod">
          <ac:chgData name="Melina Souza-Leite" userId="c67269ca-6720-4fd5-bd7e-644167bb9eee" providerId="ADAL" clId="{CD7D4478-5AC0-5D7D-BB2F-D4F1FCF10A58}" dt="2025-08-26T11:35:40.193" v="114" actId="14100"/>
          <ac:cxnSpMkLst>
            <pc:docMk/>
            <pc:sldMk cId="782841038" sldId="260"/>
            <ac:cxnSpMk id="16" creationId="{5DCC4D10-A193-D282-F98A-F4BFA65BAED7}"/>
          </ac:cxnSpMkLst>
        </pc:cxnChg>
        <pc:cxnChg chg="add mod">
          <ac:chgData name="Melina Souza-Leite" userId="c67269ca-6720-4fd5-bd7e-644167bb9eee" providerId="ADAL" clId="{CD7D4478-5AC0-5D7D-BB2F-D4F1FCF10A58}" dt="2025-08-26T11:35:22.513" v="113" actId="1582"/>
          <ac:cxnSpMkLst>
            <pc:docMk/>
            <pc:sldMk cId="782841038" sldId="260"/>
            <ac:cxnSpMk id="17" creationId="{4F85BFE9-C792-A537-5B62-52224975738C}"/>
          </ac:cxnSpMkLst>
        </pc:cxnChg>
        <pc:cxnChg chg="add mod">
          <ac:chgData name="Melina Souza-Leite" userId="c67269ca-6720-4fd5-bd7e-644167bb9eee" providerId="ADAL" clId="{CD7D4478-5AC0-5D7D-BB2F-D4F1FCF10A58}" dt="2025-08-26T11:35:22.513" v="113" actId="1582"/>
          <ac:cxnSpMkLst>
            <pc:docMk/>
            <pc:sldMk cId="782841038" sldId="260"/>
            <ac:cxnSpMk id="18" creationId="{8431825C-C729-0D40-1908-556D7AA2C0E7}"/>
          </ac:cxnSpMkLst>
        </pc:cxnChg>
        <pc:cxnChg chg="add mod">
          <ac:chgData name="Melina Souza-Leite" userId="c67269ca-6720-4fd5-bd7e-644167bb9eee" providerId="ADAL" clId="{CD7D4478-5AC0-5D7D-BB2F-D4F1FCF10A58}" dt="2025-08-26T11:35:22.513" v="113" actId="1582"/>
          <ac:cxnSpMkLst>
            <pc:docMk/>
            <pc:sldMk cId="782841038" sldId="260"/>
            <ac:cxnSpMk id="19" creationId="{89580F2F-2A26-F9E3-7901-F7EFF19868BD}"/>
          </ac:cxnSpMkLst>
        </pc:cxnChg>
        <pc:cxnChg chg="add mod">
          <ac:chgData name="Melina Souza-Leite" userId="c67269ca-6720-4fd5-bd7e-644167bb9eee" providerId="ADAL" clId="{CD7D4478-5AC0-5D7D-BB2F-D4F1FCF10A58}" dt="2025-08-26T11:35:22.513" v="113" actId="1582"/>
          <ac:cxnSpMkLst>
            <pc:docMk/>
            <pc:sldMk cId="782841038" sldId="260"/>
            <ac:cxnSpMk id="20" creationId="{4E15BDF5-6DD2-DE4F-2A60-95D7BA4592A5}"/>
          </ac:cxnSpMkLst>
        </pc:cxnChg>
        <pc:cxnChg chg="add mod">
          <ac:chgData name="Melina Souza-Leite" userId="c67269ca-6720-4fd5-bd7e-644167bb9eee" providerId="ADAL" clId="{CD7D4478-5AC0-5D7D-BB2F-D4F1FCF10A58}" dt="2025-08-26T11:35:22.513" v="113" actId="1582"/>
          <ac:cxnSpMkLst>
            <pc:docMk/>
            <pc:sldMk cId="782841038" sldId="260"/>
            <ac:cxnSpMk id="21" creationId="{A25C6EE4-5E76-B0CB-0803-37447C274A18}"/>
          </ac:cxnSpMkLst>
        </pc:cxnChg>
        <pc:cxnChg chg="add mod">
          <ac:chgData name="Melina Souza-Leite" userId="c67269ca-6720-4fd5-bd7e-644167bb9eee" providerId="ADAL" clId="{CD7D4478-5AC0-5D7D-BB2F-D4F1FCF10A58}" dt="2025-08-26T11:35:22.513" v="113" actId="1582"/>
          <ac:cxnSpMkLst>
            <pc:docMk/>
            <pc:sldMk cId="782841038" sldId="260"/>
            <ac:cxnSpMk id="22" creationId="{11B989E5-FA59-C74A-2C83-37F4251E97C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75B9C-2B50-424A-C995-8B54D99A5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F6733A-5FAB-32D9-06C5-979544D66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F15C78-2396-2BB7-9700-2218BEBC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1CA8-5F36-A64F-AA54-9661EDCFC7B1}" type="datetimeFigureOut">
              <a:rPr lang="pt-BR" smtClean="0"/>
              <a:t>26/08/2025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29B32-4F6A-C888-97D4-2B57A64EF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89BF98-8BAC-540B-A941-A0881829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B43-B903-6942-9BCB-B80D3D031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22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5F717-7327-B612-26F5-38DB1AF7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CE6D0F-F32B-CE63-74F0-0A428ADAB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6222C0-1BBC-045B-525F-AE215917F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1CA8-5F36-A64F-AA54-9661EDCFC7B1}" type="datetimeFigureOut">
              <a:rPr lang="pt-BR" smtClean="0"/>
              <a:t>26/08/2025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B304E0-DBFE-FE8A-D3C7-089B7B94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55DC96-3990-3A7A-70B9-C6D3578F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B43-B903-6942-9BCB-B80D3D031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20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B91AF3-5953-9246-9370-EB2EE7153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2BDD8B-A4A0-3CB2-2CD9-3EE710431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0EF2FC-3558-3E5C-6C15-4B64C3C7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1CA8-5F36-A64F-AA54-9661EDCFC7B1}" type="datetimeFigureOut">
              <a:rPr lang="pt-BR" smtClean="0"/>
              <a:t>26/08/2025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B3F3E8-96B3-A929-4146-6E082C34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C1336D-7CDD-153B-1968-E907D3F6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B43-B903-6942-9BCB-B80D3D031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30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44943-3E8F-29C5-0266-A1A37855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5781B9-DE04-1D2E-2390-002490C9F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A4137F-2922-1837-8F1F-BA2F9AB0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1CA8-5F36-A64F-AA54-9661EDCFC7B1}" type="datetimeFigureOut">
              <a:rPr lang="pt-BR" smtClean="0"/>
              <a:t>26/08/2025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B7DB7D-EC5B-33C3-406F-3C784A17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F45534-88DD-47DA-52CE-6C43E3D1F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B43-B903-6942-9BCB-B80D3D031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87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3594C-1733-DB67-4743-BA898F338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DB1B5F-04A1-F307-01EA-75133F11B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8EB0F9-1030-B2DD-0ACE-430A37257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1CA8-5F36-A64F-AA54-9661EDCFC7B1}" type="datetimeFigureOut">
              <a:rPr lang="pt-BR" smtClean="0"/>
              <a:t>26/08/2025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8F10AA-F104-7DB5-C5F7-2AC48C14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07FC9A-FEE2-C9E8-83B2-812A704D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B43-B903-6942-9BCB-B80D3D031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980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A6B5E-DC0F-3437-64C6-6A4995198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F4CE34-23F2-B7CB-8F9B-E6C7684BCF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835E7F-F1F9-ED1F-78D9-308306E78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D4201A-03BD-8B3C-7615-14A92AA4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1CA8-5F36-A64F-AA54-9661EDCFC7B1}" type="datetimeFigureOut">
              <a:rPr lang="pt-BR" smtClean="0"/>
              <a:t>26/08/2025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F19C3A-00A6-7F4F-4E1E-4DAE23FF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D0B7C08-9979-6654-C179-04168670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B43-B903-6942-9BCB-B80D3D031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54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32AB0-1B52-4321-6207-16FE6F9F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1C3E32-4C19-56B0-CAE0-9CFB81829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253A3D-CAC6-57A3-20B7-AC8A3FC28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2A457F0-D053-2630-0424-89A08607B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2EC8DA9-2586-1E4A-1333-0160071C7D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AA4282A-4DD2-2CD6-3EF7-BB5DAC03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1CA8-5F36-A64F-AA54-9661EDCFC7B1}" type="datetimeFigureOut">
              <a:rPr lang="pt-BR" smtClean="0"/>
              <a:t>26/08/2025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C8FB5B2-820D-5300-090C-8DECFB17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86BD08-42F6-4B29-ABC0-6865CE7DB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B43-B903-6942-9BCB-B80D3D031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097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FB542-785E-BB66-B791-05455D4B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51BF27-FD57-25E3-D801-FC99F82D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1CA8-5F36-A64F-AA54-9661EDCFC7B1}" type="datetimeFigureOut">
              <a:rPr lang="pt-BR" smtClean="0"/>
              <a:t>26/08/2025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A8829E-EBCE-5CE0-A532-6659AEF4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8440DD-0801-4662-04E1-70EE3DC6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B43-B903-6942-9BCB-B80D3D031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00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2D2E10C-8B02-93E4-0531-37D800CE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1CA8-5F36-A64F-AA54-9661EDCFC7B1}" type="datetimeFigureOut">
              <a:rPr lang="pt-BR" smtClean="0"/>
              <a:t>26/08/2025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42F98AE-EC27-DF61-8129-FA84C087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E559DA-9473-81FF-C8C6-5FD7DABE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B43-B903-6942-9BCB-B80D3D031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18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A8822-B84F-625F-FE1E-DE799E951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0EF4F8-3B07-063B-C6FF-6BC1480C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345FE7-A3A9-473D-D751-44785D5C7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EDB67B-E60B-9935-B969-E76EED89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1CA8-5F36-A64F-AA54-9661EDCFC7B1}" type="datetimeFigureOut">
              <a:rPr lang="pt-BR" smtClean="0"/>
              <a:t>26/08/2025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6D98CE-08EE-27A2-B2F1-42DC3729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6FA9A2-0DA1-C4D9-4944-F5C88CB3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B43-B903-6942-9BCB-B80D3D031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026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B050E-0B23-20C5-7194-0D4CFB8A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BFC18B8-E7D0-7315-81F0-98457F30B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3EB8F1B-688D-D2CF-707D-08C802B62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5A8E3BA-AB26-E767-1EAB-661F6E18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B1CA8-5F36-A64F-AA54-9661EDCFC7B1}" type="datetimeFigureOut">
              <a:rPr lang="pt-BR" smtClean="0"/>
              <a:t>26/08/2025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120A40-082C-C6B9-2D99-C9CD33712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317DBB-9EE8-1752-F975-EE43B599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13B43-B903-6942-9BCB-B80D3D031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28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6AC9A3-DCD4-B477-34C5-F42ED402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421C9F-0B8E-C26E-6372-FB1A93D56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9242DE-DAFE-9088-0B67-1818D3BB0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6B1CA8-5F36-A64F-AA54-9661EDCFC7B1}" type="datetimeFigureOut">
              <a:rPr lang="pt-BR" smtClean="0"/>
              <a:t>26/08/2025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AE91C6-4FA3-5CE5-9722-40301ED29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BE9D77-AC3D-DFD2-B030-E3CC88E4F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D13B43-B903-6942-9BCB-B80D3D031F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76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00B1984-01A0-CDBB-80A7-1E9E694BD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0615"/>
            <a:ext cx="7772400" cy="6296770"/>
          </a:xfrm>
          <a:prstGeom prst="rect">
            <a:avLst/>
          </a:prstGeom>
        </p:spPr>
      </p:pic>
      <p:sp>
        <p:nvSpPr>
          <p:cNvPr id="59" name="Retângulo 58">
            <a:extLst>
              <a:ext uri="{FF2B5EF4-FFF2-40B4-BE49-F238E27FC236}">
                <a16:creationId xmlns:a16="http://schemas.microsoft.com/office/drawing/2014/main" id="{67546EE0-560A-DB8B-3F23-F1585DF98174}"/>
              </a:ext>
            </a:extLst>
          </p:cNvPr>
          <p:cNvSpPr/>
          <p:nvPr/>
        </p:nvSpPr>
        <p:spPr>
          <a:xfrm>
            <a:off x="2973788" y="477960"/>
            <a:ext cx="6718852" cy="5327374"/>
          </a:xfrm>
          <a:prstGeom prst="rect">
            <a:avLst/>
          </a:prstGeom>
          <a:solidFill>
            <a:srgbClr val="FFFFFF">
              <a:alpha val="5725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60" name="Conector de Seta Reta 59">
            <a:extLst>
              <a:ext uri="{FF2B5EF4-FFF2-40B4-BE49-F238E27FC236}">
                <a16:creationId xmlns:a16="http://schemas.microsoft.com/office/drawing/2014/main" id="{39E6EA95-0B14-5C67-3DC2-973A9E66C2AC}"/>
              </a:ext>
            </a:extLst>
          </p:cNvPr>
          <p:cNvCxnSpPr>
            <a:cxnSpLocks/>
          </p:cNvCxnSpPr>
          <p:nvPr/>
        </p:nvCxnSpPr>
        <p:spPr>
          <a:xfrm>
            <a:off x="3513600" y="5451282"/>
            <a:ext cx="0" cy="29520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9C6ED35F-0231-8ABD-E9D6-8D605D368369}"/>
              </a:ext>
            </a:extLst>
          </p:cNvPr>
          <p:cNvCxnSpPr>
            <a:cxnSpLocks/>
          </p:cNvCxnSpPr>
          <p:nvPr/>
        </p:nvCxnSpPr>
        <p:spPr>
          <a:xfrm>
            <a:off x="4753200" y="5304402"/>
            <a:ext cx="0" cy="44208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AF452A07-75D7-277B-A746-9EFF5D2977ED}"/>
              </a:ext>
            </a:extLst>
          </p:cNvPr>
          <p:cNvCxnSpPr>
            <a:cxnSpLocks/>
          </p:cNvCxnSpPr>
          <p:nvPr/>
        </p:nvCxnSpPr>
        <p:spPr>
          <a:xfrm>
            <a:off x="6373200" y="5018155"/>
            <a:ext cx="0" cy="620327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8CFFF9A4-6A7E-1C5B-3DF3-837E9608EF5A}"/>
              </a:ext>
            </a:extLst>
          </p:cNvPr>
          <p:cNvCxnSpPr>
            <a:cxnSpLocks/>
          </p:cNvCxnSpPr>
          <p:nvPr/>
        </p:nvCxnSpPr>
        <p:spPr>
          <a:xfrm>
            <a:off x="7964400" y="4594482"/>
            <a:ext cx="0" cy="104400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7CB07A4B-5B49-C763-9311-552C88C427A2}"/>
              </a:ext>
            </a:extLst>
          </p:cNvPr>
          <p:cNvCxnSpPr>
            <a:cxnSpLocks/>
          </p:cNvCxnSpPr>
          <p:nvPr/>
        </p:nvCxnSpPr>
        <p:spPr>
          <a:xfrm>
            <a:off x="9260400" y="3910482"/>
            <a:ext cx="0" cy="1670400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48BF5254-E518-52F2-D8D6-961A0BA2914B}"/>
              </a:ext>
            </a:extLst>
          </p:cNvPr>
          <p:cNvCxnSpPr>
            <a:cxnSpLocks/>
          </p:cNvCxnSpPr>
          <p:nvPr/>
        </p:nvCxnSpPr>
        <p:spPr>
          <a:xfrm>
            <a:off x="9520800" y="3232800"/>
            <a:ext cx="0" cy="251280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>
            <a:extLst>
              <a:ext uri="{FF2B5EF4-FFF2-40B4-BE49-F238E27FC236}">
                <a16:creationId xmlns:a16="http://schemas.microsoft.com/office/drawing/2014/main" id="{AF17B60F-D8A4-41ED-D1ED-6A68ED5385C3}"/>
              </a:ext>
            </a:extLst>
          </p:cNvPr>
          <p:cNvCxnSpPr>
            <a:cxnSpLocks/>
          </p:cNvCxnSpPr>
          <p:nvPr/>
        </p:nvCxnSpPr>
        <p:spPr>
          <a:xfrm>
            <a:off x="8168400" y="4248882"/>
            <a:ext cx="0" cy="1556452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>
            <a:extLst>
              <a:ext uri="{FF2B5EF4-FFF2-40B4-BE49-F238E27FC236}">
                <a16:creationId xmlns:a16="http://schemas.microsoft.com/office/drawing/2014/main" id="{A964A727-8E5C-8DC3-23A7-C6C0110ADCAB}"/>
              </a:ext>
            </a:extLst>
          </p:cNvPr>
          <p:cNvCxnSpPr>
            <a:cxnSpLocks/>
          </p:cNvCxnSpPr>
          <p:nvPr/>
        </p:nvCxnSpPr>
        <p:spPr>
          <a:xfrm>
            <a:off x="6604800" y="4774482"/>
            <a:ext cx="0" cy="97200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>
            <a:extLst>
              <a:ext uri="{FF2B5EF4-FFF2-40B4-BE49-F238E27FC236}">
                <a16:creationId xmlns:a16="http://schemas.microsoft.com/office/drawing/2014/main" id="{71B00BF5-B0C2-AB30-6F52-737B86C50417}"/>
              </a:ext>
            </a:extLst>
          </p:cNvPr>
          <p:cNvCxnSpPr>
            <a:cxnSpLocks/>
          </p:cNvCxnSpPr>
          <p:nvPr/>
        </p:nvCxnSpPr>
        <p:spPr>
          <a:xfrm>
            <a:off x="4941600" y="5105682"/>
            <a:ext cx="0" cy="64080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>
            <a:extLst>
              <a:ext uri="{FF2B5EF4-FFF2-40B4-BE49-F238E27FC236}">
                <a16:creationId xmlns:a16="http://schemas.microsoft.com/office/drawing/2014/main" id="{7FC60FC1-0E21-9961-324F-512DD7FC880E}"/>
              </a:ext>
            </a:extLst>
          </p:cNvPr>
          <p:cNvCxnSpPr>
            <a:cxnSpLocks/>
          </p:cNvCxnSpPr>
          <p:nvPr/>
        </p:nvCxnSpPr>
        <p:spPr>
          <a:xfrm>
            <a:off x="3673200" y="5386482"/>
            <a:ext cx="0" cy="36000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>
            <a:extLst>
              <a:ext uri="{FF2B5EF4-FFF2-40B4-BE49-F238E27FC236}">
                <a16:creationId xmlns:a16="http://schemas.microsoft.com/office/drawing/2014/main" id="{787A2321-1325-FC95-2521-9EEDE8527A80}"/>
              </a:ext>
            </a:extLst>
          </p:cNvPr>
          <p:cNvCxnSpPr>
            <a:cxnSpLocks/>
          </p:cNvCxnSpPr>
          <p:nvPr/>
        </p:nvCxnSpPr>
        <p:spPr>
          <a:xfrm>
            <a:off x="3848880" y="946205"/>
            <a:ext cx="0" cy="419551"/>
          </a:xfrm>
          <a:prstGeom prst="straightConnector1">
            <a:avLst/>
          </a:prstGeom>
          <a:ln w="57150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2A6B40E2-5217-90A3-FFF7-252C7DC89EB3}"/>
              </a:ext>
            </a:extLst>
          </p:cNvPr>
          <p:cNvCxnSpPr>
            <a:cxnSpLocks/>
          </p:cNvCxnSpPr>
          <p:nvPr/>
        </p:nvCxnSpPr>
        <p:spPr>
          <a:xfrm>
            <a:off x="3848880" y="1482835"/>
            <a:ext cx="0" cy="49704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B1622346-C10F-37AB-5A4F-8FED21FFBEED}"/>
              </a:ext>
            </a:extLst>
          </p:cNvPr>
          <p:cNvSpPr txBox="1"/>
          <p:nvPr/>
        </p:nvSpPr>
        <p:spPr>
          <a:xfrm>
            <a:off x="3888602" y="1027202"/>
            <a:ext cx="1744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Poisson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85871821-39B7-524E-AB18-DDFD281ECF1E}"/>
              </a:ext>
            </a:extLst>
          </p:cNvPr>
          <p:cNvSpPr txBox="1"/>
          <p:nvPr/>
        </p:nvSpPr>
        <p:spPr>
          <a:xfrm>
            <a:off x="3888602" y="1524335"/>
            <a:ext cx="5028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Extra-Poisson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increases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600" dirty="0" err="1">
                <a:latin typeface="Arial" panose="020B0604020202020204" pitchFamily="34" charset="0"/>
                <a:cs typeface="Arial" panose="020B0604020202020204" pitchFamily="34" charset="0"/>
              </a:rPr>
              <a:t>Environment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30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2352772-A1F3-1F5A-AA98-4782FEFB678D}"/>
              </a:ext>
            </a:extLst>
          </p:cNvPr>
          <p:cNvGrpSpPr/>
          <p:nvPr/>
        </p:nvGrpSpPr>
        <p:grpSpPr>
          <a:xfrm>
            <a:off x="2254250" y="311150"/>
            <a:ext cx="7683500" cy="6235700"/>
            <a:chOff x="2254250" y="311150"/>
            <a:chExt cx="7683500" cy="6235700"/>
          </a:xfrm>
        </p:grpSpPr>
        <p:pic>
          <p:nvPicPr>
            <p:cNvPr id="3" name="Imagem 2" descr="Gráfico, Gráfico de dispersão&#10;&#10;O conteúdo gerado por IA pode estar incorreto.">
              <a:extLst>
                <a:ext uri="{FF2B5EF4-FFF2-40B4-BE49-F238E27FC236}">
                  <a16:creationId xmlns:a16="http://schemas.microsoft.com/office/drawing/2014/main" id="{72B38CB9-AC7B-47E8-A37A-00A9D20D8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4250" y="311150"/>
              <a:ext cx="7683500" cy="6235700"/>
            </a:xfrm>
            <a:prstGeom prst="rect">
              <a:avLst/>
            </a:prstGeom>
          </p:spPr>
        </p:pic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F9446FB-01AA-DD73-0530-41F0EE8A857F}"/>
                </a:ext>
              </a:extLst>
            </p:cNvPr>
            <p:cNvSpPr/>
            <p:nvPr/>
          </p:nvSpPr>
          <p:spPr>
            <a:xfrm>
              <a:off x="2973788" y="477960"/>
              <a:ext cx="6718852" cy="5327374"/>
            </a:xfrm>
            <a:prstGeom prst="rect">
              <a:avLst/>
            </a:prstGeom>
            <a:solidFill>
              <a:srgbClr val="FFFFFF">
                <a:alpha val="57255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EAD461DF-FE1C-598E-F23F-AE6805372D4B}"/>
                </a:ext>
              </a:extLst>
            </p:cNvPr>
            <p:cNvCxnSpPr>
              <a:cxnSpLocks/>
            </p:cNvCxnSpPr>
            <p:nvPr/>
          </p:nvCxnSpPr>
          <p:spPr>
            <a:xfrm>
              <a:off x="3848880" y="946205"/>
              <a:ext cx="0" cy="419551"/>
            </a:xfrm>
            <a:prstGeom prst="straightConnector1">
              <a:avLst/>
            </a:prstGeom>
            <a:ln w="57150">
              <a:solidFill>
                <a:srgbClr val="00B0F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BA0395F9-E115-5304-96F5-F10D5BF7CC81}"/>
                </a:ext>
              </a:extLst>
            </p:cNvPr>
            <p:cNvCxnSpPr>
              <a:cxnSpLocks/>
            </p:cNvCxnSpPr>
            <p:nvPr/>
          </p:nvCxnSpPr>
          <p:spPr>
            <a:xfrm>
              <a:off x="3848880" y="1482835"/>
              <a:ext cx="0" cy="49704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D681725-073D-7BF6-7E7C-421F2AABC1AA}"/>
                </a:ext>
              </a:extLst>
            </p:cNvPr>
            <p:cNvSpPr txBox="1"/>
            <p:nvPr/>
          </p:nvSpPr>
          <p:spPr>
            <a:xfrm>
              <a:off x="3888602" y="1027202"/>
              <a:ext cx="1744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Arial" panose="020B0604020202020204" pitchFamily="34" charset="0"/>
                  <a:cs typeface="Arial" panose="020B0604020202020204" pitchFamily="34" charset="0"/>
                </a:rPr>
                <a:t>Poisson </a:t>
              </a:r>
              <a:r>
                <a:rPr lang="pt-B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variance</a:t>
              </a:r>
              <a:endParaRPr lang="pt-BR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CEEDEF4-81DA-5B77-9D90-A42A03D548C7}"/>
                </a:ext>
              </a:extLst>
            </p:cNvPr>
            <p:cNvSpPr txBox="1"/>
            <p:nvPr/>
          </p:nvSpPr>
          <p:spPr>
            <a:xfrm>
              <a:off x="3888602" y="1524335"/>
              <a:ext cx="22926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Extra-Poisson</a:t>
              </a:r>
              <a:r>
                <a:rPr lang="pt-BR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pt-BR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variance</a:t>
              </a:r>
              <a:endParaRPr lang="pt-BR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C6CE4C0-BCB2-0CBD-0912-CB33F785B885}"/>
                </a:ext>
              </a:extLst>
            </p:cNvPr>
            <p:cNvCxnSpPr>
              <a:cxnSpLocks/>
            </p:cNvCxnSpPr>
            <p:nvPr/>
          </p:nvCxnSpPr>
          <p:spPr>
            <a:xfrm>
              <a:off x="3513600" y="5374200"/>
              <a:ext cx="0" cy="295200"/>
            </a:xfrm>
            <a:prstGeom prst="straightConnector1">
              <a:avLst/>
            </a:prstGeom>
            <a:ln w="57150">
              <a:solidFill>
                <a:srgbClr val="00B0F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A153A245-97C6-BCA7-302F-E6EDBA1D5100}"/>
                </a:ext>
              </a:extLst>
            </p:cNvPr>
            <p:cNvCxnSpPr>
              <a:cxnSpLocks/>
            </p:cNvCxnSpPr>
            <p:nvPr/>
          </p:nvCxnSpPr>
          <p:spPr>
            <a:xfrm>
              <a:off x="4753200" y="5107800"/>
              <a:ext cx="0" cy="561600"/>
            </a:xfrm>
            <a:prstGeom prst="straightConnector1">
              <a:avLst/>
            </a:prstGeom>
            <a:ln w="57150">
              <a:solidFill>
                <a:srgbClr val="00B0F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9469D9FF-B37F-E05B-0F82-815798756CC9}"/>
                </a:ext>
              </a:extLst>
            </p:cNvPr>
            <p:cNvCxnSpPr>
              <a:cxnSpLocks/>
            </p:cNvCxnSpPr>
            <p:nvPr/>
          </p:nvCxnSpPr>
          <p:spPr>
            <a:xfrm>
              <a:off x="6373200" y="4891800"/>
              <a:ext cx="0" cy="777600"/>
            </a:xfrm>
            <a:prstGeom prst="straightConnector1">
              <a:avLst/>
            </a:prstGeom>
            <a:ln w="57150">
              <a:solidFill>
                <a:srgbClr val="00B0F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5DCC4D10-A193-D282-F98A-F4BFA65BAED7}"/>
                </a:ext>
              </a:extLst>
            </p:cNvPr>
            <p:cNvCxnSpPr>
              <a:cxnSpLocks/>
            </p:cNvCxnSpPr>
            <p:nvPr/>
          </p:nvCxnSpPr>
          <p:spPr>
            <a:xfrm>
              <a:off x="7964400" y="4517400"/>
              <a:ext cx="0" cy="1152000"/>
            </a:xfrm>
            <a:prstGeom prst="straightConnector1">
              <a:avLst/>
            </a:prstGeom>
            <a:ln w="57150">
              <a:solidFill>
                <a:srgbClr val="00B0F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>
              <a:extLst>
                <a:ext uri="{FF2B5EF4-FFF2-40B4-BE49-F238E27FC236}">
                  <a16:creationId xmlns:a16="http://schemas.microsoft.com/office/drawing/2014/main" id="{4F85BFE9-C792-A537-5B62-52224975738C}"/>
                </a:ext>
              </a:extLst>
            </p:cNvPr>
            <p:cNvCxnSpPr>
              <a:cxnSpLocks/>
            </p:cNvCxnSpPr>
            <p:nvPr/>
          </p:nvCxnSpPr>
          <p:spPr>
            <a:xfrm>
              <a:off x="9260400" y="3833400"/>
              <a:ext cx="0" cy="1670400"/>
            </a:xfrm>
            <a:prstGeom prst="straightConnector1">
              <a:avLst/>
            </a:prstGeom>
            <a:ln w="57150">
              <a:solidFill>
                <a:srgbClr val="00B0F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8431825C-C729-0D40-1908-556D7AA2C0E7}"/>
                </a:ext>
              </a:extLst>
            </p:cNvPr>
            <p:cNvCxnSpPr>
              <a:cxnSpLocks/>
            </p:cNvCxnSpPr>
            <p:nvPr/>
          </p:nvCxnSpPr>
          <p:spPr>
            <a:xfrm>
              <a:off x="9520800" y="2590800"/>
              <a:ext cx="0" cy="307860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89580F2F-2A26-F9E3-7901-F7EFF19868BD}"/>
                </a:ext>
              </a:extLst>
            </p:cNvPr>
            <p:cNvCxnSpPr>
              <a:cxnSpLocks/>
            </p:cNvCxnSpPr>
            <p:nvPr/>
          </p:nvCxnSpPr>
          <p:spPr>
            <a:xfrm>
              <a:off x="8168400" y="3647440"/>
              <a:ext cx="0" cy="20333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4E15BDF5-6DD2-DE4F-2A60-95D7BA4592A5}"/>
                </a:ext>
              </a:extLst>
            </p:cNvPr>
            <p:cNvCxnSpPr>
              <a:cxnSpLocks/>
            </p:cNvCxnSpPr>
            <p:nvPr/>
          </p:nvCxnSpPr>
          <p:spPr>
            <a:xfrm>
              <a:off x="6604800" y="4216400"/>
              <a:ext cx="0" cy="145300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A25C6EE4-5E76-B0CB-0803-37447C274A18}"/>
                </a:ext>
              </a:extLst>
            </p:cNvPr>
            <p:cNvCxnSpPr>
              <a:cxnSpLocks/>
            </p:cNvCxnSpPr>
            <p:nvPr/>
          </p:nvCxnSpPr>
          <p:spPr>
            <a:xfrm>
              <a:off x="4941600" y="4815840"/>
              <a:ext cx="0" cy="8535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11B989E5-FA59-C74A-2C83-37F4251E97CC}"/>
                </a:ext>
              </a:extLst>
            </p:cNvPr>
            <p:cNvCxnSpPr>
              <a:cxnSpLocks/>
            </p:cNvCxnSpPr>
            <p:nvPr/>
          </p:nvCxnSpPr>
          <p:spPr>
            <a:xfrm>
              <a:off x="3673200" y="5201920"/>
              <a:ext cx="0" cy="46748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2841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de Seta Reta 1">
            <a:extLst>
              <a:ext uri="{FF2B5EF4-FFF2-40B4-BE49-F238E27FC236}">
                <a16:creationId xmlns:a16="http://schemas.microsoft.com/office/drawing/2014/main" id="{6E51FBB1-88E2-B5F7-406A-47FBD9D52AC2}"/>
              </a:ext>
            </a:extLst>
          </p:cNvPr>
          <p:cNvCxnSpPr>
            <a:cxnSpLocks/>
          </p:cNvCxnSpPr>
          <p:nvPr/>
        </p:nvCxnSpPr>
        <p:spPr>
          <a:xfrm>
            <a:off x="3513600" y="5450400"/>
            <a:ext cx="0" cy="29520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EE5DA168-66D5-67CD-1B69-42A5C5F56528}"/>
              </a:ext>
            </a:extLst>
          </p:cNvPr>
          <p:cNvCxnSpPr>
            <a:cxnSpLocks/>
          </p:cNvCxnSpPr>
          <p:nvPr/>
        </p:nvCxnSpPr>
        <p:spPr>
          <a:xfrm>
            <a:off x="4753200" y="5184000"/>
            <a:ext cx="0" cy="56160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94F5F028-E133-D457-7F96-DCC888C58953}"/>
              </a:ext>
            </a:extLst>
          </p:cNvPr>
          <p:cNvCxnSpPr>
            <a:cxnSpLocks/>
          </p:cNvCxnSpPr>
          <p:nvPr/>
        </p:nvCxnSpPr>
        <p:spPr>
          <a:xfrm>
            <a:off x="6373200" y="4968000"/>
            <a:ext cx="0" cy="77760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68C3E2B1-CF5D-DE06-7065-6FC3BBD6DE5D}"/>
              </a:ext>
            </a:extLst>
          </p:cNvPr>
          <p:cNvCxnSpPr>
            <a:cxnSpLocks/>
          </p:cNvCxnSpPr>
          <p:nvPr/>
        </p:nvCxnSpPr>
        <p:spPr>
          <a:xfrm>
            <a:off x="7964400" y="4593600"/>
            <a:ext cx="0" cy="104400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2DD2F47A-288A-3214-A08F-DC323B2A491B}"/>
              </a:ext>
            </a:extLst>
          </p:cNvPr>
          <p:cNvCxnSpPr>
            <a:cxnSpLocks/>
          </p:cNvCxnSpPr>
          <p:nvPr/>
        </p:nvCxnSpPr>
        <p:spPr>
          <a:xfrm>
            <a:off x="9260400" y="3909600"/>
            <a:ext cx="0" cy="1670400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7059C14-A3E4-20C9-691E-A42BEFCF753D}"/>
              </a:ext>
            </a:extLst>
          </p:cNvPr>
          <p:cNvCxnSpPr>
            <a:cxnSpLocks/>
          </p:cNvCxnSpPr>
          <p:nvPr/>
        </p:nvCxnSpPr>
        <p:spPr>
          <a:xfrm>
            <a:off x="9520800" y="3232800"/>
            <a:ext cx="0" cy="25128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4C06F1D-D940-6A35-3DD3-F2AE2DA02D85}"/>
              </a:ext>
            </a:extLst>
          </p:cNvPr>
          <p:cNvCxnSpPr>
            <a:cxnSpLocks/>
          </p:cNvCxnSpPr>
          <p:nvPr/>
        </p:nvCxnSpPr>
        <p:spPr>
          <a:xfrm>
            <a:off x="8168400" y="4248000"/>
            <a:ext cx="0" cy="15780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5AC8A5D-DC9C-5706-DC5D-6EE32AFAAE24}"/>
              </a:ext>
            </a:extLst>
          </p:cNvPr>
          <p:cNvCxnSpPr>
            <a:cxnSpLocks/>
          </p:cNvCxnSpPr>
          <p:nvPr/>
        </p:nvCxnSpPr>
        <p:spPr>
          <a:xfrm>
            <a:off x="6604800" y="4773600"/>
            <a:ext cx="0" cy="9720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266BB09-7EB0-62A1-B5D6-D9064D718C5B}"/>
              </a:ext>
            </a:extLst>
          </p:cNvPr>
          <p:cNvCxnSpPr>
            <a:cxnSpLocks/>
          </p:cNvCxnSpPr>
          <p:nvPr/>
        </p:nvCxnSpPr>
        <p:spPr>
          <a:xfrm>
            <a:off x="4941600" y="5104800"/>
            <a:ext cx="0" cy="6408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8BB6934F-E0D9-0D44-6D50-00BC9690769E}"/>
              </a:ext>
            </a:extLst>
          </p:cNvPr>
          <p:cNvCxnSpPr>
            <a:cxnSpLocks/>
          </p:cNvCxnSpPr>
          <p:nvPr/>
        </p:nvCxnSpPr>
        <p:spPr>
          <a:xfrm>
            <a:off x="3673200" y="5385600"/>
            <a:ext cx="0" cy="36000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318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3F05589C-D4E4-B80D-E5AE-FDD1B28D3C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28" t="16250" r="52990" b="40735"/>
          <a:stretch>
            <a:fillRect/>
          </a:stretch>
        </p:blipFill>
        <p:spPr>
          <a:xfrm>
            <a:off x="2125980" y="1680210"/>
            <a:ext cx="33718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61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Texto&#10;&#10;O conteúdo gerado por IA pode estar incorreto.">
            <a:extLst>
              <a:ext uri="{FF2B5EF4-FFF2-40B4-BE49-F238E27FC236}">
                <a16:creationId xmlns:a16="http://schemas.microsoft.com/office/drawing/2014/main" id="{655CEC71-ACF5-2550-F655-7BFD7CEA6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422" t="16250" r="11961" b="41838"/>
          <a:stretch>
            <a:fillRect/>
          </a:stretch>
        </p:blipFill>
        <p:spPr>
          <a:xfrm>
            <a:off x="2171700" y="1680210"/>
            <a:ext cx="284607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78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12</Words>
  <Application>Microsoft Macintosh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Melina Leite</dc:creator>
  <cp:lastModifiedBy>Melina Leite</cp:lastModifiedBy>
  <cp:revision>1</cp:revision>
  <dcterms:created xsi:type="dcterms:W3CDTF">2025-08-25T11:46:39Z</dcterms:created>
  <dcterms:modified xsi:type="dcterms:W3CDTF">2025-08-26T14:44:39Z</dcterms:modified>
</cp:coreProperties>
</file>