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6" userDrawn="1">
          <p15:clr>
            <a:srgbClr val="A4A3A4"/>
          </p15:clr>
        </p15:guide>
        <p15:guide id="2" pos="10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5B6"/>
    <a:srgbClr val="A13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2"/>
    <p:restoredTop sz="94663"/>
  </p:normalViewPr>
  <p:slideViewPr>
    <p:cSldViewPr snapToGrid="0" snapToObjects="1" showGuides="1">
      <p:cViewPr>
        <p:scale>
          <a:sx n="45" d="100"/>
          <a:sy n="45" d="100"/>
        </p:scale>
        <p:origin x="-96" y="240"/>
      </p:cViewPr>
      <p:guideLst>
        <p:guide orient="horz" pos="13896"/>
        <p:guide pos="10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6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4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4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3C14-73F8-A34E-99BF-9A28763585D8}" type="datetimeFigureOut">
              <a:rPr lang="en-US" smtClean="0"/>
              <a:t>6/13/23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F7D6-D09F-D94D-9D96-E24090797B8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A8C05A-70E2-DF4A-972F-4199FDA3A1E2}"/>
              </a:ext>
            </a:extLst>
          </p:cNvPr>
          <p:cNvSpPr txBox="1"/>
          <p:nvPr/>
        </p:nvSpPr>
        <p:spPr>
          <a:xfrm>
            <a:off x="-10886" y="-3430"/>
            <a:ext cx="32918400" cy="3139321"/>
          </a:xfrm>
          <a:prstGeom prst="rect">
            <a:avLst/>
          </a:prstGeom>
          <a:solidFill>
            <a:srgbClr val="A1338B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</a:rPr>
              <a:t>A Semi-</a:t>
            </a:r>
            <a:r>
              <a:rPr lang="fr-FR" sz="9600" b="1" dirty="0" err="1">
                <a:solidFill>
                  <a:schemeClr val="bg1"/>
                </a:solidFill>
              </a:rPr>
              <a:t>supervised</a:t>
            </a:r>
            <a:r>
              <a:rPr lang="fr-FR" sz="9600" b="1" dirty="0">
                <a:solidFill>
                  <a:schemeClr val="bg1"/>
                </a:solidFill>
              </a:rPr>
              <a:t> Open-World Self-</a:t>
            </a:r>
            <a:r>
              <a:rPr lang="fr-FR" sz="9600" b="1" dirty="0" err="1">
                <a:solidFill>
                  <a:schemeClr val="bg1"/>
                </a:solidFill>
              </a:rPr>
              <a:t>learning</a:t>
            </a:r>
            <a:r>
              <a:rPr lang="fr-FR" sz="9600" b="1" dirty="0">
                <a:solidFill>
                  <a:schemeClr val="bg1"/>
                </a:solidFill>
              </a:rPr>
              <a:t> </a:t>
            </a:r>
            <a:r>
              <a:rPr lang="fr-FR" sz="9600" b="1" dirty="0" err="1">
                <a:solidFill>
                  <a:schemeClr val="bg1"/>
                </a:solidFill>
              </a:rPr>
              <a:t>Algorithm</a:t>
            </a:r>
            <a:endParaRPr lang="fr-FR" sz="9600" b="1" dirty="0">
              <a:solidFill>
                <a:schemeClr val="bg1"/>
              </a:solidFill>
            </a:endParaRPr>
          </a:p>
          <a:p>
            <a:pPr algn="ctr"/>
            <a:r>
              <a:rPr lang="fr-FR" sz="4400" b="1" dirty="0" err="1">
                <a:solidFill>
                  <a:schemeClr val="bg1"/>
                </a:solidFill>
              </a:rPr>
              <a:t>Agash</a:t>
            </a:r>
            <a:r>
              <a:rPr lang="fr-FR" sz="4400" b="1" dirty="0">
                <a:solidFill>
                  <a:schemeClr val="bg1"/>
                </a:solidFill>
              </a:rPr>
              <a:t> U.</a:t>
            </a:r>
            <a:r>
              <a:rPr lang="en-US" sz="4400" baseline="30000" dirty="0">
                <a:solidFill>
                  <a:schemeClr val="bg1"/>
                </a:solidFill>
              </a:rPr>
              <a:t>1</a:t>
            </a:r>
            <a:r>
              <a:rPr lang="fr-FR" sz="4400" b="1" dirty="0">
                <a:solidFill>
                  <a:schemeClr val="bg1"/>
                </a:solidFill>
              </a:rPr>
              <a:t>, Mélina </a:t>
            </a:r>
            <a:r>
              <a:rPr lang="fr-FR" sz="4400" b="1" dirty="0" err="1">
                <a:solidFill>
                  <a:schemeClr val="bg1"/>
                </a:solidFill>
              </a:rPr>
              <a:t>Gallopin</a:t>
            </a:r>
            <a:r>
              <a:rPr lang="en-US" sz="4400" baseline="30000" dirty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2800" b="1" baseline="30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Institut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Biologie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Intégrative</a:t>
            </a:r>
            <a:r>
              <a:rPr lang="en-US" sz="2800" b="1" dirty="0">
                <a:solidFill>
                  <a:schemeClr val="bg1"/>
                </a:solidFill>
              </a:rPr>
              <a:t> de la Cellule, CNRS, CEA, Université Paris Sud, 91400 Orsay, France.</a:t>
            </a:r>
          </a:p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40D6A-4A8C-094D-98ED-33D66BAB3FEA}"/>
              </a:ext>
            </a:extLst>
          </p:cNvPr>
          <p:cNvSpPr txBox="1"/>
          <p:nvPr/>
        </p:nvSpPr>
        <p:spPr>
          <a:xfrm>
            <a:off x="678935" y="4649055"/>
            <a:ext cx="31455697" cy="830997"/>
          </a:xfrm>
          <a:prstGeom prst="rect">
            <a:avLst/>
          </a:prstGeom>
          <a:solidFill>
            <a:srgbClr val="2165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Put a title here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132F9-161E-3F4D-B818-44A59B28D3FE}"/>
              </a:ext>
            </a:extLst>
          </p:cNvPr>
          <p:cNvSpPr txBox="1"/>
          <p:nvPr/>
        </p:nvSpPr>
        <p:spPr>
          <a:xfrm>
            <a:off x="678935" y="34880968"/>
            <a:ext cx="31455697" cy="830997"/>
          </a:xfrm>
          <a:prstGeom prst="rect">
            <a:avLst/>
          </a:prstGeom>
          <a:solidFill>
            <a:srgbClr val="2165B6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35846-F061-FD48-805C-0A36BA9D5A86}"/>
              </a:ext>
            </a:extLst>
          </p:cNvPr>
          <p:cNvSpPr txBox="1"/>
          <p:nvPr/>
        </p:nvSpPr>
        <p:spPr>
          <a:xfrm>
            <a:off x="678935" y="5851149"/>
            <a:ext cx="31455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endParaRPr lang="fr-FR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  <a:r>
              <a:rPr lang="fr-FR" sz="3600" dirty="0" err="1"/>
              <a:t>Blablablabla</a:t>
            </a:r>
            <a:r>
              <a:rPr lang="fr-FR" sz="3600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354F84-6E8B-B046-A8B9-27DCECCE92E8}"/>
              </a:ext>
            </a:extLst>
          </p:cNvPr>
          <p:cNvSpPr txBox="1"/>
          <p:nvPr/>
        </p:nvSpPr>
        <p:spPr>
          <a:xfrm>
            <a:off x="1260890" y="36077685"/>
            <a:ext cx="29490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/>
              <a:t>Biblio</a:t>
            </a:r>
            <a:r>
              <a:rPr lang="en-US" sz="3000" b="1" dirty="0"/>
              <a:t> .</a:t>
            </a:r>
            <a:r>
              <a:rPr lang="en-US" sz="3000" dirty="0"/>
              <a:t> </a:t>
            </a:r>
            <a:r>
              <a:rPr lang="en-US" sz="3000" i="1" dirty="0"/>
              <a:t>Nucleic Acids Research.</a:t>
            </a:r>
            <a:r>
              <a:rPr lang="en-US" sz="3000" dirty="0"/>
              <a:t> 47: D506-515 (2019).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/>
              <a:t>Stark C, </a:t>
            </a:r>
            <a:r>
              <a:rPr lang="en-US" sz="3000" b="1" dirty="0" err="1"/>
              <a:t>Breitkreutz</a:t>
            </a:r>
            <a:r>
              <a:rPr lang="en-US" sz="3000" b="1" dirty="0"/>
              <a:t> BJ, </a:t>
            </a:r>
            <a:r>
              <a:rPr lang="en-US" sz="3000" b="1" dirty="0" err="1"/>
              <a:t>Reguly</a:t>
            </a:r>
            <a:r>
              <a:rPr lang="en-US" sz="3000" b="1" dirty="0"/>
              <a:t> T, Boucher L, </a:t>
            </a:r>
            <a:r>
              <a:rPr lang="en-US" sz="3000" b="1" dirty="0" err="1"/>
              <a:t>Breitkreutz</a:t>
            </a:r>
            <a:r>
              <a:rPr lang="en-US" sz="3000" b="1" dirty="0"/>
              <a:t> A, </a:t>
            </a:r>
            <a:r>
              <a:rPr lang="en-US" sz="3000" b="1" dirty="0" err="1"/>
              <a:t>Tyers</a:t>
            </a:r>
            <a:r>
              <a:rPr lang="en-US" sz="3000" b="1" dirty="0"/>
              <a:t> M</a:t>
            </a:r>
            <a:r>
              <a:rPr lang="en-US" sz="3000" dirty="0"/>
              <a:t>. </a:t>
            </a:r>
            <a:r>
              <a:rPr lang="en-US" sz="3000" dirty="0" err="1"/>
              <a:t>BioGRID</a:t>
            </a:r>
            <a:r>
              <a:rPr lang="en-US" sz="3000" dirty="0"/>
              <a:t>: a general repository for interaction datasets. </a:t>
            </a:r>
            <a:r>
              <a:rPr lang="en-US" sz="3000" i="1" dirty="0"/>
              <a:t>Nucleic Acids Research. Database issue. (</a:t>
            </a:r>
            <a:r>
              <a:rPr lang="en-US" sz="3000" dirty="0"/>
              <a:t>2006) Jan1;34 :D535-9.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54196ED4-B39C-E649-BB32-47A77D1E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51" y="40524249"/>
            <a:ext cx="3895809" cy="320012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E5B47C4D-D1A7-3B4A-A3FD-C45E5922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662" y="40528676"/>
            <a:ext cx="3240352" cy="3249584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2DE46DF4-8B85-2F4A-84CE-A157D947D679}"/>
              </a:ext>
            </a:extLst>
          </p:cNvPr>
          <p:cNvSpPr/>
          <p:nvPr/>
        </p:nvSpPr>
        <p:spPr>
          <a:xfrm>
            <a:off x="302619" y="13608365"/>
            <a:ext cx="5791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Put figures HERE </a:t>
            </a:r>
          </a:p>
        </p:txBody>
      </p:sp>
      <p:sp>
        <p:nvSpPr>
          <p:cNvPr id="209" name="TextBox 12">
            <a:extLst>
              <a:ext uri="{FF2B5EF4-FFF2-40B4-BE49-F238E27FC236}">
                <a16:creationId xmlns:a16="http://schemas.microsoft.com/office/drawing/2014/main" id="{7A8995A1-A0AB-6840-9748-2033E376BCC7}"/>
              </a:ext>
            </a:extLst>
          </p:cNvPr>
          <p:cNvSpPr txBox="1"/>
          <p:nvPr/>
        </p:nvSpPr>
        <p:spPr>
          <a:xfrm>
            <a:off x="16807546" y="22610815"/>
            <a:ext cx="15327086" cy="830997"/>
          </a:xfrm>
          <a:prstGeom prst="rect">
            <a:avLst/>
          </a:prstGeom>
          <a:solidFill>
            <a:srgbClr val="2165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Title  </a:t>
            </a:r>
          </a:p>
        </p:txBody>
      </p:sp>
      <p:sp>
        <p:nvSpPr>
          <p:cNvPr id="210" name="TextBox 12">
            <a:extLst>
              <a:ext uri="{FF2B5EF4-FFF2-40B4-BE49-F238E27FC236}">
                <a16:creationId xmlns:a16="http://schemas.microsoft.com/office/drawing/2014/main" id="{6471401C-ECEA-7545-8D3C-94A0CF877C4B}"/>
              </a:ext>
            </a:extLst>
          </p:cNvPr>
          <p:cNvSpPr txBox="1"/>
          <p:nvPr/>
        </p:nvSpPr>
        <p:spPr>
          <a:xfrm>
            <a:off x="678935" y="22610815"/>
            <a:ext cx="15327086" cy="830997"/>
          </a:xfrm>
          <a:prstGeom prst="rect">
            <a:avLst/>
          </a:prstGeom>
          <a:solidFill>
            <a:srgbClr val="2165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Title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7173EC-35B9-3F4F-B4FF-F2018DADE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827" y="41364656"/>
            <a:ext cx="4682522" cy="15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4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3696</TotalTime>
  <Words>136</Words>
  <Application>Microsoft Macintosh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M Rau</dc:creator>
  <cp:lastModifiedBy>melina gallopin</cp:lastModifiedBy>
  <cp:revision>96</cp:revision>
  <cp:lastPrinted>2019-07-07T19:07:42Z</cp:lastPrinted>
  <dcterms:created xsi:type="dcterms:W3CDTF">2019-03-22T14:33:54Z</dcterms:created>
  <dcterms:modified xsi:type="dcterms:W3CDTF">2023-06-13T14:08:27Z</dcterms:modified>
</cp:coreProperties>
</file>