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7" r:id="rId6"/>
    <p:sldId id="268" r:id="rId7"/>
    <p:sldId id="292" r:id="rId8"/>
    <p:sldId id="279" r:id="rId9"/>
    <p:sldId id="260" r:id="rId10"/>
    <p:sldId id="293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204" autoAdjust="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26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32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91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01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/>
          </a:bodyPr>
          <a:lstStyle/>
          <a:p>
            <a:r>
              <a:rPr lang="en-US" dirty="0"/>
              <a:t>Project 4:</a:t>
            </a:r>
            <a:br>
              <a:rPr lang="en-US" dirty="0"/>
            </a:br>
            <a:r>
              <a:rPr lang="en-US" dirty="0"/>
              <a:t>Machine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82F37E-534C-4171-9BED-E48A56DB80F5}"/>
              </a:ext>
            </a:extLst>
          </p:cNvPr>
          <p:cNvSpPr txBox="1"/>
          <p:nvPr/>
        </p:nvSpPr>
        <p:spPr>
          <a:xfrm>
            <a:off x="6969246" y="6180082"/>
            <a:ext cx="4601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Melina Hernandez-Estrada, Andrew </a:t>
            </a:r>
            <a:r>
              <a:rPr lang="en-US" sz="1400" b="1" cap="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Jessberger</a:t>
            </a:r>
            <a:r>
              <a:rPr lang="en-US" sz="1400" b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Derrick </a:t>
            </a:r>
            <a:r>
              <a:rPr lang="en-US" sz="1400" b="1" cap="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Ngeyen</a:t>
            </a:r>
            <a:r>
              <a:rPr lang="en-US" sz="1400" b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Patrick Karey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2668463"/>
          </a:xfrm>
        </p:spPr>
        <p:txBody>
          <a:bodyPr>
            <a:normAutofit/>
          </a:bodyPr>
          <a:lstStyle/>
          <a:p>
            <a:r>
              <a:rPr lang="en-US" dirty="0"/>
              <a:t>Problem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3" y="3300413"/>
            <a:ext cx="6338887" cy="2668587"/>
          </a:xfrm>
        </p:spPr>
        <p:txBody>
          <a:bodyPr>
            <a:normAutofit/>
          </a:bodyPr>
          <a:lstStyle/>
          <a:p>
            <a:r>
              <a:rPr lang="en-US" dirty="0"/>
              <a:t>Predicting homeownership</a:t>
            </a:r>
          </a:p>
          <a:p>
            <a:r>
              <a:rPr lang="en-US" dirty="0"/>
              <a:t>Less common than previous generations</a:t>
            </a:r>
          </a:p>
          <a:p>
            <a:r>
              <a:rPr lang="en-US" dirty="0"/>
              <a:t>Is it possible to predict ownership given certain financial and demographic info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/>
          <a:lstStyle/>
          <a:p>
            <a:r>
              <a:rPr lang="en-US" dirty="0"/>
              <a:t>Dataset Information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4" y="2590800"/>
            <a:ext cx="9389287" cy="33710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Features:</a:t>
            </a:r>
          </a:p>
          <a:p>
            <a:pPr marL="742950" lvl="1" indent="-285750"/>
            <a:r>
              <a:rPr lang="en-US" dirty="0"/>
              <a:t>Age</a:t>
            </a:r>
          </a:p>
          <a:p>
            <a:pPr marL="742950" lvl="1" indent="-285750"/>
            <a:r>
              <a:rPr lang="en-US" dirty="0"/>
              <a:t>Income</a:t>
            </a:r>
          </a:p>
          <a:p>
            <a:pPr marL="742950" lvl="1" indent="-285750"/>
            <a:r>
              <a:rPr lang="en-US" dirty="0"/>
              <a:t>Total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</a:t>
            </a:r>
          </a:p>
          <a:p>
            <a:pPr marL="742950" lvl="1" indent="-285750"/>
            <a:r>
              <a:rPr lang="en-US" dirty="0"/>
              <a:t>Ownership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 descr="A screenshot of a screen&#10;&#10;Description automatically generated">
            <a:extLst>
              <a:ext uri="{FF2B5EF4-FFF2-40B4-BE49-F238E27FC236}">
                <a16:creationId xmlns:a16="http://schemas.microsoft.com/office/drawing/2014/main" id="{68A2A1F1-7558-DACE-99F2-93FEB650A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293" y="2258568"/>
            <a:ext cx="6677842" cy="29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C883-7528-F9C5-D6FA-15EC059A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96112"/>
            <a:ext cx="10668000" cy="1325563"/>
          </a:xfrm>
        </p:spPr>
        <p:txBody>
          <a:bodyPr/>
          <a:lstStyle/>
          <a:p>
            <a:r>
              <a:rPr lang="en-US" dirty="0"/>
              <a:t>Results​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7E69BA-FC91-08A5-671F-B53E6E989C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2417197"/>
            <a:ext cx="4278313" cy="37375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3FE259-B742-148B-88EA-EAE84226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7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1"/>
            <a:ext cx="9866540" cy="1358140"/>
          </a:xfrm>
        </p:spPr>
        <p:txBody>
          <a:bodyPr>
            <a:normAutofit/>
          </a:bodyPr>
          <a:lstStyle/>
          <a:p>
            <a:r>
              <a:rPr lang="en-US" dirty="0"/>
              <a:t>takeaways​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F2D739-E475-54F8-C832-F04A983D0F2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E323639-65E1-FDBD-1BE3-374BB39C19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40B739-30F9-C86F-67ED-2197DC1E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55" y="896112"/>
            <a:ext cx="10665845" cy="1325563"/>
          </a:xfrm>
        </p:spPr>
        <p:txBody>
          <a:bodyPr/>
          <a:lstStyle/>
          <a:p>
            <a:r>
              <a:rPr lang="en-US" dirty="0"/>
              <a:t>Issues faced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0EB401-2F91-2D90-C859-96484861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5BBF6A23-6C06-DB93-C7BF-7109FE9CEB6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r>
              <a:rPr lang="en-US" dirty="0"/>
              <a:t>Difficult to find sufficient data, especially ownership</a:t>
            </a:r>
          </a:p>
          <a:p>
            <a:r>
              <a:rPr lang="en-US" dirty="0"/>
              <a:t>Large variety of influential factors presented challenge selecting features</a:t>
            </a:r>
          </a:p>
          <a:p>
            <a:r>
              <a:rPr lang="en-US" dirty="0"/>
              <a:t>Conversion from categorical to integer potentially compromises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4BB8-4FF2-4E3C-32E5-FD16C2F9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2EB754-44B7-B48D-3E84-A5991E55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F47FC-C858-F2EA-AF93-568607E751A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1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340" y="3423773"/>
            <a:ext cx="5528217" cy="2029969"/>
          </a:xfrm>
        </p:spPr>
        <p:txBody>
          <a:bodyPr bIns="0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{3FF8518F-7FEA-441A-9E5C-FED16D36FF0F}tf33968143_win32</Template>
  <TotalTime>97</TotalTime>
  <Words>93</Words>
  <Application>Microsoft Office PowerPoint</Application>
  <PresentationFormat>Widescreen</PresentationFormat>
  <Paragraphs>34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Calibri</vt:lpstr>
      <vt:lpstr>Custom</vt:lpstr>
      <vt:lpstr>Project 4: Machine Learning</vt:lpstr>
      <vt:lpstr>Problem</vt:lpstr>
      <vt:lpstr>Dataset Information</vt:lpstr>
      <vt:lpstr>Results​</vt:lpstr>
      <vt:lpstr>takeaways​</vt:lpstr>
      <vt:lpstr>Issues faced</vt:lpstr>
      <vt:lpstr>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4: Machine Learning</dc:title>
  <dc:creator>Patrick Karey</dc:creator>
  <cp:lastModifiedBy>Patrick Karey</cp:lastModifiedBy>
  <cp:revision>2</cp:revision>
  <dcterms:created xsi:type="dcterms:W3CDTF">2024-04-22T19:19:55Z</dcterms:created>
  <dcterms:modified xsi:type="dcterms:W3CDTF">2024-04-22T20:57:48Z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