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8" r:id="rId7"/>
    <p:sldId id="292" r:id="rId8"/>
    <p:sldId id="279" r:id="rId9"/>
    <p:sldId id="260" r:id="rId10"/>
    <p:sldId id="29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Project 4: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2F37E-534C-4171-9BED-E48A56DB80F5}"/>
              </a:ext>
            </a:extLst>
          </p:cNvPr>
          <p:cNvSpPr txBox="1"/>
          <p:nvPr/>
        </p:nvSpPr>
        <p:spPr>
          <a:xfrm>
            <a:off x="6969246" y="6180082"/>
            <a:ext cx="46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Melina Hernandez-Estrada, Andrew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Jessberger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Derrick </a:t>
            </a:r>
            <a:r>
              <a:rPr lang="en-US" sz="1400" b="1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Ngeyen</a:t>
            </a:r>
            <a:r>
              <a:rPr lang="en-US" sz="14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Patrick Karey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Predicting homeownership</a:t>
            </a:r>
          </a:p>
          <a:p>
            <a:r>
              <a:rPr lang="en-US" dirty="0"/>
              <a:t>Less common than previous generations</a:t>
            </a:r>
          </a:p>
          <a:p>
            <a:r>
              <a:rPr lang="en-US" dirty="0"/>
              <a:t>Is it possible to predict ownership given certain financial and demographic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389287" cy="3371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</a:t>
            </a:r>
          </a:p>
          <a:p>
            <a:pPr marL="742950" lvl="1" indent="-285750"/>
            <a:r>
              <a:rPr lang="en-US" dirty="0"/>
              <a:t>Age</a:t>
            </a:r>
          </a:p>
          <a:p>
            <a:pPr marL="742950" lvl="1" indent="-285750"/>
            <a:r>
              <a:rPr lang="en-US" dirty="0"/>
              <a:t>Income</a:t>
            </a:r>
          </a:p>
          <a:p>
            <a:pPr marL="742950" lvl="1" indent="-285750"/>
            <a:r>
              <a:rPr lang="en-US" dirty="0"/>
              <a:t>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marL="742950" lvl="1" indent="-285750"/>
            <a:r>
              <a:rPr lang="en-US" dirty="0"/>
              <a:t>Ownership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4278313" cy="37375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takeaways​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BBF6A23-6C06-DB93-C7BF-7109FE9CEB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4BB8-4FF2-4E3C-32E5-FD16C2F9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EB754-44B7-B48D-3E84-A5991E5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47FC-C858-F2EA-AF93-568607E751A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{3FF8518F-7FEA-441A-9E5C-FED16D36FF0F}tf33968143_win32</Template>
  <TotalTime>11</TotalTime>
  <Words>69</Words>
  <Application>Microsoft Office PowerPoint</Application>
  <PresentationFormat>Widescreen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Custom</vt:lpstr>
      <vt:lpstr>Project 4: Machine Learning</vt:lpstr>
      <vt:lpstr>Problem</vt:lpstr>
      <vt:lpstr>Dataset Information</vt:lpstr>
      <vt:lpstr>Results​</vt:lpstr>
      <vt:lpstr>takeaways​</vt:lpstr>
      <vt:lpstr>Issues faced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Machine Learning</dc:title>
  <dc:creator>Patrick Karey</dc:creator>
  <cp:lastModifiedBy>Patrick Karey</cp:lastModifiedBy>
  <cp:revision>1</cp:revision>
  <dcterms:created xsi:type="dcterms:W3CDTF">2024-04-22T19:19:55Z</dcterms:created>
  <dcterms:modified xsi:type="dcterms:W3CDTF">2024-04-22T19:31:22Z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