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88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60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E595EB-6D39-4381-9FF0-1036FFB408BF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7DC8B3-D2BC-4B6C-BE6E-B306D300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684211" y="338070"/>
            <a:ext cx="11125715" cy="5376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                                                           DUMBBELL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684211" y="1043189"/>
            <a:ext cx="10662075" cy="482957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Engineering Course lectured by Dr. </a:t>
            </a:r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Shafiee</a:t>
            </a:r>
            <a:endParaRPr lang="en-US" sz="36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 project</a:t>
            </a:r>
          </a:p>
          <a:p>
            <a:pPr algn="ctr"/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94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Mansour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Saffar.M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Palizban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876" y="0"/>
            <a:ext cx="11125715" cy="87254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DUMBBELL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04553"/>
            <a:ext cx="10842379" cy="188031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Counts the number of weight lifts and reports the result through the web.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hardship of exercise according to the hand vibration.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 website that allows the user to track the results and also get customized reports.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876" y="0"/>
            <a:ext cx="11125715" cy="87254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DUMBBELL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04553"/>
            <a:ext cx="10842379" cy="51129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software recommendations for the athlete.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detailed and customized reports about athlete progress including number of lifts per specific time interval and also diagram of hardship of exercise.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form groups and share their progress with each other.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different user interfaces for athletes, coaches and also general practitioners.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fat-burning diets and offers eating plans.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access to overall statistics of website users and also a specific group.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154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Century Gothic</vt:lpstr>
      <vt:lpstr>Times New Roman</vt:lpstr>
      <vt:lpstr>Wingdings</vt:lpstr>
      <vt:lpstr>Wingdings 3</vt:lpstr>
      <vt:lpstr>Slice</vt:lpstr>
      <vt:lpstr>Intelligent                                                            DUMBBELL</vt:lpstr>
      <vt:lpstr>Intelligent DUMBBELL</vt:lpstr>
      <vt:lpstr>Intelligent DUMBBELL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msaffarm</dc:creator>
  <cp:lastModifiedBy>msaffarm</cp:lastModifiedBy>
  <cp:revision>14</cp:revision>
  <dcterms:created xsi:type="dcterms:W3CDTF">2015-02-14T20:45:12Z</dcterms:created>
  <dcterms:modified xsi:type="dcterms:W3CDTF">2015-02-14T22:16:59Z</dcterms:modified>
</cp:coreProperties>
</file>