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8" r:id="rId26"/>
    <p:sldId id="287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91/WebTest/cookietes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쿠키 생성</a:t>
            </a:r>
            <a:endParaRPr lang="en-US" altLang="ko-KR" sz="1600" b="1" dirty="0" smtClean="0"/>
          </a:p>
          <a:p>
            <a:pPr>
              <a:buNone/>
            </a:pPr>
            <a:r>
              <a:rPr lang="ko-KR" altLang="en-US" sz="1600" dirty="0" smtClean="0"/>
              <a:t>쿠키는 클라이언트 측에 데이터를 저장하기위한 것입니다</a:t>
            </a:r>
            <a:r>
              <a:rPr lang="en-US" altLang="ko-KR" sz="1600" dirty="0" smtClean="0"/>
              <a:t>. </a:t>
            </a:r>
          </a:p>
          <a:p>
            <a:pPr>
              <a:buNone/>
            </a:pPr>
            <a:r>
              <a:rPr lang="ko-KR" altLang="en-US" sz="1600" dirty="0" smtClean="0"/>
              <a:t>예를 들어 일단 홈페이지를 방문한 고객에 대한 방문 횟수 등을 쿠키로 저장하도록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합니다</a:t>
            </a:r>
            <a:r>
              <a:rPr lang="en-US" altLang="ko-KR" sz="1600" dirty="0" smtClean="0"/>
              <a:t>. </a:t>
            </a:r>
          </a:p>
          <a:p>
            <a:pPr>
              <a:buNone/>
            </a:pPr>
            <a:r>
              <a:rPr lang="ko-KR" altLang="en-US" sz="1600" dirty="0" smtClean="0"/>
              <a:t>다음에 같은 클라이언트에서 홈페이지를 방문이있을 때 쿠키가 클라이언트 측에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존재하면 자동으로 쿠키가 있음을 서버에 전송하여줍니다 때문에 쿠키의 유무를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확인하고 저장 있는 내용을 검토하여 몇 번째 방문인지를 확인할 수 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쿠키의 이용 순서로 클라이언트에서 액세스가있을 때 쿠키가 이미 있는지 여부를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확인하고 만약 있으면 쿠키에 저장되어 있는 정보를 가져옵니다</a:t>
            </a:r>
            <a:r>
              <a:rPr lang="en-US" altLang="ko-KR" sz="1600" dirty="0" smtClean="0"/>
              <a:t>. </a:t>
            </a:r>
          </a:p>
          <a:p>
            <a:pPr>
              <a:buNone/>
            </a:pPr>
            <a:r>
              <a:rPr lang="ko-KR" altLang="en-US" sz="1600" dirty="0" smtClean="0"/>
              <a:t>만약 쿠키가 없도록한다면 새로운 쿠키를 생성하고 클라이언트에 저장할 수 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따라서 먼저 쿠키를 새로 만들어 봅시다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먼저 아래의 클래스 다이어그램을 봅니다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ko-KR" altLang="en-US" sz="1600" b="1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ko-KR" altLang="en-US" sz="16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쿠키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여기에서는 클라이언트에서 보낸 쿠키를 꺼내 봅시다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쿠키는 쿠키 이름과 값의 다른 쿠키가 작성된 </a:t>
            </a:r>
            <a:r>
              <a:rPr lang="en-US" sz="1600" dirty="0" smtClean="0"/>
              <a:t>Web </a:t>
            </a:r>
            <a:r>
              <a:rPr lang="ko-KR" altLang="en-US" sz="1600" dirty="0" smtClean="0"/>
              <a:t>서버의 도메인 정보 등을 합쳐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저장합니다</a:t>
            </a:r>
            <a:r>
              <a:rPr lang="en-US" altLang="ko-KR" sz="1600" dirty="0" smtClean="0"/>
              <a:t>. </a:t>
            </a:r>
          </a:p>
          <a:p>
            <a:pPr>
              <a:buNone/>
            </a:pPr>
            <a:r>
              <a:rPr lang="ko-KR" altLang="en-US" sz="1600" dirty="0" smtClean="0"/>
              <a:t>그리고 같은 </a:t>
            </a:r>
            <a:r>
              <a:rPr lang="en-US" sz="1600" dirty="0" smtClean="0"/>
              <a:t>Web </a:t>
            </a:r>
            <a:r>
              <a:rPr lang="ko-KR" altLang="en-US" sz="1600" dirty="0" smtClean="0"/>
              <a:t>서버에 다시 액세스 한 경우에 그 </a:t>
            </a:r>
            <a:r>
              <a:rPr lang="en-US" sz="1600" dirty="0" smtClean="0"/>
              <a:t>Web </a:t>
            </a:r>
            <a:r>
              <a:rPr lang="ko-KR" altLang="en-US" sz="1600" dirty="0" smtClean="0"/>
              <a:t>서버에서 발급 된 쿠키가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있으면 저장하고 있던 쿠키를 서버에 보냅니다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클라이언트에서 전송되어 온 쿠키는 서블릿의 </a:t>
            </a:r>
            <a:r>
              <a:rPr lang="en-US" altLang="ko-KR" sz="1600" dirty="0" smtClean="0"/>
              <a:t>"</a:t>
            </a:r>
            <a:r>
              <a:rPr lang="en-US" sz="1600" dirty="0" smtClean="0"/>
              <a:t>doGet"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"</a:t>
            </a:r>
            <a:r>
              <a:rPr lang="en-US" sz="1600" dirty="0" smtClean="0"/>
              <a:t>doPost"</a:t>
            </a:r>
            <a:r>
              <a:rPr lang="ko-KR" altLang="en-US" sz="1600" dirty="0" smtClean="0"/>
              <a:t>메소드의 인수인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"</a:t>
            </a:r>
            <a:r>
              <a:rPr lang="en-US" sz="1600" dirty="0" smtClean="0"/>
              <a:t>HttpServletRequest"</a:t>
            </a:r>
            <a:r>
              <a:rPr lang="ko-KR" altLang="en-US" sz="1600" dirty="0" smtClean="0"/>
              <a:t>인터페이스 개체에서 검색할 수 있습니다</a:t>
            </a:r>
            <a:r>
              <a:rPr lang="en-US" altLang="ko-KR" sz="1600" dirty="0" smtClean="0"/>
              <a:t>. </a:t>
            </a:r>
          </a:p>
          <a:p>
            <a:pPr>
              <a:buNone/>
            </a:pPr>
            <a:r>
              <a:rPr lang="en-US" altLang="ko-KR" sz="1600" dirty="0" smtClean="0"/>
              <a:t>"</a:t>
            </a:r>
            <a:r>
              <a:rPr lang="en-US" sz="1600" dirty="0" smtClean="0"/>
              <a:t>getCookies"</a:t>
            </a:r>
            <a:r>
              <a:rPr lang="ko-KR" altLang="en-US" sz="1600" dirty="0" smtClean="0"/>
              <a:t>메소드를 사용합니다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getCookies </a:t>
            </a:r>
          </a:p>
          <a:p>
            <a:pPr>
              <a:buNone/>
            </a:pPr>
            <a:r>
              <a:rPr lang="en-US" sz="1600" dirty="0" smtClean="0"/>
              <a:t>public Cookie [] getCookies ()</a:t>
            </a:r>
            <a:endParaRPr lang="en-US" altLang="ko-KR" sz="1600" dirty="0" smtClean="0"/>
          </a:p>
          <a:p>
            <a:pPr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쿠키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클라이언트로부터 전송된 모든 쿠키를 </a:t>
            </a:r>
            <a:r>
              <a:rPr lang="en-US" sz="1600" dirty="0" smtClean="0"/>
              <a:t>Cookie </a:t>
            </a:r>
            <a:r>
              <a:rPr lang="ko-KR" altLang="en-US" sz="1600" dirty="0" smtClean="0"/>
              <a:t>클래스 객체의 배열로 가져옵니다</a:t>
            </a:r>
            <a:r>
              <a:rPr lang="en-US" altLang="ko-KR" sz="1600" dirty="0" smtClean="0"/>
              <a:t>. </a:t>
            </a:r>
          </a:p>
          <a:p>
            <a:pPr>
              <a:buNone/>
            </a:pPr>
            <a:r>
              <a:rPr lang="ko-KR" altLang="en-US" sz="1600" dirty="0" smtClean="0"/>
              <a:t>쿠키는 동일한 서버에서 다른 쿠키 이름을 사용하여 여러 쿠키를 클라이언트에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저장할 수 있기 때문에 클라이언트에서 전송되는 쿠키는 한정되어 있지 않습니다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만약 쿠키가 클라이언트에 저장되지 않고 서버에서 전송된 쿠키가 존재하지 않는 경우</a:t>
            </a:r>
            <a:r>
              <a:rPr lang="en-US" altLang="ko-KR" sz="1600" dirty="0" smtClean="0"/>
              <a:t>,</a:t>
            </a:r>
          </a:p>
          <a:p>
            <a:pPr>
              <a:buNone/>
            </a:pPr>
            <a:r>
              <a:rPr lang="en-US" sz="1600" dirty="0" smtClean="0"/>
              <a:t>null</a:t>
            </a:r>
            <a:r>
              <a:rPr lang="ko-KR" altLang="en-US" sz="1600" dirty="0" smtClean="0"/>
              <a:t>을 리턴합니다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쿠키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특정 쿠키 검색</a:t>
            </a:r>
          </a:p>
          <a:p>
            <a:pPr>
              <a:buNone/>
            </a:pPr>
            <a:r>
              <a:rPr lang="ko-KR" altLang="en-US" sz="1600" dirty="0" smtClean="0"/>
              <a:t>취득한 </a:t>
            </a:r>
            <a:r>
              <a:rPr lang="en-US" sz="1600" dirty="0" smtClean="0"/>
              <a:t>Cookie </a:t>
            </a:r>
            <a:r>
              <a:rPr lang="ko-KR" altLang="en-US" sz="1600" dirty="0" smtClean="0"/>
              <a:t>클래스 객체의 배열 중에서 특정 이름을 가진 쿠키를 찾으려면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쿠키 이름을 하나하나 알아 보는 수 밖에 없습니다</a:t>
            </a:r>
            <a:r>
              <a:rPr lang="en-US" altLang="ko-KR" sz="1600" dirty="0" smtClean="0"/>
              <a:t>. </a:t>
            </a:r>
          </a:p>
          <a:p>
            <a:pPr>
              <a:buNone/>
            </a:pPr>
            <a:r>
              <a:rPr lang="en-US" altLang="ko-KR" sz="1600" dirty="0" smtClean="0"/>
              <a:t>"</a:t>
            </a:r>
            <a:r>
              <a:rPr lang="en-US" sz="1600" dirty="0" smtClean="0"/>
              <a:t>Cookie"</a:t>
            </a:r>
            <a:r>
              <a:rPr lang="ko-KR" altLang="en-US" sz="1600" dirty="0" smtClean="0"/>
              <a:t>클래스에서 제공되는 </a:t>
            </a:r>
            <a:r>
              <a:rPr lang="en-US" altLang="ko-KR" sz="1600" dirty="0" smtClean="0"/>
              <a:t>"</a:t>
            </a:r>
            <a:r>
              <a:rPr lang="en-US" sz="1600" dirty="0" smtClean="0"/>
              <a:t>getName"</a:t>
            </a:r>
            <a:r>
              <a:rPr lang="ko-KR" altLang="en-US" sz="1600" dirty="0" smtClean="0"/>
              <a:t>메소드를 사용합니다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getName </a:t>
            </a:r>
          </a:p>
          <a:p>
            <a:pPr>
              <a:buNone/>
            </a:pPr>
            <a:r>
              <a:rPr lang="en-US" sz="1600" dirty="0" smtClean="0"/>
              <a:t>public java.lang.String getName ()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이 메소드를 사용하여 하나씩 쿠키 이름을 취득하여 쿠키를 검색합니다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쿠키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쿠키의 값을 취득</a:t>
            </a:r>
          </a:p>
          <a:p>
            <a:pPr>
              <a:buNone/>
            </a:pPr>
            <a:r>
              <a:rPr lang="ko-KR" altLang="en-US" sz="1600" dirty="0" smtClean="0"/>
              <a:t>원하는 쿠키가 산출되면 이번에는 </a:t>
            </a:r>
            <a:r>
              <a:rPr lang="en-US" altLang="ko-KR" sz="1600" dirty="0" smtClean="0"/>
              <a:t>"</a:t>
            </a:r>
            <a:r>
              <a:rPr lang="en-US" sz="1600" dirty="0" smtClean="0"/>
              <a:t>Cookie"</a:t>
            </a:r>
            <a:r>
              <a:rPr lang="ko-KR" altLang="en-US" sz="1600" dirty="0" smtClean="0"/>
              <a:t>클래스에서 제공되는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"</a:t>
            </a:r>
            <a:r>
              <a:rPr lang="en-US" sz="1600" dirty="0" smtClean="0"/>
              <a:t>getValue"</a:t>
            </a:r>
            <a:r>
              <a:rPr lang="ko-KR" altLang="en-US" sz="1600" dirty="0" smtClean="0"/>
              <a:t>메소드로 설정되어있는 값을 얻을 수 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getValue </a:t>
            </a:r>
          </a:p>
          <a:p>
            <a:pPr>
              <a:buNone/>
            </a:pPr>
            <a:r>
              <a:rPr lang="en-US" sz="1600" dirty="0" smtClean="0"/>
              <a:t>public java.lang.String getValue ()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쿠키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따라서 실제 사용법은 다음과 같습니다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public void doGet (HttpServletRequest request, HttpServletResponse response)</a:t>
            </a:r>
          </a:p>
          <a:p>
            <a:pPr>
              <a:buNone/>
            </a:pPr>
            <a:r>
              <a:rPr lang="en-US" altLang="ko-KR" sz="1600" dirty="0" smtClean="0"/>
              <a:t>   throws IOException, ServletException {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 response.setContentType("text/html; charset = UTF-8");</a:t>
            </a:r>
          </a:p>
          <a:p>
            <a:pPr>
              <a:buNone/>
            </a:pPr>
            <a:r>
              <a:rPr lang="en-US" altLang="ko-KR" sz="1600" dirty="0" smtClean="0"/>
              <a:t>   PrintWriter out = response.getWriter();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 smtClean="0">
                <a:solidFill>
                  <a:srgbClr val="FF0000"/>
                </a:solidFill>
              </a:rPr>
              <a:t>Cookie cookie[] = request.getCookies();</a:t>
            </a:r>
          </a:p>
          <a:p>
            <a:pPr>
              <a:buNone/>
            </a:pPr>
            <a:endParaRPr lang="ko-KR" alt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if (cookie! = null) {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 for (int i = 0; i &lt;cookie.length; i ++) {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   if (cookie[i].getName().equals("visited")) {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     String val = cookie[i].getValue();</a:t>
            </a:r>
          </a:p>
          <a:p>
            <a:pPr>
              <a:buNone/>
            </a:pPr>
            <a:r>
              <a:rPr lang="ko-KR" altLang="en-US" sz="1600" dirty="0" smtClean="0">
                <a:solidFill>
                  <a:srgbClr val="FF0000"/>
                </a:solidFill>
              </a:rPr>
              <a:t> 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ko-KR" altLang="en-US" sz="1600" dirty="0" smtClean="0">
                <a:solidFill>
                  <a:srgbClr val="FF0000"/>
                </a:solidFill>
              </a:rPr>
              <a:t>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ko-KR" altLang="en-US" sz="1600" dirty="0" smtClean="0">
                <a:solidFill>
                  <a:srgbClr val="FF0000"/>
                </a:solidFill>
              </a:rPr>
              <a:t>   </a:t>
            </a: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쿠키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샘플 프로그램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web.xml </a:t>
            </a:r>
            <a:r>
              <a:rPr lang="ko-KR" altLang="en-US" sz="1600" dirty="0" smtClean="0"/>
              <a:t>파일은 다음과 같이 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&lt;?xml version=</a:t>
            </a:r>
            <a:r>
              <a:rPr lang="en-US" altLang="ko-KR" sz="1600" i="1" dirty="0" smtClean="0"/>
              <a:t>"1.0" encoding="UTF-8"?&gt;</a:t>
            </a:r>
          </a:p>
          <a:p>
            <a:pPr>
              <a:buNone/>
            </a:pPr>
            <a:r>
              <a:rPr lang="en-US" altLang="ko-KR" sz="1600" dirty="0" smtClean="0"/>
              <a:t>&lt;web-app xmlns=</a:t>
            </a:r>
            <a:r>
              <a:rPr lang="en-US" altLang="ko-KR" sz="1600" i="1" dirty="0" smtClean="0"/>
              <a:t>"http://xmlns.jcp.org/xml/ns/javaee"</a:t>
            </a:r>
          </a:p>
          <a:p>
            <a:pPr>
              <a:buNone/>
            </a:pPr>
            <a:r>
              <a:rPr lang="en-US" altLang="ko-KR" sz="1600" dirty="0" smtClean="0"/>
              <a:t>  xmlns:xsi=</a:t>
            </a:r>
            <a:r>
              <a:rPr lang="en-US" altLang="ko-KR" sz="1600" i="1" dirty="0" smtClean="0"/>
              <a:t>"http://www.w3.org/2001/XMLSchema-instance"</a:t>
            </a:r>
          </a:p>
          <a:p>
            <a:pPr>
              <a:buNone/>
            </a:pPr>
            <a:r>
              <a:rPr lang="en-US" altLang="ko-KR" sz="1600" dirty="0" smtClean="0"/>
              <a:t>  xsi:schemaLocation=</a:t>
            </a:r>
            <a:r>
              <a:rPr lang="en-US" altLang="ko-KR" sz="1600" i="1" dirty="0" smtClean="0"/>
              <a:t>"http://xmlns.jcp.org/xml/ns/javaee</a:t>
            </a:r>
          </a:p>
          <a:p>
            <a:pPr>
              <a:buNone/>
            </a:pPr>
            <a:r>
              <a:rPr lang="en-US" altLang="ko-KR" sz="1600" i="1" dirty="0" smtClean="0"/>
              <a:t>                      http://xmlns.jcp.org/xml/ns/javaee/web-app_3_1.xsd"</a:t>
            </a:r>
          </a:p>
          <a:p>
            <a:pPr>
              <a:buNone/>
            </a:pPr>
            <a:r>
              <a:rPr lang="en-US" altLang="ko-KR" sz="1600" dirty="0" smtClean="0"/>
              <a:t>  version=</a:t>
            </a:r>
            <a:r>
              <a:rPr lang="en-US" altLang="ko-KR" sz="1600" i="1" dirty="0" smtClean="0"/>
              <a:t>"3.1"&gt;      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쿠키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  </a:t>
            </a:r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smtClean="0">
                <a:solidFill>
                  <a:srgbClr val="FF0000"/>
                </a:solidFill>
              </a:rPr>
              <a:t>&lt;servlet&gt;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&lt;servlet-name&gt;cookietest&lt;/servlet-name&gt;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&lt;servlet-class&gt;CookieTest1&lt;/servlet-class&gt;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&lt;/servlet&gt;</a:t>
            </a:r>
          </a:p>
          <a:p>
            <a:pPr>
              <a:buNone/>
            </a:pPr>
            <a:endParaRPr lang="ko-KR" alt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&lt;servlet&gt;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&lt;servlet-name&gt;dispvalue&lt;/servlet-name&gt;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&lt;servlet-class&gt;DispValue1&lt;/servlet-class&gt;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&lt;/servlet&gt;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쿠키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smtClean="0">
                <a:solidFill>
                  <a:srgbClr val="FF0000"/>
                </a:solidFill>
              </a:rPr>
              <a:t>&lt;servlet-mapping&gt;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&lt;servlet-name&gt;cookietest&lt;/servlet-name&gt;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&lt;url-pattern&gt;/cookietest&lt;/url-pattern&gt;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&lt;/servlet-mapping&gt;</a:t>
            </a:r>
          </a:p>
          <a:p>
            <a:pPr>
              <a:buNone/>
            </a:pPr>
            <a:endParaRPr lang="ko-KR" alt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&lt;servlet-mapping&gt;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&lt;servlet-name&gt;dispvalue&lt;/servlet-name&gt;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&lt;url-pattern&gt;/dispvalue&lt;/url-pattern&gt;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&lt;/servlet-mapping&gt;  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&lt;/web-app&gt;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쿠키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CookieTest1.java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import java.io.*;</a:t>
            </a:r>
          </a:p>
          <a:p>
            <a:pPr>
              <a:buNone/>
            </a:pPr>
            <a:r>
              <a:rPr lang="en-US" altLang="ko-KR" sz="1600" dirty="0" smtClean="0"/>
              <a:t>import javax.servlet.*;</a:t>
            </a:r>
          </a:p>
          <a:p>
            <a:pPr>
              <a:buNone/>
            </a:pPr>
            <a:r>
              <a:rPr lang="en-US" altLang="ko-KR" sz="1600" dirty="0" smtClean="0"/>
              <a:t>import javax.servlet.http.*;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public class CookieTest1 extends HttpServlet {</a:t>
            </a:r>
          </a:p>
          <a:p>
            <a:pPr>
              <a:buNone/>
            </a:pPr>
            <a:r>
              <a:rPr lang="en-US" altLang="ko-KR" sz="1600" dirty="0" smtClean="0"/>
              <a:t>  public void doGet(HttpServletRequest request, HttpServletResponse response)</a:t>
            </a:r>
          </a:p>
          <a:p>
            <a:pPr>
              <a:buNone/>
            </a:pPr>
            <a:r>
              <a:rPr lang="en-US" altLang="ko-KR" sz="1600" dirty="0" smtClean="0"/>
              <a:t>    throws IOException, ServletException{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  response.setContentType("text/html; charset=UTF-8");</a:t>
            </a:r>
          </a:p>
          <a:p>
            <a:pPr>
              <a:buNone/>
            </a:pPr>
            <a:r>
              <a:rPr lang="en-US" altLang="ko-KR" sz="1600" dirty="0" smtClean="0"/>
              <a:t>    PrintWriter out = response.getWriter();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 smtClean="0">
                <a:solidFill>
                  <a:srgbClr val="FF0000"/>
                </a:solidFill>
              </a:rPr>
              <a:t>Cookie cookie = new Cookie("visited", "1");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response.addCookie(cookie);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쿠키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  out.println("&lt;html&gt;");</a:t>
            </a:r>
          </a:p>
          <a:p>
            <a:pPr>
              <a:buNone/>
            </a:pPr>
            <a:r>
              <a:rPr lang="en-US" altLang="ko-KR" sz="1600" dirty="0" smtClean="0"/>
              <a:t>    out.println("&lt;head&gt;");</a:t>
            </a:r>
          </a:p>
          <a:p>
            <a:pPr>
              <a:buNone/>
            </a:pPr>
            <a:r>
              <a:rPr lang="en-US" altLang="ko-KR" sz="1600" dirty="0" smtClean="0"/>
              <a:t>    out.println("&lt;title&gt;</a:t>
            </a:r>
            <a:r>
              <a:rPr lang="ko-KR" altLang="en-US" sz="1600" dirty="0" smtClean="0"/>
              <a:t>쿠키 테스트</a:t>
            </a:r>
            <a:r>
              <a:rPr lang="en-US" altLang="ko-KR" sz="1600" dirty="0" smtClean="0"/>
              <a:t>&lt;/title&gt;");</a:t>
            </a:r>
          </a:p>
          <a:p>
            <a:pPr>
              <a:buNone/>
            </a:pPr>
            <a:r>
              <a:rPr lang="en-US" altLang="ko-KR" sz="1600" dirty="0" smtClean="0"/>
              <a:t>    out.println("&lt;/head&gt;");</a:t>
            </a:r>
          </a:p>
          <a:p>
            <a:pPr>
              <a:buNone/>
            </a:pPr>
            <a:r>
              <a:rPr lang="en-US" altLang="ko-KR" sz="1600" dirty="0" smtClean="0"/>
              <a:t>    out.println("&lt;body&gt;");</a:t>
            </a:r>
          </a:p>
          <a:p>
            <a:pPr>
              <a:buNone/>
            </a:pPr>
            <a:r>
              <a:rPr lang="en-US" altLang="ko-KR" sz="1600" dirty="0" smtClean="0"/>
              <a:t>    out.println("&lt;p&gt;</a:t>
            </a:r>
            <a:r>
              <a:rPr lang="ko-KR" altLang="en-US" sz="1600" dirty="0" smtClean="0"/>
              <a:t>쿠키를 보존했습니다</a:t>
            </a:r>
            <a:r>
              <a:rPr lang="en-US" altLang="ko-KR" sz="1600" dirty="0" smtClean="0"/>
              <a:t>&lt;/p&gt;");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 smtClean="0">
                <a:solidFill>
                  <a:srgbClr val="FF0000"/>
                </a:solidFill>
              </a:rPr>
              <a:t>out.println("&lt;a href=\"/WebTest/dispvalue\"&gt;</a:t>
            </a:r>
            <a:r>
              <a:rPr lang="ko-KR" altLang="en-US" sz="1600" dirty="0" smtClean="0">
                <a:solidFill>
                  <a:srgbClr val="FF0000"/>
                </a:solidFill>
              </a:rPr>
              <a:t>쿠키를 표시</a:t>
            </a:r>
            <a:r>
              <a:rPr lang="en-US" altLang="ko-KR" sz="1600" dirty="0" smtClean="0">
                <a:solidFill>
                  <a:srgbClr val="FF0000"/>
                </a:solidFill>
              </a:rPr>
              <a:t>&lt;/a&gt;");    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  out.println("&lt;/body&gt;");</a:t>
            </a:r>
          </a:p>
          <a:p>
            <a:pPr>
              <a:buNone/>
            </a:pPr>
            <a:r>
              <a:rPr lang="en-US" altLang="ko-KR" sz="1600" dirty="0" smtClean="0"/>
              <a:t>    out.println("&lt;/html&gt;");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smtClean="0"/>
              <a:t>}</a:t>
            </a:r>
          </a:p>
          <a:p>
            <a:pPr>
              <a:buNone/>
            </a:pPr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쿠키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java.lang.Object</a:t>
            </a:r>
          </a:p>
          <a:p>
            <a:pPr>
              <a:buNone/>
            </a:pPr>
            <a:r>
              <a:rPr lang="en-US" sz="1600" dirty="0" smtClean="0"/>
              <a:t>	javax.servlet.http.Cookie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public class Cookie extends java.lang.Object implements java.lang.Cloneable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생성자는 하나만 준비되어 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Cookie </a:t>
            </a:r>
          </a:p>
          <a:p>
            <a:pPr>
              <a:buNone/>
            </a:pPr>
            <a:r>
              <a:rPr lang="en-US" sz="1600" dirty="0" smtClean="0"/>
              <a:t>public Cookie (java.lang.String name, java.lang.String value)</a:t>
            </a:r>
            <a:endParaRPr lang="en-US" altLang="ko-KR" sz="1600" b="1" dirty="0" smtClean="0"/>
          </a:p>
          <a:p>
            <a:pPr>
              <a:buNone/>
            </a:pPr>
            <a:endParaRPr lang="ko-KR" altLang="en-US" sz="1600" b="1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ko-KR" altLang="en-US" sz="16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쿠키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DispValue1.java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import java.io.*;</a:t>
            </a:r>
          </a:p>
          <a:p>
            <a:pPr>
              <a:buNone/>
            </a:pPr>
            <a:r>
              <a:rPr lang="en-US" altLang="ko-KR" sz="1600" dirty="0" smtClean="0"/>
              <a:t>import javax.servlet.*;</a:t>
            </a:r>
          </a:p>
          <a:p>
            <a:pPr>
              <a:buNone/>
            </a:pPr>
            <a:r>
              <a:rPr lang="en-US" altLang="ko-KR" sz="1600" dirty="0" smtClean="0"/>
              <a:t>import javax.servlet.http.*;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public class DispValue1 extends HttpServlet {</a:t>
            </a:r>
          </a:p>
          <a:p>
            <a:pPr>
              <a:buNone/>
            </a:pPr>
            <a:r>
              <a:rPr lang="en-US" altLang="ko-KR" sz="1600" dirty="0" smtClean="0"/>
              <a:t>  public void doGet(HttpServletRequest request, HttpServletResponse response)</a:t>
            </a:r>
          </a:p>
          <a:p>
            <a:pPr>
              <a:buNone/>
            </a:pPr>
            <a:r>
              <a:rPr lang="en-US" altLang="ko-KR" sz="1600" dirty="0" smtClean="0"/>
              <a:t>    throws IOException, ServletException{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  response.setContentType("text/html; charset=UTF-8");</a:t>
            </a:r>
          </a:p>
          <a:p>
            <a:pPr>
              <a:buNone/>
            </a:pPr>
            <a:r>
              <a:rPr lang="en-US" altLang="ko-KR" sz="1600" dirty="0" smtClean="0"/>
              <a:t>    PrintWriter out = response.getWriter();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  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쿠키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smtClean="0">
                <a:solidFill>
                  <a:srgbClr val="FF0000"/>
                </a:solidFill>
              </a:rPr>
              <a:t>Cookie cookie[] = request.getCookies();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  out.println("&lt;html&gt;");</a:t>
            </a:r>
          </a:p>
          <a:p>
            <a:pPr>
              <a:buNone/>
            </a:pPr>
            <a:r>
              <a:rPr lang="en-US" altLang="ko-KR" sz="1600" dirty="0" smtClean="0"/>
              <a:t>    out.println("&lt;head&gt;");</a:t>
            </a:r>
          </a:p>
          <a:p>
            <a:pPr>
              <a:buNone/>
            </a:pPr>
            <a:r>
              <a:rPr lang="en-US" altLang="ko-KR" sz="1600" dirty="0" smtClean="0"/>
              <a:t>    out.println("&lt;title&gt;</a:t>
            </a:r>
            <a:r>
              <a:rPr lang="ko-KR" altLang="en-US" sz="1600" dirty="0" smtClean="0"/>
              <a:t>쿠키를 표시</a:t>
            </a:r>
            <a:r>
              <a:rPr lang="en-US" altLang="ko-KR" sz="1600" dirty="0" smtClean="0"/>
              <a:t>&lt;/title&gt;");</a:t>
            </a:r>
          </a:p>
          <a:p>
            <a:pPr>
              <a:buNone/>
            </a:pPr>
            <a:r>
              <a:rPr lang="en-US" altLang="ko-KR" sz="1600" dirty="0" smtClean="0"/>
              <a:t>    out.println("&lt;/head&gt;");</a:t>
            </a:r>
          </a:p>
          <a:p>
            <a:pPr>
              <a:buNone/>
            </a:pPr>
            <a:r>
              <a:rPr lang="en-US" altLang="ko-KR" sz="1600" dirty="0" smtClean="0"/>
              <a:t>    out.println("&lt;body&gt;");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쿠키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  if (cookie != null){</a:t>
            </a:r>
          </a:p>
          <a:p>
            <a:pPr>
              <a:buNone/>
            </a:pPr>
            <a:r>
              <a:rPr lang="en-US" altLang="ko-KR" sz="1600" dirty="0" smtClean="0"/>
              <a:t>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for (int i = 0 ; i &lt; cookie.length ; i++){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    if (cookie[i].getName().equals("visited")){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      String val = cookie[i].getValue();</a:t>
            </a:r>
          </a:p>
          <a:p>
            <a:pPr>
              <a:buNone/>
            </a:pPr>
            <a:endParaRPr lang="ko-KR" alt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      out.println("&lt;p&gt;");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      out.println(cookie[i].getName());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      out.println("=");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      out.println(val);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      out.println("&lt;/p&gt;");          </a:t>
            </a:r>
          </a:p>
          <a:p>
            <a:pPr>
              <a:buNone/>
            </a:pPr>
            <a:r>
              <a:rPr lang="ko-KR" altLang="en-US" sz="1600" dirty="0" smtClean="0">
                <a:solidFill>
                  <a:srgbClr val="FF0000"/>
                </a:solidFill>
              </a:rPr>
              <a:t>  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ko-KR" altLang="en-US" sz="1600" dirty="0" smtClean="0">
                <a:solidFill>
                  <a:srgbClr val="FF0000"/>
                </a:solidFill>
              </a:rPr>
              <a:t>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US" altLang="ko-KR" sz="1600" dirty="0" smtClean="0"/>
              <a:t>    }else{</a:t>
            </a:r>
          </a:p>
          <a:p>
            <a:pPr>
              <a:buNone/>
            </a:pPr>
            <a:r>
              <a:rPr lang="en-US" altLang="ko-KR" sz="1600" dirty="0" smtClean="0"/>
              <a:t>      out.println("&lt;p&gt;</a:t>
            </a:r>
            <a:r>
              <a:rPr lang="ko-KR" altLang="en-US" sz="1600" dirty="0" smtClean="0"/>
              <a:t>쿠키를 찾았습니다</a:t>
            </a:r>
            <a:r>
              <a:rPr lang="en-US" altLang="ko-KR" sz="1600" dirty="0" smtClean="0"/>
              <a:t>&lt;/p&gt;");</a:t>
            </a:r>
          </a:p>
          <a:p>
            <a:pPr>
              <a:buNone/>
            </a:pPr>
            <a:r>
              <a:rPr lang="ko-KR" altLang="en-US" sz="1600" dirty="0" smtClean="0"/>
              <a:t>    </a:t>
            </a:r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쿠키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  out.println("&lt;a href=\"dispvalue\"&gt;</a:t>
            </a:r>
            <a:r>
              <a:rPr lang="ko-KR" altLang="en-US" sz="1600" dirty="0" smtClean="0"/>
              <a:t>쿠키를 다시 표시</a:t>
            </a:r>
            <a:r>
              <a:rPr lang="en-US" altLang="ko-KR" sz="1600" dirty="0" smtClean="0"/>
              <a:t>&lt;/a&gt;");  </a:t>
            </a:r>
            <a:r>
              <a:rPr lang="ko-KR" altLang="en-US" sz="1600" dirty="0" smtClean="0"/>
              <a:t>    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  out.println("&lt;/body&gt;");</a:t>
            </a:r>
          </a:p>
          <a:p>
            <a:pPr>
              <a:buNone/>
            </a:pPr>
            <a:r>
              <a:rPr lang="en-US" altLang="ko-KR" sz="1600" dirty="0" smtClean="0"/>
              <a:t>    out.println("&lt;/html&gt;");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smtClean="0"/>
              <a:t>}</a:t>
            </a:r>
          </a:p>
          <a:p>
            <a:pPr>
              <a:buNone/>
            </a:pPr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쿠키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>
                <a:hlinkClick r:id="rId2"/>
              </a:rPr>
              <a:t>http://localhost:8091/WebTest/cookietest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실행하고 </a:t>
            </a:r>
            <a:r>
              <a:rPr lang="en-US" altLang="ko-KR" sz="1600" dirty="0" smtClean="0"/>
              <a:t>"</a:t>
            </a:r>
            <a:r>
              <a:rPr lang="ko-KR" altLang="en-US" sz="1600" dirty="0" smtClean="0"/>
              <a:t>쿠키보기</a:t>
            </a:r>
            <a:r>
              <a:rPr lang="en-US" altLang="ko-KR" sz="1600" dirty="0" smtClean="0"/>
              <a:t>"</a:t>
            </a:r>
            <a:r>
              <a:rPr lang="ko-KR" altLang="en-US" sz="1600" dirty="0" smtClean="0"/>
              <a:t>를 클릭해 봅니다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클라이언트에서 쿠키를 얻을 수 있습니다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쿠키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값의 갱신</a:t>
            </a:r>
            <a:endParaRPr lang="en-US" altLang="ko-KR" sz="1600" b="1" dirty="0" smtClean="0"/>
          </a:p>
          <a:p>
            <a:pPr>
              <a:buNone/>
            </a:pPr>
            <a:r>
              <a:rPr lang="ko-KR" altLang="en-US" sz="1600" dirty="0" smtClean="0"/>
              <a:t>쿠키를 꺼낸 후 다른 값을 설정하려고합니다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"</a:t>
            </a:r>
            <a:r>
              <a:rPr lang="en-US" sz="1600" dirty="0" smtClean="0"/>
              <a:t>Cookie"</a:t>
            </a:r>
            <a:r>
              <a:rPr lang="ko-KR" altLang="en-US" sz="1600" dirty="0" smtClean="0"/>
              <a:t>클래스에서 제공되는 </a:t>
            </a:r>
            <a:r>
              <a:rPr lang="en-US" altLang="ko-KR" sz="1600" dirty="0" smtClean="0"/>
              <a:t>"</a:t>
            </a:r>
            <a:r>
              <a:rPr lang="en-US" sz="1600" dirty="0" smtClean="0"/>
              <a:t>setValue"</a:t>
            </a:r>
            <a:r>
              <a:rPr lang="ko-KR" altLang="en-US" sz="1600" dirty="0" smtClean="0"/>
              <a:t>메소드에서 기존의 쿠키에 다른 값을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설정할 수 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setValue </a:t>
            </a:r>
          </a:p>
          <a:p>
            <a:pPr>
              <a:buNone/>
            </a:pPr>
            <a:r>
              <a:rPr lang="en-US" sz="1600" dirty="0" smtClean="0"/>
              <a:t>public void setValue (java.lang.String newValue)</a:t>
            </a: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ko-KR" altLang="en-US" sz="1600" dirty="0" smtClean="0"/>
              <a:t>새로운 값을 설정 한 후 다시 </a:t>
            </a:r>
            <a:r>
              <a:rPr lang="en-US" altLang="ko-KR" sz="1600" dirty="0" smtClean="0"/>
              <a:t>"</a:t>
            </a:r>
            <a:r>
              <a:rPr lang="en-US" sz="1600" dirty="0" smtClean="0"/>
              <a:t>addCookie"</a:t>
            </a:r>
            <a:r>
              <a:rPr lang="ko-KR" altLang="en-US" sz="1600" dirty="0" smtClean="0"/>
              <a:t>메소드를 사용하여 클라이언트에 기록해야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ko-KR" altLang="en-US" sz="16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쿠키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사용법은 다음과 같습니다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public void doGet(HttpServletRequest request, HttpServletResponse response)</a:t>
            </a:r>
          </a:p>
          <a:p>
            <a:pPr>
              <a:buNone/>
            </a:pPr>
            <a:r>
              <a:rPr lang="en-US" altLang="ko-KR" sz="1600" dirty="0" smtClean="0"/>
              <a:t>  throws IOException, ServletException{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response.setContentType("text/html; charset=UTF-8");</a:t>
            </a:r>
          </a:p>
          <a:p>
            <a:pPr>
              <a:buNone/>
            </a:pPr>
            <a:r>
              <a:rPr lang="en-US" altLang="ko-KR" sz="1600" dirty="0" smtClean="0"/>
              <a:t>  PrintWriter out = response.getWriter();</a:t>
            </a:r>
          </a:p>
          <a:p>
            <a:pPr>
              <a:buNone/>
            </a:pPr>
            <a:r>
              <a:rPr lang="en-US" altLang="ko-KR" sz="1600" dirty="0" smtClean="0"/>
              <a:t>  request.setCharacterEncoding("UTF-8");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smtClean="0">
                <a:solidFill>
                  <a:srgbClr val="FF0000"/>
                </a:solidFill>
              </a:rPr>
              <a:t>Cookie cookie[] = request.getCookies();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Cookie visitedCookie = null;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쿠키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smtClean="0">
                <a:solidFill>
                  <a:srgbClr val="FF0000"/>
                </a:solidFill>
              </a:rPr>
              <a:t>if (cookie != null){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for (int i = 0 ; i &lt; cookie.length ; i++){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  if (cookie[i].getName().equals("visited")){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    visitedCookie = cookie[i];</a:t>
            </a:r>
          </a:p>
          <a:p>
            <a:pPr>
              <a:buNone/>
            </a:pPr>
            <a:r>
              <a:rPr lang="ko-KR" altLang="en-US" sz="1600" dirty="0" smtClean="0">
                <a:solidFill>
                  <a:srgbClr val="FF0000"/>
                </a:solidFill>
              </a:rPr>
              <a:t>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ko-KR" altLang="en-US" sz="1600" dirty="0" smtClean="0">
                <a:solidFill>
                  <a:srgbClr val="FF0000"/>
                </a:solidFill>
              </a:rPr>
              <a:t>    </a:t>
            </a: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  if (visitedCookie != null){</a:t>
            </a:r>
          </a:p>
          <a:p>
            <a:pPr>
              <a:buNone/>
            </a:pPr>
            <a:r>
              <a:rPr lang="en-US" altLang="ko-KR" sz="1600" dirty="0" smtClean="0"/>
              <a:t>      int visited = Integer.parseInt(visitedCookie.getValue());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    visitedCookie.setValue(Integer.toString(visited + 1));</a:t>
            </a:r>
          </a:p>
          <a:p>
            <a:pPr>
              <a:buNone/>
            </a:pPr>
            <a:r>
              <a:rPr lang="en-US" altLang="ko-KR" sz="1600" dirty="0" smtClean="0"/>
              <a:t>      response.addCookie(visitedCookie);</a:t>
            </a:r>
          </a:p>
          <a:p>
            <a:pPr>
              <a:buNone/>
            </a:pPr>
            <a:r>
              <a:rPr lang="ko-KR" altLang="en-US" sz="1600" dirty="0" smtClean="0"/>
              <a:t>    </a:t>
            </a:r>
            <a:r>
              <a:rPr lang="en-US" altLang="ko-KR" sz="1600" dirty="0" smtClean="0"/>
              <a:t>}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smtClean="0"/>
              <a:t>}</a:t>
            </a:r>
          </a:p>
          <a:p>
            <a:pPr>
              <a:buNone/>
            </a:pPr>
            <a:r>
              <a:rPr lang="en-US" altLang="ko-KR" sz="1600" dirty="0" smtClean="0"/>
              <a:t>}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쿠키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샘플 프로그램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web.xml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&lt;?xml version=</a:t>
            </a:r>
            <a:r>
              <a:rPr lang="en-US" altLang="ko-KR" sz="1600" i="1" dirty="0" smtClean="0"/>
              <a:t>"1.0" encoding="UTF-8"?&gt;</a:t>
            </a:r>
          </a:p>
          <a:p>
            <a:pPr>
              <a:buNone/>
            </a:pPr>
            <a:r>
              <a:rPr lang="en-US" altLang="ko-KR" sz="1600" dirty="0" smtClean="0"/>
              <a:t>&lt;web-app xmlns=</a:t>
            </a:r>
            <a:r>
              <a:rPr lang="en-US" altLang="ko-KR" sz="1600" i="1" dirty="0" smtClean="0"/>
              <a:t>"http://xmlns.jcp.org/xml/ns/javaee"</a:t>
            </a:r>
          </a:p>
          <a:p>
            <a:pPr>
              <a:buNone/>
            </a:pPr>
            <a:r>
              <a:rPr lang="en-US" altLang="ko-KR" sz="1600" dirty="0" smtClean="0"/>
              <a:t>  xmlns:xsi=</a:t>
            </a:r>
            <a:r>
              <a:rPr lang="en-US" altLang="ko-KR" sz="1600" i="1" dirty="0" smtClean="0"/>
              <a:t>"http://www.w3.org/2001/XMLSchema-instance"</a:t>
            </a:r>
          </a:p>
          <a:p>
            <a:pPr>
              <a:buNone/>
            </a:pPr>
            <a:r>
              <a:rPr lang="en-US" altLang="ko-KR" sz="1600" dirty="0" smtClean="0"/>
              <a:t>  xsi:schemaLocation=</a:t>
            </a:r>
            <a:r>
              <a:rPr lang="en-US" altLang="ko-KR" sz="1600" i="1" dirty="0" smtClean="0"/>
              <a:t>"http://xmlns.jcp.org/xml/ns/javaee</a:t>
            </a:r>
          </a:p>
          <a:p>
            <a:pPr>
              <a:buNone/>
            </a:pPr>
            <a:r>
              <a:rPr lang="en-US" altLang="ko-KR" sz="1600" i="1" dirty="0" smtClean="0"/>
              <a:t>                      http://xmlns.jcp.org/xml/ns/javaee/web-app_3_1.xsd"</a:t>
            </a:r>
          </a:p>
          <a:p>
            <a:pPr>
              <a:buNone/>
            </a:pPr>
            <a:r>
              <a:rPr lang="en-US" altLang="ko-KR" sz="1600" dirty="0" smtClean="0"/>
              <a:t>  version=</a:t>
            </a:r>
            <a:r>
              <a:rPr lang="en-US" altLang="ko-KR" sz="1600" i="1" dirty="0" smtClean="0"/>
              <a:t>"3.1"&gt;      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쿠키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  </a:t>
            </a: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smtClean="0">
                <a:solidFill>
                  <a:srgbClr val="FF0000"/>
                </a:solidFill>
              </a:rPr>
              <a:t>&lt;servlet&gt;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&lt;servlet-name&gt;cookietest&lt;/servlet-name&gt;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&lt;servlet-class&gt;CookieTest2&lt;/servlet-class&gt;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&lt;/servlet&gt;</a:t>
            </a:r>
          </a:p>
          <a:p>
            <a:pPr>
              <a:buNone/>
            </a:pPr>
            <a:endParaRPr lang="ko-KR" alt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&lt;servlet-mapping&gt;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&lt;servlet-name&gt;cookietest&lt;/servlet-name&gt;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&lt;url-pattern&gt;/cookietest&lt;/url-pattern&gt;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&lt;/servlet-mapping&gt;  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&lt;/web-app&gt;</a:t>
            </a:r>
            <a:r>
              <a:rPr lang="ko-KR" altLang="en-US" sz="1600" dirty="0" smtClean="0"/>
              <a:t>  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쿠키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ko-KR" altLang="en-US" sz="1600" dirty="0" smtClean="0"/>
              <a:t>첫 번째의 인수는 만드는 쿠키의 쿠키 명을 지정합니다</a:t>
            </a:r>
            <a:r>
              <a:rPr lang="en-US" altLang="ko-KR" sz="1600" dirty="0" smtClean="0"/>
              <a:t>. </a:t>
            </a:r>
          </a:p>
          <a:p>
            <a:pPr>
              <a:buNone/>
            </a:pPr>
            <a:r>
              <a:rPr lang="ko-KR" altLang="en-US" sz="1600" dirty="0" smtClean="0"/>
              <a:t>쿠키 이름은 </a:t>
            </a:r>
            <a:r>
              <a:rPr lang="en-US" sz="1600" dirty="0" smtClean="0"/>
              <a:t>ASCII </a:t>
            </a:r>
            <a:r>
              <a:rPr lang="ko-KR" altLang="en-US" sz="1600" dirty="0" smtClean="0"/>
              <a:t>또는 숫자만 사용할 수 있습니다</a:t>
            </a:r>
            <a:r>
              <a:rPr lang="en-US" altLang="ko-KR" sz="1600" dirty="0" smtClean="0"/>
              <a:t>. 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두 번째 인수에 저장할 정보를 지정합니다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예를 들어 방문 횟수를 기록하는 </a:t>
            </a:r>
            <a:r>
              <a:rPr lang="en-US" altLang="ko-KR" sz="1600" dirty="0" smtClean="0"/>
              <a:t>'</a:t>
            </a:r>
            <a:r>
              <a:rPr lang="en-US" sz="1600" dirty="0" smtClean="0"/>
              <a:t>visited'</a:t>
            </a:r>
            <a:r>
              <a:rPr lang="ko-KR" altLang="en-US" sz="1600" dirty="0" smtClean="0"/>
              <a:t>라는 이름의 쿠키를 만들고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방문 횟수를 저장하는 경우에는 아래와 같이 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Cookie cookie = new Cookie ( "visited", "1");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이제 쿠키가 생성되었습니다</a:t>
            </a:r>
            <a:r>
              <a:rPr lang="en-US" altLang="ko-KR" sz="1600" dirty="0" smtClean="0"/>
              <a:t>. </a:t>
            </a:r>
          </a:p>
          <a:p>
            <a:pPr>
              <a:buNone/>
            </a:pPr>
            <a:r>
              <a:rPr lang="ko-KR" altLang="en-US" sz="1600" dirty="0" smtClean="0"/>
              <a:t>다음 페이지에서 쿠키를 클라이언트 측에 저장합니다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ko-KR" altLang="en-US" sz="1600" b="1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ko-KR" altLang="en-US" sz="16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쿠키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프로그램은 아래와 </a:t>
            </a:r>
            <a:r>
              <a:rPr lang="ko-KR" altLang="en-US" sz="1600" dirty="0" smtClean="0"/>
              <a:t>같이 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CookieTest2.java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altLang="ko-KR" sz="1600" dirty="0" smtClean="0"/>
              <a:t>import java.io.*;</a:t>
            </a:r>
          </a:p>
          <a:p>
            <a:pPr>
              <a:buNone/>
            </a:pPr>
            <a:r>
              <a:rPr lang="en-US" altLang="ko-KR" sz="1600" dirty="0" smtClean="0"/>
              <a:t>import javax.servlet.*;</a:t>
            </a:r>
          </a:p>
          <a:p>
            <a:pPr>
              <a:buNone/>
            </a:pPr>
            <a:r>
              <a:rPr lang="en-US" altLang="ko-KR" sz="1600" dirty="0" smtClean="0"/>
              <a:t>import javax.servlet.http.*;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public class CookieTest2 extends HttpServlet {</a:t>
            </a:r>
          </a:p>
          <a:p>
            <a:pPr>
              <a:buNone/>
            </a:pPr>
            <a:r>
              <a:rPr lang="en-US" altLang="ko-KR" sz="1600" dirty="0" smtClean="0"/>
              <a:t>  public void doGet(HttpServletRequest request, HttpServletResponse response)</a:t>
            </a:r>
          </a:p>
          <a:p>
            <a:pPr>
              <a:buNone/>
            </a:pPr>
            <a:r>
              <a:rPr lang="en-US" altLang="ko-KR" sz="1600" dirty="0" smtClean="0"/>
              <a:t>    throws IOException, ServletException{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  response.setContentType("text/html; charset=UTF-8");</a:t>
            </a:r>
          </a:p>
          <a:p>
            <a:pPr>
              <a:buNone/>
            </a:pPr>
            <a:r>
              <a:rPr lang="en-US" altLang="ko-KR" sz="1600" dirty="0" smtClean="0"/>
              <a:t>    PrintWriter out = response.getWriter</a:t>
            </a:r>
            <a:r>
              <a:rPr lang="en-US" altLang="ko-KR" sz="1600" dirty="0" smtClean="0"/>
              <a:t>();</a:t>
            </a:r>
            <a:endParaRPr 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쿠키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  out.println("&lt;html&gt;");</a:t>
            </a:r>
          </a:p>
          <a:p>
            <a:pPr>
              <a:buNone/>
            </a:pPr>
            <a:r>
              <a:rPr lang="en-US" altLang="ko-KR" sz="1600" dirty="0" smtClean="0"/>
              <a:t>    out.println("&lt;head&gt;");</a:t>
            </a:r>
          </a:p>
          <a:p>
            <a:pPr>
              <a:buNone/>
            </a:pPr>
            <a:r>
              <a:rPr lang="en-US" altLang="ko-KR" sz="1600" dirty="0" smtClean="0"/>
              <a:t>    out.println("&lt;title&gt;</a:t>
            </a:r>
            <a:r>
              <a:rPr lang="ko-KR" altLang="en-US" sz="1600" dirty="0" smtClean="0"/>
              <a:t>쿠키 테스트</a:t>
            </a:r>
            <a:r>
              <a:rPr lang="en-US" altLang="ko-KR" sz="1600" dirty="0" smtClean="0"/>
              <a:t>&lt;/title&gt;");</a:t>
            </a:r>
          </a:p>
          <a:p>
            <a:pPr>
              <a:buNone/>
            </a:pPr>
            <a:r>
              <a:rPr lang="en-US" altLang="ko-KR" sz="1600" dirty="0" smtClean="0"/>
              <a:t>    out.println("&lt;/head&gt;");</a:t>
            </a:r>
          </a:p>
          <a:p>
            <a:pPr>
              <a:buNone/>
            </a:pPr>
            <a:r>
              <a:rPr lang="en-US" altLang="ko-KR" sz="1600" dirty="0" smtClean="0"/>
              <a:t>    out.println("&lt;body&gt;");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 smtClean="0">
                <a:solidFill>
                  <a:srgbClr val="FF0000"/>
                </a:solidFill>
              </a:rPr>
              <a:t>Cookie cookie[] = request.getCookies();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Cookie visitedCookie = null;</a:t>
            </a:r>
          </a:p>
          <a:p>
            <a:pPr>
              <a:buNone/>
            </a:pPr>
            <a:endParaRPr lang="ko-KR" alt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</a:t>
            </a:r>
            <a:r>
              <a:rPr lang="en-US" altLang="ko-KR" sz="1600" dirty="0" smtClean="0">
                <a:solidFill>
                  <a:srgbClr val="FF0000"/>
                </a:solidFill>
              </a:rPr>
              <a:t>if (cookie != null){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  for (int i = 0 ; i &lt; cookie.length ; i++){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    if (cookie[i].getName().equals("visited")){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      visitedCookie = cookie[i];</a:t>
            </a:r>
          </a:p>
          <a:p>
            <a:pPr>
              <a:buNone/>
            </a:pPr>
            <a:r>
              <a:rPr lang="ko-KR" altLang="en-US" sz="1600" dirty="0" smtClean="0">
                <a:solidFill>
                  <a:srgbClr val="FF0000"/>
                </a:solidFill>
              </a:rPr>
              <a:t>  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ko-KR" altLang="en-US" sz="1600" dirty="0" smtClean="0">
                <a:solidFill>
                  <a:srgbClr val="FF0000"/>
                </a:solidFill>
              </a:rPr>
              <a:t>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쿠키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if (visitedCookie != null){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    int visited = Integer.</a:t>
            </a:r>
            <a:r>
              <a:rPr lang="en-US" altLang="ko-KR" sz="1600" i="1" dirty="0" smtClean="0">
                <a:solidFill>
                  <a:srgbClr val="FF0000"/>
                </a:solidFill>
              </a:rPr>
              <a:t>parseInt(visitedCookie.getValue()) + 1;</a:t>
            </a:r>
          </a:p>
          <a:p>
            <a:pPr>
              <a:buNone/>
            </a:pPr>
            <a:endParaRPr lang="ko-KR" alt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    out.println("&lt;p&gt;");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    out.println(visited);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    out.println("</a:t>
            </a:r>
            <a:r>
              <a:rPr lang="ko-KR" altLang="en-US" sz="1600" dirty="0" smtClean="0">
                <a:solidFill>
                  <a:srgbClr val="FF0000"/>
                </a:solidFill>
              </a:rPr>
              <a:t>번째 방문입니다</a:t>
            </a:r>
            <a:r>
              <a:rPr lang="en-US" altLang="ko-KR" sz="1600" dirty="0" smtClean="0">
                <a:solidFill>
                  <a:srgbClr val="FF0000"/>
                </a:solidFill>
              </a:rPr>
              <a:t>.&lt;/p&gt;");</a:t>
            </a:r>
          </a:p>
          <a:p>
            <a:pPr>
              <a:buNone/>
            </a:pPr>
            <a:endParaRPr lang="ko-KR" alt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    visitedCookie.setValue(Integer.</a:t>
            </a:r>
            <a:r>
              <a:rPr lang="en-US" altLang="ko-KR" sz="1600" i="1" dirty="0" smtClean="0">
                <a:solidFill>
                  <a:srgbClr val="FF0000"/>
                </a:solidFill>
              </a:rPr>
              <a:t>toString(visited));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    response.addCookie(visitedCookie);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  }else{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    out.println("&lt;p&gt;</a:t>
            </a:r>
            <a:r>
              <a:rPr lang="ko-KR" altLang="en-US" sz="1600" dirty="0" smtClean="0">
                <a:solidFill>
                  <a:srgbClr val="FF0000"/>
                </a:solidFill>
              </a:rPr>
              <a:t>처음 방문입니다</a:t>
            </a:r>
            <a:r>
              <a:rPr lang="en-US" altLang="ko-KR" sz="1600" dirty="0" smtClean="0">
                <a:solidFill>
                  <a:srgbClr val="FF0000"/>
                </a:solidFill>
              </a:rPr>
              <a:t>.&lt;/p&gt;");</a:t>
            </a:r>
          </a:p>
          <a:p>
            <a:pPr>
              <a:buNone/>
            </a:pPr>
            <a:endParaRPr lang="ko-KR" alt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    Cookie newCookie = new Cookie("visited", "1");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    response.addCookie(newCookie);</a:t>
            </a:r>
          </a:p>
          <a:p>
            <a:pPr>
              <a:buNone/>
            </a:pPr>
            <a:r>
              <a:rPr lang="ko-KR" altLang="en-US" sz="1600" dirty="0" smtClean="0">
                <a:solidFill>
                  <a:srgbClr val="FF0000"/>
                </a:solidFill>
              </a:rPr>
              <a:t>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</a:t>
            </a: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쿠키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 smtClean="0">
                <a:solidFill>
                  <a:srgbClr val="FF0000"/>
                </a:solidFill>
              </a:rPr>
              <a:t>else{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out.println("&lt;p&gt;</a:t>
            </a:r>
            <a:r>
              <a:rPr lang="ko-KR" altLang="en-US" sz="1600" dirty="0" smtClean="0">
                <a:solidFill>
                  <a:srgbClr val="FF0000"/>
                </a:solidFill>
              </a:rPr>
              <a:t>처음 방문입니다</a:t>
            </a:r>
            <a:r>
              <a:rPr lang="en-US" altLang="ko-KR" sz="1600" dirty="0" smtClean="0">
                <a:solidFill>
                  <a:srgbClr val="FF0000"/>
                </a:solidFill>
              </a:rPr>
              <a:t>.&lt;/p&gt;");</a:t>
            </a:r>
          </a:p>
          <a:p>
            <a:pPr>
              <a:buNone/>
            </a:pPr>
            <a:endParaRPr lang="ko-KR" alt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  Cookie newCookie = new Cookie("visited", "1");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  response.addCookie(newCookie);</a:t>
            </a:r>
          </a:p>
          <a:p>
            <a:pPr>
              <a:buNone/>
            </a:pPr>
            <a:r>
              <a:rPr lang="ko-KR" altLang="en-US" sz="1600" dirty="0" smtClean="0">
                <a:solidFill>
                  <a:srgbClr val="FF0000"/>
                </a:solidFill>
              </a:rPr>
              <a:t>    </a:t>
            </a: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  out.println("&lt;a href=\"/WebTest/cookietest\"&gt;</a:t>
            </a:r>
            <a:r>
              <a:rPr lang="ko-KR" altLang="en-US" sz="1600" dirty="0" smtClean="0"/>
              <a:t>다시 표시</a:t>
            </a:r>
            <a:r>
              <a:rPr lang="en-US" altLang="ko-KR" sz="1600" dirty="0" smtClean="0"/>
              <a:t>&lt;/a&gt;");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  out.println("&lt;/body&gt;");</a:t>
            </a:r>
          </a:p>
          <a:p>
            <a:pPr>
              <a:buNone/>
            </a:pPr>
            <a:r>
              <a:rPr lang="en-US" altLang="ko-KR" sz="1600" dirty="0" smtClean="0"/>
              <a:t>    out.println("&lt;/html&gt;");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smtClean="0"/>
              <a:t>}</a:t>
            </a:r>
          </a:p>
          <a:p>
            <a:pPr>
              <a:buNone/>
            </a:pPr>
            <a:r>
              <a:rPr lang="en-US" altLang="ko-KR" sz="1600" dirty="0" smtClean="0"/>
              <a:t>}</a:t>
            </a: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쿠키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이제 실행하고 </a:t>
            </a:r>
            <a:r>
              <a:rPr lang="en-US" altLang="ko-KR" sz="1600" dirty="0" smtClean="0"/>
              <a:t>"</a:t>
            </a:r>
            <a:r>
              <a:rPr lang="ko-KR" altLang="en-US" sz="1600" dirty="0" smtClean="0"/>
              <a:t>다시 표기</a:t>
            </a:r>
            <a:r>
              <a:rPr lang="en-US" altLang="ko-KR" sz="1600" dirty="0" smtClean="0"/>
              <a:t>"</a:t>
            </a:r>
            <a:r>
              <a:rPr lang="ko-KR" altLang="en-US" sz="1600" dirty="0" smtClean="0"/>
              <a:t>를 클릭하면 방문 횟수가 증가하고 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쿠키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유효 기간 </a:t>
            </a:r>
            <a:r>
              <a:rPr lang="ko-KR" altLang="en-US" sz="1600" b="1" dirty="0" smtClean="0"/>
              <a:t>설정</a:t>
            </a:r>
            <a:endParaRPr lang="en-US" altLang="ko-KR" sz="1600" b="1" dirty="0" smtClean="0"/>
          </a:p>
          <a:p>
            <a:pPr>
              <a:buNone/>
            </a:pPr>
            <a:r>
              <a:rPr lang="ko-KR" altLang="en-US" sz="1600" dirty="0" smtClean="0"/>
              <a:t>만든 쿠키는 기본적으로 유효 기간이 브라우저가 닫힐 </a:t>
            </a:r>
            <a:r>
              <a:rPr lang="ko-KR" altLang="en-US" sz="1600" dirty="0" smtClean="0"/>
              <a:t>때까지로 되어 </a:t>
            </a:r>
            <a:r>
              <a:rPr lang="ko-KR" altLang="en-US" sz="1600" dirty="0" smtClean="0"/>
              <a:t>있습니다</a:t>
            </a:r>
            <a:r>
              <a:rPr lang="en-US" altLang="ko-KR" sz="1600" dirty="0" smtClean="0"/>
              <a:t>.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여기에서는 </a:t>
            </a:r>
            <a:r>
              <a:rPr lang="ko-KR" altLang="en-US" sz="1600" dirty="0" smtClean="0"/>
              <a:t>유효 기간을 변경하는 방법을 살펴 보겠습니다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"</a:t>
            </a:r>
            <a:r>
              <a:rPr lang="en-US" sz="1600" dirty="0" smtClean="0"/>
              <a:t>Cookie"</a:t>
            </a:r>
            <a:r>
              <a:rPr lang="ko-KR" altLang="en-US" sz="1600" dirty="0" smtClean="0"/>
              <a:t>클래스에서 제공되는 </a:t>
            </a:r>
            <a:r>
              <a:rPr lang="en-US" altLang="ko-KR" sz="1600" dirty="0" smtClean="0"/>
              <a:t>"</a:t>
            </a:r>
            <a:r>
              <a:rPr lang="en-US" sz="1600" dirty="0" smtClean="0"/>
              <a:t>setMaxAge"</a:t>
            </a:r>
            <a:r>
              <a:rPr lang="ko-KR" altLang="en-US" sz="1600" dirty="0" smtClean="0"/>
              <a:t>메소드에서 유효 기간을 설정할 수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setMaxAge </a:t>
            </a:r>
          </a:p>
          <a:p>
            <a:pPr>
              <a:buNone/>
            </a:pPr>
            <a:r>
              <a:rPr lang="en-US" sz="1600" dirty="0" smtClean="0"/>
              <a:t>public </a:t>
            </a:r>
            <a:r>
              <a:rPr lang="en-US" sz="1600" dirty="0" smtClean="0"/>
              <a:t>void setMaxAge (int expiry)</a:t>
            </a:r>
            <a:endParaRPr lang="ko-KR" altLang="en-US" sz="1600" b="1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쿠키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유효 기간은 초 단위로 지정합니다</a:t>
            </a:r>
            <a:r>
              <a:rPr lang="en-US" altLang="ko-KR" sz="1600" dirty="0" smtClean="0"/>
              <a:t>.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예를 </a:t>
            </a:r>
            <a:r>
              <a:rPr lang="ko-KR" altLang="en-US" sz="1600" dirty="0" smtClean="0"/>
              <a:t>들어 </a:t>
            </a:r>
            <a:r>
              <a:rPr lang="en-US" altLang="ko-KR" sz="1600" dirty="0" smtClean="0"/>
              <a:t>1 </a:t>
            </a:r>
            <a:r>
              <a:rPr lang="ko-KR" altLang="en-US" sz="1600" dirty="0" smtClean="0"/>
              <a:t>시간으로 설정하고 싶은 경우에는 아래와 같이합니다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Cookie </a:t>
            </a:r>
            <a:r>
              <a:rPr lang="en-US" sz="1600" dirty="0" smtClean="0"/>
              <a:t>cookie = new Cookie ( "visited", "1");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cookie.setMaxAge </a:t>
            </a:r>
            <a:r>
              <a:rPr lang="en-US" sz="1600" dirty="0" smtClean="0"/>
              <a:t>(3600); </a:t>
            </a:r>
            <a:endParaRPr lang="en-US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기본적으로 </a:t>
            </a:r>
            <a:r>
              <a:rPr lang="ko-KR" altLang="en-US" sz="1600" dirty="0" smtClean="0"/>
              <a:t>설정되는 것처럼 인수에 음수 값을 설정 한 경우 유효 기간은 브라우저를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닫을 때까지 입니다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또 인수를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으로 설정하면 쿠키를 파기합니다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쿠키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샘플 </a:t>
            </a:r>
            <a:r>
              <a:rPr lang="ko-KR" altLang="en-US" sz="1600" dirty="0" smtClean="0"/>
              <a:t>프로그램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프로그램은 아래와 </a:t>
            </a:r>
            <a:r>
              <a:rPr lang="ko-KR" altLang="en-US" sz="1600" dirty="0" smtClean="0"/>
              <a:t>같이 됩니다</a:t>
            </a:r>
            <a:r>
              <a:rPr lang="en-US" altLang="ko-KR" sz="1600" dirty="0" smtClean="0"/>
              <a:t>. </a:t>
            </a:r>
            <a:r>
              <a:rPr lang="ko-KR" altLang="en-US" sz="1600" dirty="0" smtClean="0"/>
              <a:t>유효 기간은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초로 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import java.io.*;</a:t>
            </a:r>
          </a:p>
          <a:p>
            <a:pPr>
              <a:buNone/>
            </a:pPr>
            <a:r>
              <a:rPr lang="en-US" altLang="ko-KR" sz="1600" dirty="0" smtClean="0"/>
              <a:t>import javax.servlet.*;</a:t>
            </a:r>
          </a:p>
          <a:p>
            <a:pPr>
              <a:buNone/>
            </a:pPr>
            <a:r>
              <a:rPr lang="en-US" altLang="ko-KR" sz="1600" dirty="0" smtClean="0"/>
              <a:t>import javax.servlet.http.*;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public class CookieTest2 extends HttpServlet {</a:t>
            </a:r>
          </a:p>
          <a:p>
            <a:pPr>
              <a:buNone/>
            </a:pPr>
            <a:r>
              <a:rPr lang="en-US" altLang="ko-KR" sz="1600" dirty="0" smtClean="0"/>
              <a:t>  public void doGet(HttpServletRequest request, HttpServletResponse response)</a:t>
            </a:r>
          </a:p>
          <a:p>
            <a:pPr>
              <a:buNone/>
            </a:pPr>
            <a:r>
              <a:rPr lang="en-US" altLang="ko-KR" sz="1600" dirty="0" smtClean="0"/>
              <a:t>    throws IOException, ServletException{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  response.setContentType("text/html; charset=UTF-8");</a:t>
            </a:r>
          </a:p>
          <a:p>
            <a:pPr>
              <a:buNone/>
            </a:pPr>
            <a:r>
              <a:rPr lang="en-US" altLang="ko-KR" sz="1600" dirty="0" smtClean="0"/>
              <a:t>    PrintWriter out = response.getWriter</a:t>
            </a:r>
            <a:r>
              <a:rPr lang="en-US" altLang="ko-KR" sz="1600" dirty="0" smtClean="0"/>
              <a:t>();</a:t>
            </a: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쿠키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  out.println("&lt;html&gt;");</a:t>
            </a:r>
          </a:p>
          <a:p>
            <a:pPr>
              <a:buNone/>
            </a:pPr>
            <a:r>
              <a:rPr lang="en-US" altLang="ko-KR" sz="1600" dirty="0" smtClean="0"/>
              <a:t>    out.println("&lt;head&gt;");</a:t>
            </a:r>
          </a:p>
          <a:p>
            <a:pPr>
              <a:buNone/>
            </a:pPr>
            <a:r>
              <a:rPr lang="en-US" altLang="ko-KR" sz="1600" dirty="0" smtClean="0"/>
              <a:t>    out.println("&lt;title&gt;</a:t>
            </a:r>
            <a:r>
              <a:rPr lang="ko-KR" altLang="en-US" sz="1600" dirty="0" smtClean="0"/>
              <a:t>쿠키 테스트</a:t>
            </a:r>
            <a:r>
              <a:rPr lang="en-US" altLang="ko-KR" sz="1600" dirty="0" smtClean="0"/>
              <a:t>&lt;/title&gt;");</a:t>
            </a:r>
          </a:p>
          <a:p>
            <a:pPr>
              <a:buNone/>
            </a:pPr>
            <a:r>
              <a:rPr lang="en-US" altLang="ko-KR" sz="1600" dirty="0" smtClean="0"/>
              <a:t>    out.println("&lt;/head&gt;");</a:t>
            </a:r>
          </a:p>
          <a:p>
            <a:pPr>
              <a:buNone/>
            </a:pPr>
            <a:r>
              <a:rPr lang="en-US" altLang="ko-KR" sz="1600" dirty="0" smtClean="0"/>
              <a:t>    out.println("&lt;body&gt;");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  Cookie cookie[] = request.getCookies();</a:t>
            </a:r>
          </a:p>
          <a:p>
            <a:pPr>
              <a:buNone/>
            </a:pPr>
            <a:r>
              <a:rPr lang="en-US" altLang="ko-KR" sz="1600" dirty="0" smtClean="0"/>
              <a:t>    Cookie visitedCookie = null;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  if (cookie != null){</a:t>
            </a:r>
          </a:p>
          <a:p>
            <a:pPr>
              <a:buNone/>
            </a:pPr>
            <a:r>
              <a:rPr lang="en-US" altLang="ko-KR" sz="1600" dirty="0" smtClean="0"/>
              <a:t>      for (int i = 0 ; i &lt; cookie.length ; i++){</a:t>
            </a:r>
          </a:p>
          <a:p>
            <a:pPr>
              <a:buNone/>
            </a:pPr>
            <a:r>
              <a:rPr lang="en-US" altLang="ko-KR" sz="1600" dirty="0" smtClean="0"/>
              <a:t>        if (cookie[i].getName().equals("visited")){</a:t>
            </a:r>
          </a:p>
          <a:p>
            <a:pPr>
              <a:buNone/>
            </a:pPr>
            <a:r>
              <a:rPr lang="en-US" altLang="ko-KR" sz="1600" dirty="0" smtClean="0"/>
              <a:t>          visitedCookie = cookie[i];</a:t>
            </a:r>
          </a:p>
          <a:p>
            <a:pPr>
              <a:buNone/>
            </a:pPr>
            <a:r>
              <a:rPr lang="ko-KR" altLang="en-US" sz="1600" dirty="0" smtClean="0"/>
              <a:t>        </a:t>
            </a:r>
            <a:r>
              <a:rPr lang="en-US" altLang="ko-KR" sz="1600" dirty="0" smtClean="0"/>
              <a:t>}</a:t>
            </a:r>
          </a:p>
          <a:p>
            <a:pPr>
              <a:buNone/>
            </a:pPr>
            <a:r>
              <a:rPr lang="ko-KR" altLang="en-US" sz="1600" dirty="0" smtClean="0"/>
              <a:t>      </a:t>
            </a:r>
            <a:r>
              <a:rPr lang="en-US" altLang="ko-KR" sz="1600" dirty="0" smtClean="0"/>
              <a:t>}</a:t>
            </a:r>
            <a:endParaRPr 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쿠키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    if (visitedCookie != null){</a:t>
            </a:r>
          </a:p>
          <a:p>
            <a:pPr>
              <a:buNone/>
            </a:pPr>
            <a:r>
              <a:rPr lang="en-US" altLang="ko-KR" sz="1600" dirty="0" smtClean="0"/>
              <a:t>        int visited = Integer.</a:t>
            </a:r>
            <a:r>
              <a:rPr lang="en-US" altLang="ko-KR" sz="1600" i="1" dirty="0" smtClean="0"/>
              <a:t>parseInt(visitedCookie.getValue()) + 1;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      out.println("&lt;p&gt;");</a:t>
            </a:r>
          </a:p>
          <a:p>
            <a:pPr>
              <a:buNone/>
            </a:pPr>
            <a:r>
              <a:rPr lang="en-US" altLang="ko-KR" sz="1600" dirty="0" smtClean="0"/>
              <a:t>        out.println(visited);</a:t>
            </a:r>
          </a:p>
          <a:p>
            <a:pPr>
              <a:buNone/>
            </a:pPr>
            <a:r>
              <a:rPr lang="en-US" altLang="ko-KR" sz="1600" dirty="0" smtClean="0"/>
              <a:t>        out.println("</a:t>
            </a:r>
            <a:r>
              <a:rPr lang="ko-KR" altLang="en-US" sz="1600" dirty="0" smtClean="0"/>
              <a:t>번째 방문입니다</a:t>
            </a:r>
            <a:r>
              <a:rPr lang="en-US" altLang="ko-KR" sz="1600" dirty="0" smtClean="0"/>
              <a:t>.&lt;/p&gt;");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      visitedCookie.setValue(Integer.</a:t>
            </a:r>
            <a:r>
              <a:rPr lang="en-US" altLang="ko-KR" sz="1600" i="1" dirty="0" smtClean="0"/>
              <a:t>toString(visited));</a:t>
            </a:r>
          </a:p>
          <a:p>
            <a:pPr>
              <a:buNone/>
            </a:pPr>
            <a:r>
              <a:rPr lang="en-US" altLang="ko-KR" sz="1600" dirty="0" smtClean="0"/>
              <a:t>  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visitedCookie.setMaxAge(10);</a:t>
            </a:r>
          </a:p>
          <a:p>
            <a:pPr>
              <a:buNone/>
            </a:pPr>
            <a:r>
              <a:rPr lang="en-US" altLang="ko-KR" sz="1600" dirty="0" smtClean="0"/>
              <a:t>        response.addCookie(visitedCookie);</a:t>
            </a:r>
          </a:p>
          <a:p>
            <a:pPr>
              <a:buNone/>
            </a:pPr>
            <a:r>
              <a:rPr lang="en-US" altLang="ko-KR" sz="1600" dirty="0" smtClean="0"/>
              <a:t>      </a:t>
            </a:r>
            <a:r>
              <a:rPr lang="en-US" altLang="ko-KR" sz="1600" dirty="0" smtClean="0"/>
              <a:t>}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endParaRPr 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쿠키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쿠키를 클라이언트에 저장</a:t>
            </a:r>
            <a:endParaRPr lang="en-US" altLang="ko-KR" sz="1600" b="1" dirty="0" smtClean="0"/>
          </a:p>
          <a:p>
            <a:pPr>
              <a:buNone/>
            </a:pPr>
            <a:r>
              <a:rPr lang="ko-KR" altLang="en-US" sz="1600" dirty="0" smtClean="0"/>
              <a:t>만든 쿠키를 액세스 할 클라이언트에 저장합니다</a:t>
            </a:r>
            <a:r>
              <a:rPr lang="en-US" altLang="ko-KR" sz="1600" dirty="0" smtClean="0"/>
              <a:t>. </a:t>
            </a:r>
          </a:p>
          <a:p>
            <a:pPr>
              <a:buNone/>
            </a:pPr>
            <a:r>
              <a:rPr lang="ko-KR" altLang="en-US" sz="1600" dirty="0" smtClean="0"/>
              <a:t>여기서 클라이언트는 이 서블릿이 포함 된 홈페이지를 방문한 사람의 브라우저에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쿠키를 저장하는 것입니다</a:t>
            </a:r>
            <a:r>
              <a:rPr lang="en-US" altLang="ko-KR" sz="1600" dirty="0" smtClean="0"/>
              <a:t>. </a:t>
            </a:r>
          </a:p>
          <a:p>
            <a:pPr>
              <a:buNone/>
            </a:pPr>
            <a:r>
              <a:rPr lang="ko-KR" altLang="en-US" sz="1600" dirty="0" smtClean="0"/>
              <a:t>그 때문에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브라우저 설정에서 쿠키를 받아들이지 않도록 설정하고 있는 사람의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브라우저에는 쿠키가 저장되지 않습니다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일반적으로 브라우저가 서블릿을 방문한 경우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"</a:t>
            </a:r>
            <a:r>
              <a:rPr lang="en-US" sz="1600" dirty="0" smtClean="0"/>
              <a:t>doGet"</a:t>
            </a:r>
            <a:r>
              <a:rPr lang="ko-KR" altLang="en-US" sz="1600" dirty="0" smtClean="0"/>
              <a:t>메소드 또는 </a:t>
            </a:r>
            <a:r>
              <a:rPr lang="en-US" altLang="ko-KR" sz="1600" dirty="0" smtClean="0"/>
              <a:t>"</a:t>
            </a:r>
            <a:r>
              <a:rPr lang="en-US" sz="1600" dirty="0" smtClean="0"/>
              <a:t>doPost"</a:t>
            </a:r>
            <a:r>
              <a:rPr lang="ko-KR" altLang="en-US" sz="1600" dirty="0" smtClean="0"/>
              <a:t>메소드를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호출합니다</a:t>
            </a:r>
            <a:r>
              <a:rPr lang="en-US" altLang="ko-KR" sz="1600" dirty="0" smtClean="0"/>
              <a:t>. </a:t>
            </a:r>
          </a:p>
          <a:p>
            <a:pPr>
              <a:buNone/>
            </a:pPr>
            <a:r>
              <a:rPr lang="ko-KR" altLang="en-US" sz="1600" dirty="0" smtClean="0"/>
              <a:t>그 메소드의 인수인 </a:t>
            </a:r>
            <a:r>
              <a:rPr lang="en-US" altLang="ko-KR" sz="1600" dirty="0" smtClean="0"/>
              <a:t>"</a:t>
            </a:r>
            <a:r>
              <a:rPr lang="en-US" sz="1600" dirty="0" smtClean="0"/>
              <a:t>HttpServletResponse"</a:t>
            </a:r>
            <a:r>
              <a:rPr lang="ko-KR" altLang="en-US" sz="1600" dirty="0" smtClean="0"/>
              <a:t>인터페이스 개체에 대해서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"</a:t>
            </a:r>
            <a:r>
              <a:rPr lang="en-US" sz="1600" dirty="0" smtClean="0"/>
              <a:t>println"</a:t>
            </a:r>
            <a:r>
              <a:rPr lang="ko-KR" altLang="en-US" sz="1600" dirty="0" smtClean="0"/>
              <a:t>메소드 등을 사용함으로써 클라이언트의 브라우저에 </a:t>
            </a:r>
            <a:r>
              <a:rPr lang="en-US" sz="1600" dirty="0" smtClean="0"/>
              <a:t>HTML </a:t>
            </a:r>
            <a:r>
              <a:rPr lang="ko-KR" altLang="en-US" sz="1600" dirty="0" smtClean="0"/>
              <a:t>문장 등을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표시합니다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ko-KR" altLang="en-US" sz="1600" b="1" dirty="0" smtClean="0"/>
          </a:p>
          <a:p>
            <a:pPr>
              <a:buNone/>
            </a:pPr>
            <a:endParaRPr lang="ko-KR" altLang="en-US" sz="1600" b="1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ko-KR" altLang="en-US" sz="16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쿠키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	</a:t>
            </a:r>
            <a:r>
              <a:rPr lang="en-US" altLang="ko-KR" sz="1600" dirty="0" smtClean="0"/>
              <a:t>   else</a:t>
            </a:r>
            <a:r>
              <a:rPr lang="en-US" altLang="ko-KR" sz="1600" dirty="0" smtClean="0"/>
              <a:t>{</a:t>
            </a:r>
          </a:p>
          <a:p>
            <a:pPr>
              <a:buNone/>
            </a:pPr>
            <a:r>
              <a:rPr lang="en-US" altLang="ko-KR" sz="1600" dirty="0" smtClean="0"/>
              <a:t>        out.println("&lt;p&gt;</a:t>
            </a:r>
            <a:r>
              <a:rPr lang="ko-KR" altLang="en-US" sz="1600" dirty="0" smtClean="0"/>
              <a:t>처음 방문입니다</a:t>
            </a:r>
            <a:r>
              <a:rPr lang="en-US" altLang="ko-KR" sz="1600" dirty="0" smtClean="0"/>
              <a:t>.&lt;/p&gt;");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      Cookie newCookie = new Cookie("visited", "1");</a:t>
            </a:r>
          </a:p>
          <a:p>
            <a:pPr>
              <a:buNone/>
            </a:pPr>
            <a:r>
              <a:rPr lang="en-US" altLang="ko-KR" sz="1600" dirty="0" smtClean="0"/>
              <a:t>  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newCookie.setMaxAge(10);     </a:t>
            </a:r>
          </a:p>
          <a:p>
            <a:pPr>
              <a:buNone/>
            </a:pPr>
            <a:r>
              <a:rPr lang="en-US" altLang="ko-KR" sz="1600" dirty="0" smtClean="0"/>
              <a:t>        response.addCookie(newCookie);   </a:t>
            </a:r>
          </a:p>
          <a:p>
            <a:pPr>
              <a:buNone/>
            </a:pPr>
            <a:r>
              <a:rPr lang="ko-KR" altLang="en-US" sz="1600" dirty="0" smtClean="0"/>
              <a:t>      </a:t>
            </a:r>
            <a:r>
              <a:rPr lang="en-US" altLang="ko-KR" sz="1600" dirty="0" smtClean="0"/>
              <a:t>}</a:t>
            </a:r>
          </a:p>
          <a:p>
            <a:pPr>
              <a:buNone/>
            </a:pPr>
            <a:r>
              <a:rPr lang="en-US" altLang="ko-KR" sz="1600" dirty="0" smtClean="0"/>
              <a:t>    }else{</a:t>
            </a:r>
          </a:p>
          <a:p>
            <a:pPr>
              <a:buNone/>
            </a:pPr>
            <a:r>
              <a:rPr lang="en-US" altLang="ko-KR" sz="1600" dirty="0" smtClean="0"/>
              <a:t>      out.println("&lt;p&gt;</a:t>
            </a:r>
            <a:r>
              <a:rPr lang="ko-KR" altLang="en-US" sz="1600" dirty="0" smtClean="0"/>
              <a:t>처음 방문입니다</a:t>
            </a:r>
            <a:r>
              <a:rPr lang="en-US" altLang="ko-KR" sz="1600" dirty="0" smtClean="0"/>
              <a:t>.&lt;/p&gt;");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    Cookie newCookie = new Cookie("visited", "1");</a:t>
            </a:r>
          </a:p>
          <a:p>
            <a:pPr>
              <a:buNone/>
            </a:pPr>
            <a:r>
              <a:rPr lang="en-US" altLang="ko-KR" sz="1600" dirty="0" smtClean="0"/>
              <a:t>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newCookie.setMaxAge(10);     </a:t>
            </a:r>
          </a:p>
          <a:p>
            <a:pPr>
              <a:buNone/>
            </a:pPr>
            <a:r>
              <a:rPr lang="en-US" altLang="ko-KR" sz="1600" dirty="0" smtClean="0"/>
              <a:t>      response.addCookie(newCookie);</a:t>
            </a:r>
          </a:p>
          <a:p>
            <a:pPr>
              <a:buNone/>
            </a:pPr>
            <a:r>
              <a:rPr lang="ko-KR" altLang="en-US" sz="1600" dirty="0" smtClean="0"/>
              <a:t>    </a:t>
            </a:r>
            <a:r>
              <a:rPr lang="en-US" altLang="ko-KR" sz="1600" dirty="0" smtClean="0"/>
              <a:t>}</a:t>
            </a: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쿠키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  out.println("&lt;a href=\"/WebTest/cookietest\"&gt;</a:t>
            </a:r>
            <a:r>
              <a:rPr lang="ko-KR" altLang="en-US" sz="1600" dirty="0" smtClean="0"/>
              <a:t>다시 표시</a:t>
            </a:r>
            <a:r>
              <a:rPr lang="en-US" altLang="ko-KR" sz="1600" dirty="0" smtClean="0"/>
              <a:t>&lt;/a&gt;");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  out.println("&lt;/body&gt;");</a:t>
            </a:r>
          </a:p>
          <a:p>
            <a:pPr>
              <a:buNone/>
            </a:pPr>
            <a:r>
              <a:rPr lang="en-US" altLang="ko-KR" sz="1600" dirty="0" smtClean="0"/>
              <a:t>    out.println("&lt;/html&gt;");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smtClean="0"/>
              <a:t>}</a:t>
            </a:r>
          </a:p>
          <a:p>
            <a:pPr>
              <a:buNone/>
            </a:pPr>
            <a:r>
              <a:rPr lang="en-US" altLang="ko-KR" sz="1600" dirty="0" smtClean="0"/>
              <a:t>}</a:t>
            </a:r>
          </a:p>
          <a:p>
            <a:pPr>
              <a:buNone/>
            </a:pPr>
            <a:endParaRPr 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쿠키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실행하고 </a:t>
            </a:r>
            <a:r>
              <a:rPr lang="en-US" altLang="ko-KR" sz="1600" dirty="0" smtClean="0"/>
              <a:t>"</a:t>
            </a:r>
            <a:r>
              <a:rPr lang="ko-KR" altLang="en-US" sz="1600" dirty="0" smtClean="0"/>
              <a:t>다시보기</a:t>
            </a:r>
            <a:r>
              <a:rPr lang="en-US" altLang="ko-KR" sz="1600" dirty="0" smtClean="0"/>
              <a:t>"</a:t>
            </a:r>
            <a:r>
              <a:rPr lang="ko-KR" altLang="en-US" sz="1600" dirty="0" smtClean="0"/>
              <a:t>를 클릭하면 방문 횟수가 증가합니다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유효 </a:t>
            </a:r>
            <a:r>
              <a:rPr lang="ko-KR" altLang="en-US" sz="1600" dirty="0" smtClean="0"/>
              <a:t>시간을 </a:t>
            </a:r>
            <a:r>
              <a:rPr lang="en-US" altLang="ko-KR" sz="1600" dirty="0" smtClean="0"/>
              <a:t>10 </a:t>
            </a:r>
            <a:r>
              <a:rPr lang="ko-KR" altLang="en-US" sz="1600" dirty="0" smtClean="0"/>
              <a:t>초로 설정하고 있기 때문에 일단 브라우저를 닫고 다시 동일한 </a:t>
            </a:r>
            <a:r>
              <a:rPr lang="en-US" sz="1600" dirty="0" smtClean="0"/>
              <a:t>URL</a:t>
            </a:r>
            <a:r>
              <a:rPr lang="ko-KR" altLang="en-US" sz="1600" dirty="0" smtClean="0"/>
              <a:t>을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보면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쿠키는 초기화되지 않고 남아 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만기 </a:t>
            </a:r>
            <a:r>
              <a:rPr lang="ko-KR" altLang="en-US" sz="1600" dirty="0" smtClean="0"/>
              <a:t>시간인 </a:t>
            </a:r>
            <a:r>
              <a:rPr lang="en-US" altLang="ko-KR" sz="1600" dirty="0" smtClean="0"/>
              <a:t>10 </a:t>
            </a:r>
            <a:r>
              <a:rPr lang="ko-KR" altLang="en-US" sz="1600" dirty="0" smtClean="0"/>
              <a:t>초 경과 이후에 다시 </a:t>
            </a:r>
            <a:r>
              <a:rPr lang="ko-KR" altLang="en-US" sz="1600" dirty="0" smtClean="0"/>
              <a:t>실행해 보면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쿠키가 </a:t>
            </a:r>
            <a:r>
              <a:rPr lang="ko-KR" altLang="en-US" sz="1600" dirty="0" smtClean="0"/>
              <a:t>삭제되고 초기화되어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표시됩니다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쿠키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쿠키를 클라이언트 브라우저에 저장하는 경우에도 마찬가지로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"</a:t>
            </a:r>
            <a:r>
              <a:rPr lang="en-US" sz="1600" dirty="0" smtClean="0"/>
              <a:t>HttpServletResponse"</a:t>
            </a:r>
            <a:r>
              <a:rPr lang="ko-KR" altLang="en-US" sz="1600" dirty="0" smtClean="0"/>
              <a:t>인터페이스 개체에 대해 수행합니다</a:t>
            </a:r>
            <a:r>
              <a:rPr lang="en-US" altLang="ko-KR" sz="1600" dirty="0" smtClean="0"/>
              <a:t>. </a:t>
            </a:r>
          </a:p>
          <a:p>
            <a:pPr>
              <a:buNone/>
            </a:pPr>
            <a:r>
              <a:rPr lang="ko-KR" altLang="en-US" sz="1600" dirty="0" smtClean="0"/>
              <a:t>구체적으로는 </a:t>
            </a:r>
            <a:r>
              <a:rPr lang="en-US" altLang="ko-KR" sz="1600" dirty="0" smtClean="0"/>
              <a:t>"</a:t>
            </a:r>
            <a:r>
              <a:rPr lang="en-US" sz="1600" dirty="0" smtClean="0"/>
              <a:t>HttpServletResponse"</a:t>
            </a:r>
            <a:r>
              <a:rPr lang="ko-KR" altLang="en-US" sz="1600" dirty="0" smtClean="0"/>
              <a:t>인터페이스에 정의 된 </a:t>
            </a:r>
            <a:r>
              <a:rPr lang="en-US" altLang="ko-KR" sz="1600" dirty="0" smtClean="0"/>
              <a:t>"</a:t>
            </a:r>
            <a:r>
              <a:rPr lang="en-US" sz="1600" dirty="0" smtClean="0"/>
              <a:t>addCookie"</a:t>
            </a:r>
            <a:r>
              <a:rPr lang="ko-KR" altLang="en-US" sz="1600" dirty="0" smtClean="0"/>
              <a:t>메소드를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사용합니다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addCookie </a:t>
            </a:r>
          </a:p>
          <a:p>
            <a:pPr>
              <a:buNone/>
            </a:pPr>
            <a:r>
              <a:rPr lang="en-US" sz="1600" dirty="0" smtClean="0"/>
              <a:t>public void addCookie (Cookie cookie)</a:t>
            </a:r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ko-KR" altLang="en-US" sz="1600" b="1" dirty="0" smtClean="0"/>
          </a:p>
          <a:p>
            <a:pPr>
              <a:buNone/>
            </a:pPr>
            <a:endParaRPr lang="ko-KR" altLang="en-US" sz="1600" b="1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ko-KR" altLang="en-US" sz="16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쿠키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구체적으로는 다음과 같이 사용합니다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public void doGet (HttpServletRequest request, HttpServletResponse response)</a:t>
            </a:r>
          </a:p>
          <a:p>
            <a:pPr>
              <a:buNone/>
            </a:pPr>
            <a:r>
              <a:rPr lang="en-US" altLang="ko-KR" sz="1600" dirty="0" smtClean="0"/>
              <a:t>   throws IOException, ServletException {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 response.setContentType ("text / html; charset = UTF-8");</a:t>
            </a:r>
          </a:p>
          <a:p>
            <a:pPr>
              <a:buNone/>
            </a:pPr>
            <a:r>
              <a:rPr lang="en-US" altLang="ko-KR" sz="1600" dirty="0" smtClean="0"/>
              <a:t>   PrintWriter out = response.getWriter();</a:t>
            </a:r>
          </a:p>
          <a:p>
            <a:pPr>
              <a:buNone/>
            </a:pPr>
            <a:r>
              <a:rPr lang="en-US" altLang="ko-KR" sz="1600" dirty="0" smtClean="0"/>
              <a:t>   request.setCharacterEncoding ("UTF-8");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 smtClean="0">
                <a:solidFill>
                  <a:srgbClr val="FF0000"/>
                </a:solidFill>
              </a:rPr>
              <a:t>Cookie cookie = new Cookie ( "visited", "1"); 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response.addCookie (cookie);</a:t>
            </a:r>
          </a:p>
          <a:p>
            <a:pPr>
              <a:buNone/>
            </a:pPr>
            <a:r>
              <a:rPr lang="ko-KR" altLang="en-US" sz="1600" dirty="0" smtClean="0"/>
              <a:t> </a:t>
            </a:r>
            <a:r>
              <a:rPr lang="en-US" altLang="ko-KR" sz="1600" dirty="0" smtClean="0"/>
              <a:t>}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쿠키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샘플 프로그램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import java.io.*;</a:t>
            </a:r>
          </a:p>
          <a:p>
            <a:pPr>
              <a:buNone/>
            </a:pPr>
            <a:r>
              <a:rPr lang="en-US" altLang="ko-KR" sz="1600" dirty="0" smtClean="0"/>
              <a:t>import javax.servlet.*;</a:t>
            </a:r>
          </a:p>
          <a:p>
            <a:pPr>
              <a:buNone/>
            </a:pPr>
            <a:r>
              <a:rPr lang="en-US" altLang="ko-KR" sz="1600" dirty="0" smtClean="0"/>
              <a:t>import javax.servlet.http.*;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public class HelloWorld extends HttpServlet {</a:t>
            </a:r>
          </a:p>
          <a:p>
            <a:pPr>
              <a:buNone/>
            </a:pPr>
            <a:r>
              <a:rPr lang="en-US" altLang="ko-KR" sz="1600" dirty="0" smtClean="0"/>
              <a:t>  public void doGet(HttpServletRequest request, HttpServletResponse response)</a:t>
            </a:r>
          </a:p>
          <a:p>
            <a:pPr>
              <a:buNone/>
            </a:pPr>
            <a:r>
              <a:rPr lang="en-US" altLang="ko-KR" sz="1600" dirty="0" smtClean="0"/>
              <a:t>    throws IOException, ServletException{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response.setContentType("text/html; charset=UTF-8");</a:t>
            </a:r>
          </a:p>
          <a:p>
            <a:pPr>
              <a:buNone/>
            </a:pPr>
            <a:r>
              <a:rPr lang="en-US" altLang="ko-KR" sz="1600" dirty="0" smtClean="0"/>
              <a:t>  PrintWriter out = response.getWriter();</a:t>
            </a:r>
          </a:p>
          <a:p>
            <a:pPr>
              <a:buNone/>
            </a:pPr>
            <a:r>
              <a:rPr lang="en-US" altLang="ko-KR" sz="1600" dirty="0" smtClean="0"/>
              <a:t>  request.setCharacterEncoding("UTF-8");</a:t>
            </a:r>
          </a:p>
          <a:p>
            <a:pPr>
              <a:buNone/>
            </a:pP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쿠키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Cookie cookie = new Cookie ( "visited", "1");</a:t>
            </a:r>
          </a:p>
          <a:p>
            <a:pPr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	 response.addCookie (cookie);</a:t>
            </a: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   </a:t>
            </a:r>
          </a:p>
          <a:p>
            <a:pPr>
              <a:buNone/>
            </a:pPr>
            <a:r>
              <a:rPr lang="en-US" altLang="ko-KR" sz="1600" dirty="0" smtClean="0"/>
              <a:t>	 out.println("&lt;html&gt;");</a:t>
            </a:r>
          </a:p>
          <a:p>
            <a:pPr>
              <a:buNone/>
            </a:pPr>
            <a:r>
              <a:rPr lang="en-US" altLang="ko-KR" sz="1600" dirty="0" smtClean="0"/>
              <a:t>     out.println("&lt;head&gt;");</a:t>
            </a:r>
          </a:p>
          <a:p>
            <a:pPr>
              <a:buNone/>
            </a:pPr>
            <a:r>
              <a:rPr lang="en-US" altLang="ko-KR" sz="1600" dirty="0" smtClean="0"/>
              <a:t>     out.println("&lt;title&gt; </a:t>
            </a:r>
            <a:r>
              <a:rPr lang="ko-KR" altLang="en-US" sz="1600" dirty="0" smtClean="0"/>
              <a:t>쿠키 테스트 </a:t>
            </a:r>
            <a:r>
              <a:rPr lang="en-US" altLang="ko-KR" sz="1600" dirty="0" smtClean="0"/>
              <a:t>&lt;/title&gt;");</a:t>
            </a:r>
          </a:p>
          <a:p>
            <a:pPr>
              <a:buNone/>
            </a:pPr>
            <a:r>
              <a:rPr lang="en-US" altLang="ko-KR" sz="1600" dirty="0" smtClean="0"/>
              <a:t>     out.println("&lt;/head&gt;");</a:t>
            </a:r>
          </a:p>
          <a:p>
            <a:pPr>
              <a:buNone/>
            </a:pPr>
            <a:r>
              <a:rPr lang="en-US" altLang="ko-KR" sz="1600" dirty="0" smtClean="0"/>
              <a:t>     out.println("&lt;body&gt;");</a:t>
            </a:r>
          </a:p>
          <a:p>
            <a:pPr>
              <a:buNone/>
            </a:pPr>
            <a:r>
              <a:rPr lang="en-US" altLang="ko-KR" sz="1600" dirty="0" smtClean="0"/>
              <a:t>     out.println("&lt;p&gt;</a:t>
            </a:r>
            <a:r>
              <a:rPr lang="ko-KR" altLang="en-US" sz="1600" dirty="0" smtClean="0"/>
              <a:t>쿠키를 저장했습니다 </a:t>
            </a:r>
            <a:r>
              <a:rPr lang="en-US" altLang="ko-KR" sz="1600" dirty="0" smtClean="0"/>
              <a:t>&lt;/p&gt;");</a:t>
            </a:r>
          </a:p>
          <a:p>
            <a:pPr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out.println("&lt;b&gt;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쿠키이름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:&lt;/b&gt;"+cookie.getName()+" "+cookie.getValue());</a:t>
            </a:r>
          </a:p>
          <a:p>
            <a:pPr>
              <a:buNone/>
            </a:pPr>
            <a:r>
              <a:rPr lang="en-US" altLang="ko-KR" sz="1600" dirty="0" smtClean="0"/>
              <a:t>     out.println("&lt;/body&gt;");</a:t>
            </a:r>
          </a:p>
          <a:p>
            <a:pPr>
              <a:buNone/>
            </a:pPr>
            <a:r>
              <a:rPr lang="en-US" altLang="ko-KR" sz="1600" dirty="0" smtClean="0"/>
              <a:t>     out.println("&lt;/html&gt;");     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smtClean="0"/>
              <a:t>}</a:t>
            </a:r>
          </a:p>
          <a:p>
            <a:pPr>
              <a:buNone/>
            </a:pPr>
            <a:r>
              <a:rPr lang="en-US" altLang="ko-KR" sz="1600" dirty="0" smtClean="0"/>
              <a:t>}</a:t>
            </a:r>
            <a:endParaRPr lang="ko-KR" altLang="en-US" sz="1600" dirty="0" smtClean="0"/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쿠키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실행해 보면</a:t>
            </a:r>
            <a:r>
              <a:rPr lang="en-US" altLang="ko-KR" sz="1600" dirty="0" smtClean="0"/>
              <a:t>,</a:t>
            </a:r>
          </a:p>
          <a:p>
            <a:pPr>
              <a:buNone/>
            </a:pPr>
            <a:r>
              <a:rPr lang="ko-KR" altLang="en-US" sz="1600" dirty="0" smtClean="0"/>
              <a:t>클라이언트에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쿠키 이름 </a:t>
            </a:r>
            <a:r>
              <a:rPr lang="en-US" altLang="ko-KR" sz="1600" dirty="0" smtClean="0"/>
              <a:t>“</a:t>
            </a:r>
            <a:r>
              <a:rPr lang="en-US" sz="1600" dirty="0" smtClean="0"/>
              <a:t>visited”, 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“1”</a:t>
            </a:r>
          </a:p>
          <a:p>
            <a:pPr>
              <a:buNone/>
            </a:pPr>
            <a:r>
              <a:rPr lang="ko-KR" altLang="en-US" sz="1600" dirty="0" smtClean="0"/>
              <a:t>이 저장되어있는 것을 확인할 수 있습니다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쿠키 사용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1893</TotalTime>
  <Words>1613</Words>
  <Application>Microsoft Office PowerPoint</Application>
  <PresentationFormat>화면 슬라이드 쇼(4:3)</PresentationFormat>
  <Paragraphs>540</Paragraphs>
  <Slides>42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광장</vt:lpstr>
      <vt:lpstr>쿠키 사용</vt:lpstr>
      <vt:lpstr>쿠키 사용</vt:lpstr>
      <vt:lpstr>쿠키 사용</vt:lpstr>
      <vt:lpstr>쿠키 사용</vt:lpstr>
      <vt:lpstr>쿠키 사용</vt:lpstr>
      <vt:lpstr>쿠키 사용</vt:lpstr>
      <vt:lpstr>쿠키 사용</vt:lpstr>
      <vt:lpstr>쿠키 사용</vt:lpstr>
      <vt:lpstr>쿠키 사용</vt:lpstr>
      <vt:lpstr>쿠키 사용</vt:lpstr>
      <vt:lpstr>쿠키 사용</vt:lpstr>
      <vt:lpstr>쿠키 사용</vt:lpstr>
      <vt:lpstr>쿠키 사용</vt:lpstr>
      <vt:lpstr>쿠키 사용</vt:lpstr>
      <vt:lpstr>쿠키 사용</vt:lpstr>
      <vt:lpstr>쿠키 사용</vt:lpstr>
      <vt:lpstr>쿠키 사용</vt:lpstr>
      <vt:lpstr>쿠키 사용</vt:lpstr>
      <vt:lpstr>쿠키 사용</vt:lpstr>
      <vt:lpstr>쿠키 사용</vt:lpstr>
      <vt:lpstr>쿠키 사용</vt:lpstr>
      <vt:lpstr>쿠키 사용</vt:lpstr>
      <vt:lpstr>쿠키 사용</vt:lpstr>
      <vt:lpstr>쿠키 사용</vt:lpstr>
      <vt:lpstr>쿠키 사용</vt:lpstr>
      <vt:lpstr>쿠키 사용</vt:lpstr>
      <vt:lpstr>쿠키 사용</vt:lpstr>
      <vt:lpstr>쿠키 사용</vt:lpstr>
      <vt:lpstr>쿠키 사용</vt:lpstr>
      <vt:lpstr>쿠키 사용</vt:lpstr>
      <vt:lpstr>쿠키 사용</vt:lpstr>
      <vt:lpstr>쿠키 사용</vt:lpstr>
      <vt:lpstr>쿠키 사용</vt:lpstr>
      <vt:lpstr>쿠키 사용</vt:lpstr>
      <vt:lpstr>쿠키 사용</vt:lpstr>
      <vt:lpstr>쿠키 사용</vt:lpstr>
      <vt:lpstr>쿠키 사용</vt:lpstr>
      <vt:lpstr>쿠키 사용</vt:lpstr>
      <vt:lpstr>쿠키 사용</vt:lpstr>
      <vt:lpstr>쿠키 사용</vt:lpstr>
      <vt:lpstr>쿠키 사용</vt:lpstr>
      <vt:lpstr>쿠키 사용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dbs</dc:creator>
  <cp:lastModifiedBy>USER</cp:lastModifiedBy>
  <cp:revision>216</cp:revision>
  <dcterms:created xsi:type="dcterms:W3CDTF">2014-09-13T23:58:15Z</dcterms:created>
  <dcterms:modified xsi:type="dcterms:W3CDTF">2015-11-26T06:17:49Z</dcterms:modified>
</cp:coreProperties>
</file>