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64" r:id="rId6"/>
    <p:sldId id="280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601F30-38D1-4553-B114-8C122150C5E9}">
  <a:tblStyle styleId="{38601F30-38D1-4553-B114-8C122150C5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3311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39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20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2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15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2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9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98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AI Project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Tx/>
              <a:buChar char="-"/>
            </a:pPr>
            <a:r>
              <a:rPr lang="en" sz="2400" b="1" dirty="0" smtClean="0">
                <a:solidFill>
                  <a:srgbClr val="FFFFFF"/>
                </a:solidFill>
              </a:rPr>
              <a:t>Melinda Christy 26415002</a:t>
            </a:r>
          </a:p>
          <a:p>
            <a:pPr marL="342900" lvl="0" indent="-342900" rtl="0">
              <a:spcBef>
                <a:spcPts val="0"/>
              </a:spcBef>
              <a:buFontTx/>
              <a:buChar char="-"/>
            </a:pPr>
            <a:r>
              <a:rPr lang="en" sz="2400" b="1" dirty="0" smtClean="0">
                <a:solidFill>
                  <a:srgbClr val="FFFFFF"/>
                </a:solidFill>
              </a:rPr>
              <a:t>Anggita Christina 26415110</a:t>
            </a:r>
          </a:p>
          <a:p>
            <a:pPr marL="342900" lvl="0" indent="-342900" rtl="0">
              <a:spcBef>
                <a:spcPts val="0"/>
              </a:spcBef>
              <a:buFontTx/>
              <a:buChar char="-"/>
            </a:pPr>
            <a:r>
              <a:rPr lang="en" sz="2400" b="1" dirty="0" smtClean="0">
                <a:solidFill>
                  <a:srgbClr val="FFFFFF"/>
                </a:solidFill>
              </a:rPr>
              <a:t>Amanda Tanari 26415180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22" name="Shape 122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Games layout</a:t>
            </a:r>
            <a:endParaRPr lang="en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4900" y="1625070"/>
            <a:ext cx="7511685" cy="2309731"/>
            <a:chOff x="594900" y="1712667"/>
            <a:chExt cx="7511685" cy="2309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802"/>
            <a:stretch/>
          </p:blipFill>
          <p:spPr>
            <a:xfrm>
              <a:off x="594900" y="1717472"/>
              <a:ext cx="2505425" cy="23049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12"/>
            <a:stretch/>
          </p:blipFill>
          <p:spPr>
            <a:xfrm>
              <a:off x="3098030" y="1722728"/>
              <a:ext cx="2505425" cy="229531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687" y="1712667"/>
              <a:ext cx="2495898" cy="2305372"/>
            </a:xfrm>
            <a:prstGeom prst="rect">
              <a:avLst/>
            </a:prstGeom>
          </p:spPr>
        </p:pic>
      </p:grpSp>
      <p:sp>
        <p:nvSpPr>
          <p:cNvPr id="17" name="Shape 165"/>
          <p:cNvSpPr txBox="1">
            <a:spLocks noGrp="1"/>
          </p:cNvSpPr>
          <p:nvPr>
            <p:ph type="body" idx="1"/>
          </p:nvPr>
        </p:nvSpPr>
        <p:spPr>
          <a:xfrm>
            <a:off x="594901" y="1134180"/>
            <a:ext cx="1402543" cy="4598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Player 1 ( X )</a:t>
            </a:r>
          </a:p>
        </p:txBody>
      </p:sp>
      <p:sp>
        <p:nvSpPr>
          <p:cNvPr id="18" name="Shape 165"/>
          <p:cNvSpPr txBox="1">
            <a:spLocks/>
          </p:cNvSpPr>
          <p:nvPr/>
        </p:nvSpPr>
        <p:spPr>
          <a:xfrm>
            <a:off x="2000969" y="1129374"/>
            <a:ext cx="1402543" cy="459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en" sz="1600" dirty="0" smtClean="0"/>
              <a:t>Player 2 ( O )</a:t>
            </a:r>
            <a:endParaRPr lang="en" sz="1600" dirty="0" smtClean="0"/>
          </a:p>
        </p:txBody>
      </p:sp>
      <p:sp>
        <p:nvSpPr>
          <p:cNvPr id="19" name="Shape 165"/>
          <p:cNvSpPr txBox="1">
            <a:spLocks/>
          </p:cNvSpPr>
          <p:nvPr/>
        </p:nvSpPr>
        <p:spPr>
          <a:xfrm>
            <a:off x="594900" y="4079636"/>
            <a:ext cx="6724501" cy="459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en" sz="1600" dirty="0" smtClean="0"/>
              <a:t>Elapsed time </a:t>
            </a:r>
            <a:r>
              <a:rPr lang="en" sz="1600" dirty="0" smtClean="0">
                <a:sym typeface="Wingdings" panose="05000000000000000000" pitchFamily="2" charset="2"/>
              </a:rPr>
              <a:t> berapa lama player bermain dalam satu sesi</a:t>
            </a:r>
          </a:p>
          <a:p>
            <a:pPr>
              <a:buNone/>
            </a:pPr>
            <a:r>
              <a:rPr lang="en" sz="1600" dirty="0"/>
              <a:t>Move </a:t>
            </a:r>
            <a:r>
              <a:rPr lang="en" sz="1600" dirty="0">
                <a:sym typeface="Wingdings" panose="05000000000000000000" pitchFamily="2" charset="2"/>
              </a:rPr>
              <a:t> total semua move dari kedua </a:t>
            </a:r>
            <a:r>
              <a:rPr lang="en" sz="1600" dirty="0" smtClean="0">
                <a:sym typeface="Wingdings" panose="05000000000000000000" pitchFamily="2" charset="2"/>
              </a:rPr>
              <a:t>player</a:t>
            </a:r>
            <a:endParaRPr lang="e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34637" y="2172946"/>
            <a:ext cx="7524048" cy="2375640"/>
            <a:chOff x="568819" y="1615156"/>
            <a:chExt cx="8184490" cy="2230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17"/>
            <a:stretch/>
          </p:blipFill>
          <p:spPr>
            <a:xfrm>
              <a:off x="568819" y="1615156"/>
              <a:ext cx="3054597" cy="22304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17" b="25898"/>
            <a:stretch/>
          </p:blipFill>
          <p:spPr>
            <a:xfrm>
              <a:off x="3623416" y="1644698"/>
              <a:ext cx="2583867" cy="217137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936"/>
            <a:stretch/>
          </p:blipFill>
          <p:spPr>
            <a:xfrm>
              <a:off x="6295067" y="1644698"/>
              <a:ext cx="2458242" cy="1508504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457724" y="1239229"/>
            <a:ext cx="6869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Jika player saat bermain melewati batas waktu (elapse time) yang sudah ditentukan,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aka</a:t>
            </a:r>
            <a:r>
              <a:rPr lang="en-US" dirty="0" smtClean="0"/>
              <a:t> player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“pass”.</a:t>
            </a:r>
            <a:endParaRPr lang="en" dirty="0"/>
          </a:p>
        </p:txBody>
      </p:sp>
      <p:sp>
        <p:nvSpPr>
          <p:cNvPr id="26" name="Rectangle 25"/>
          <p:cNvSpPr/>
          <p:nvPr/>
        </p:nvSpPr>
        <p:spPr>
          <a:xfrm>
            <a:off x="457724" y="1813809"/>
            <a:ext cx="807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player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3 kali “pass”,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player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kalah</a:t>
            </a:r>
            <a:r>
              <a:rPr lang="en-US" dirty="0" smtClean="0"/>
              <a:t>.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 two or three columns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254" y="1279944"/>
            <a:ext cx="83599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Jika stone player 2 ( O ) dikelilingi oleh stone player 1 ( X ),</a:t>
            </a:r>
          </a:p>
          <a:p>
            <a:r>
              <a:rPr lang="en" dirty="0" smtClean="0"/>
              <a:t>maka </a:t>
            </a:r>
            <a:r>
              <a:rPr lang="en" dirty="0"/>
              <a:t>stone player </a:t>
            </a:r>
            <a:r>
              <a:rPr lang="en" dirty="0" smtClean="0"/>
              <a:t>2 ( O ) </a:t>
            </a:r>
            <a:r>
              <a:rPr lang="en" dirty="0"/>
              <a:t>tersebut </a:t>
            </a:r>
            <a:r>
              <a:rPr lang="en" dirty="0" smtClean="0"/>
              <a:t>diambil dan player 1 ( X ) mendapatkan poin. </a:t>
            </a:r>
            <a:r>
              <a:rPr lang="en-US" dirty="0" smtClean="0"/>
              <a:t>B</a:t>
            </a:r>
            <a:r>
              <a:rPr lang="en" dirty="0" smtClean="0"/>
              <a:t>egitu pun sebaliknya.</a:t>
            </a:r>
          </a:p>
          <a:p>
            <a:r>
              <a:rPr lang="en" dirty="0" smtClean="0"/>
              <a:t>Tetapi ada rule-rule yang harus diperhatikan oleh setiap player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5" name="Content Placeholder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9" y="2273377"/>
            <a:ext cx="4588116" cy="16764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76225" y="2725639"/>
            <a:ext cx="3696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Player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/>
              <a:t> </a:t>
            </a:r>
            <a:r>
              <a:rPr lang="en-US" dirty="0" err="1" smtClean="0"/>
              <a:t>hanya</a:t>
            </a:r>
            <a:endParaRPr lang="en-US" dirty="0"/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itempat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pPr algn="just"/>
            <a:r>
              <a:rPr lang="en-US" dirty="0" err="1"/>
              <a:t>p</a:t>
            </a:r>
            <a:r>
              <a:rPr lang="en-US" dirty="0" err="1" smtClean="0"/>
              <a:t>ergerakan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endParaRPr lang="en-US" dirty="0"/>
          </a:p>
          <a:p>
            <a:pPr algn="just"/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76225" y="2307268"/>
            <a:ext cx="3696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KO rule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 two or three columns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59697" y="2250138"/>
            <a:ext cx="3837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/>
              <a:t>Dikatakan</a:t>
            </a:r>
            <a:r>
              <a:rPr lang="en-US" sz="1600" dirty="0" smtClean="0"/>
              <a:t> suicide </a:t>
            </a:r>
            <a:r>
              <a:rPr lang="en-US" sz="1600" dirty="0" err="1" smtClean="0"/>
              <a:t>karna</a:t>
            </a:r>
            <a:r>
              <a:rPr lang="en-US" sz="1600" dirty="0" smtClean="0"/>
              <a:t> player </a:t>
            </a:r>
            <a:r>
              <a:rPr lang="en-US" sz="1600" dirty="0" err="1" smtClean="0"/>
              <a:t>bunuh</a:t>
            </a:r>
            <a:r>
              <a:rPr lang="en-US" sz="1600" dirty="0" smtClean="0"/>
              <a:t> </a:t>
            </a:r>
            <a:r>
              <a:rPr lang="en-US" sz="1600" dirty="0" err="1" smtClean="0"/>
              <a:t>diri</a:t>
            </a:r>
            <a:r>
              <a:rPr lang="en-US" sz="1600" dirty="0" smtClean="0"/>
              <a:t> </a:t>
            </a:r>
            <a:r>
              <a:rPr lang="en-US" sz="1600" dirty="0" err="1" smtClean="0"/>
              <a:t>jika</a:t>
            </a:r>
            <a:r>
              <a:rPr lang="en-US" sz="1600" dirty="0" smtClean="0"/>
              <a:t> player </a:t>
            </a:r>
            <a:r>
              <a:rPr lang="en-US" sz="1600" dirty="0" err="1" smtClean="0"/>
              <a:t>menempatkan</a:t>
            </a:r>
            <a:r>
              <a:rPr lang="en-US" sz="1600" dirty="0" smtClean="0"/>
              <a:t> stone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tepat</a:t>
            </a:r>
            <a:r>
              <a:rPr lang="en-US" sz="1600" dirty="0" smtClean="0"/>
              <a:t> di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x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gambar</a:t>
            </a:r>
            <a:r>
              <a:rPr lang="en-US" sz="1600" dirty="0" smtClean="0"/>
              <a:t>.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disekeliling</a:t>
            </a:r>
            <a:r>
              <a:rPr lang="en-US" sz="1600" dirty="0" smtClean="0"/>
              <a:t> stone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free space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bergerak</a:t>
            </a:r>
            <a:r>
              <a:rPr lang="en-US" sz="1600" dirty="0" smtClean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9697" y="1799239"/>
            <a:ext cx="3696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Suicide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99238"/>
            <a:ext cx="2047261" cy="20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8700"/>
                </a:solidFill>
              </a:rPr>
              <a:t>THANKYOU </a:t>
            </a:r>
            <a:r>
              <a:rPr lang="en" sz="6000" dirty="0" smtClean="0">
                <a:solidFill>
                  <a:srgbClr val="FF8700"/>
                </a:solidFill>
                <a:sym typeface="Wingdings" panose="05000000000000000000" pitchFamily="2" charset="2"/>
              </a:rPr>
              <a:t></a:t>
            </a:r>
            <a:endParaRPr lang="en"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Dosis</vt:lpstr>
      <vt:lpstr>Roboto</vt:lpstr>
      <vt:lpstr>Wingdings</vt:lpstr>
      <vt:lpstr>William template</vt:lpstr>
      <vt:lpstr>AI Project</vt:lpstr>
      <vt:lpstr>HELLO!</vt:lpstr>
      <vt:lpstr>Games layout</vt:lpstr>
      <vt:lpstr>PowerPoint Presentation</vt:lpstr>
      <vt:lpstr>In two or three columns</vt:lpstr>
      <vt:lpstr>In two or three columns</vt:lpstr>
      <vt:lpstr>THANKYOU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</dc:title>
  <dc:creator>Umum</dc:creator>
  <cp:lastModifiedBy>Umum</cp:lastModifiedBy>
  <cp:revision>31</cp:revision>
  <dcterms:modified xsi:type="dcterms:W3CDTF">2017-06-17T10:25:45Z</dcterms:modified>
</cp:coreProperties>
</file>