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75" r:id="rId4"/>
    <p:sldId id="276" r:id="rId5"/>
    <p:sldId id="269" r:id="rId6"/>
    <p:sldId id="277" r:id="rId7"/>
    <p:sldId id="259" r:id="rId8"/>
    <p:sldId id="270" r:id="rId9"/>
    <p:sldId id="260" r:id="rId10"/>
    <p:sldId id="271" r:id="rId11"/>
    <p:sldId id="261" r:id="rId12"/>
    <p:sldId id="262" r:id="rId13"/>
    <p:sldId id="273" r:id="rId14"/>
    <p:sldId id="263" r:id="rId15"/>
    <p:sldId id="274" r:id="rId16"/>
    <p:sldId id="264" r:id="rId17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5A8"/>
    <a:srgbClr val="F0D5BA"/>
    <a:srgbClr val="F8EFE6"/>
    <a:srgbClr val="A5D5D5"/>
    <a:srgbClr val="F3B1CD"/>
    <a:srgbClr val="E3A7C0"/>
    <a:srgbClr val="D6EFF6"/>
    <a:srgbClr val="FAE4CD"/>
    <a:srgbClr val="E76F51"/>
    <a:srgbClr val="F4A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9" autoAdjust="0"/>
    <p:restoredTop sz="94660"/>
  </p:normalViewPr>
  <p:slideViewPr>
    <p:cSldViewPr snapToGrid="0">
      <p:cViewPr varScale="1">
        <p:scale>
          <a:sx n="84" d="100"/>
          <a:sy n="84" d="100"/>
        </p:scale>
        <p:origin x="3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54E1-46A4-485B-B709-7E915DC49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688B6-DAC0-409D-B572-0B197C145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3E7B7-AA22-4DE2-BA8C-1C930A95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8A41E-6DD1-4EC4-8873-A6D0E60F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ABF79-74A3-4DEA-9DC2-9ABEAF0F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55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6C7C-92C2-4BB3-9FD1-DA33AE14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6FFA-A84A-47DF-9D9A-4E75869C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E31F-D2D3-4B33-B423-1A876CD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0BAE-6244-40BB-937F-665AE549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10AE-B1C0-4145-A911-CE1428C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51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6C7C-92C2-4BB3-9FD1-DA33AE14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6FFA-A84A-47DF-9D9A-4E75869C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E31F-D2D3-4B33-B423-1A876CD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0BAE-6244-40BB-937F-665AE549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10AE-B1C0-4145-A911-CE1428C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94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6C7C-92C2-4BB3-9FD1-DA33AE14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6FFA-A84A-47DF-9D9A-4E75869C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E31F-D2D3-4B33-B423-1A876CD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0BAE-6244-40BB-937F-665AE549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10AE-B1C0-4145-A911-CE1428C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43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6C7C-92C2-4BB3-9FD1-DA33AE14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6FFA-A84A-47DF-9D9A-4E75869C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E31F-D2D3-4B33-B423-1A876CD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0BAE-6244-40BB-937F-665AE549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10AE-B1C0-4145-A911-CE1428C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31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6C7C-92C2-4BB3-9FD1-DA33AE14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6FFA-A84A-47DF-9D9A-4E75869C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E31F-D2D3-4B33-B423-1A876CD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0BAE-6244-40BB-937F-665AE549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10AE-B1C0-4145-A911-CE1428C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20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6C7C-92C2-4BB3-9FD1-DA33AE14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6FFA-A84A-47DF-9D9A-4E75869C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E31F-D2D3-4B33-B423-1A876CD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0BAE-6244-40BB-937F-665AE549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10AE-B1C0-4145-A911-CE1428C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35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6C7C-92C2-4BB3-9FD1-DA33AE14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6FFA-A84A-47DF-9D9A-4E75869C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E31F-D2D3-4B33-B423-1A876CD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0BAE-6244-40BB-937F-665AE549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10AE-B1C0-4145-A911-CE1428C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74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6C7C-92C2-4BB3-9FD1-DA33AE14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6FFA-A84A-47DF-9D9A-4E75869C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E31F-D2D3-4B33-B423-1A876CD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0BAE-6244-40BB-937F-665AE549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10AE-B1C0-4145-A911-CE1428C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17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6C7C-92C2-4BB3-9FD1-DA33AE14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6FFA-A84A-47DF-9D9A-4E75869C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E31F-D2D3-4B33-B423-1A876CD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0BAE-6244-40BB-937F-665AE549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10AE-B1C0-4145-A911-CE1428C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31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6C7C-92C2-4BB3-9FD1-DA33AE14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6FFA-A84A-47DF-9D9A-4E75869C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E31F-D2D3-4B33-B423-1A876CD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0BAE-6244-40BB-937F-665AE549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10AE-B1C0-4145-A911-CE1428C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31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54E1-46A4-485B-B709-7E915DC49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688B6-DAC0-409D-B572-0B197C145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3E7B7-AA22-4DE2-BA8C-1C930A95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8A41E-6DD1-4EC4-8873-A6D0E60F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ABF79-74A3-4DEA-9DC2-9ABEAF0F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7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6C7C-92C2-4BB3-9FD1-DA33AE14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6FFA-A84A-47DF-9D9A-4E75869C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E31F-D2D3-4B33-B423-1A876CD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0BAE-6244-40BB-937F-665AE549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10AE-B1C0-4145-A911-CE1428C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89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6C7C-92C2-4BB3-9FD1-DA33AE14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6FFA-A84A-47DF-9D9A-4E75869C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E31F-D2D3-4B33-B423-1A876CD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0BAE-6244-40BB-937F-665AE549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10AE-B1C0-4145-A911-CE1428C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38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6C7C-92C2-4BB3-9FD1-DA33AE14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6FFA-A84A-47DF-9D9A-4E75869C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E31F-D2D3-4B33-B423-1A876CD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0BAE-6244-40BB-937F-665AE549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10AE-B1C0-4145-A911-CE1428C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72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6C7C-92C2-4BB3-9FD1-DA33AE14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6FFA-A84A-47DF-9D9A-4E75869C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E31F-D2D3-4B33-B423-1A876CD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0BAE-6244-40BB-937F-665AE549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10AE-B1C0-4145-A911-CE1428C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85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6C7C-92C2-4BB3-9FD1-DA33AE14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6FFA-A84A-47DF-9D9A-4E75869C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E31F-D2D3-4B33-B423-1A876CD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0BAE-6244-40BB-937F-665AE549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10AE-B1C0-4145-A911-CE1428C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51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6C7C-92C2-4BB3-9FD1-DA33AE14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6FFA-A84A-47DF-9D9A-4E75869C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E31F-D2D3-4B33-B423-1A876CD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0BAE-6244-40BB-937F-665AE549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10AE-B1C0-4145-A911-CE1428C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33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6C7C-92C2-4BB3-9FD1-DA33AE14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6FFA-A84A-47DF-9D9A-4E75869C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E31F-D2D3-4B33-B423-1A876CD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0BAE-6244-40BB-937F-665AE549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10AE-B1C0-4145-A911-CE1428C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47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6C7C-92C2-4BB3-9FD1-DA33AE14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6FFA-A84A-47DF-9D9A-4E75869C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E31F-D2D3-4B33-B423-1A876CD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0BAE-6244-40BB-937F-665AE549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10AE-B1C0-4145-A911-CE1428C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27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6C7C-92C2-4BB3-9FD1-DA33AE14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6FFA-A84A-47DF-9D9A-4E75869C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E31F-D2D3-4B33-B423-1A876CD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0BAE-6244-40BB-937F-665AE549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10AE-B1C0-4145-A911-CE1428C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47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6C7C-92C2-4BB3-9FD1-DA33AE14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6FFA-A84A-47DF-9D9A-4E75869C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E31F-D2D3-4B33-B423-1A876CD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0BAE-6244-40BB-937F-665AE549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10AE-B1C0-4145-A911-CE1428C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88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54E1-46A4-485B-B709-7E915DC49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688B6-DAC0-409D-B572-0B197C145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3E7B7-AA22-4DE2-BA8C-1C930A95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8A41E-6DD1-4EC4-8873-A6D0E60F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ABF79-74A3-4DEA-9DC2-9ABEAF0F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55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6C7C-92C2-4BB3-9FD1-DA33AE14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6FFA-A84A-47DF-9D9A-4E75869C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E31F-D2D3-4B33-B423-1A876CD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0BAE-6244-40BB-937F-665AE549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10AE-B1C0-4145-A911-CE1428C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30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6C7C-92C2-4BB3-9FD1-DA33AE14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6FFA-A84A-47DF-9D9A-4E75869C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E31F-D2D3-4B33-B423-1A876CD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0BAE-6244-40BB-937F-665AE549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10AE-B1C0-4145-A911-CE1428C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33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6C7C-92C2-4BB3-9FD1-DA33AE14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6FFA-A84A-47DF-9D9A-4E75869C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E31F-D2D3-4B33-B423-1A876CD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0BAE-6244-40BB-937F-665AE549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10AE-B1C0-4145-A911-CE1428C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74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9CAE-3727-4D1A-BE3A-A8E9C90BB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2D9B6-F646-4311-BB99-DCDCB025F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5338D-8AA9-4AE7-A934-A90A78D7B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F401D-402F-4A82-800F-E392DE2F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86507-D22D-43B2-830E-C896B1C6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29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1A55A-702E-48A4-A2EF-387AEE98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5A4DE-43CB-4B5D-8E9A-1EF84AA52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1AF7A-9553-46DC-9D8B-5A24C3F5C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3EEBB-BD52-40CB-BA3A-21D67AA0B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06136-3CBB-4C5A-842C-AAC840F5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BED22-E36B-428D-A7F0-459D98D9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21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AB4DC-4F29-4294-9D9A-EC4568D8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56A71-151D-44F1-B695-30806F046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595AF-600A-4C94-B390-5D6046131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9B20E-AC82-4653-8EB5-1612B60D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01BD2-09FB-40C5-AED8-1498A9CB9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4F3DD-8435-4105-8094-24222241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0C349-C76A-4FF8-8ED9-8EB614BA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C346A9-863E-47FF-A1C4-5E8B9458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29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AB61C-82B6-442D-8FE7-D8A28535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0CE27-4F1B-4CD6-9B82-16F45B10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EEDA9-CC4F-4642-92C9-08138C02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E4438-840F-4A59-97F9-E3A4A223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23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A191B5-67B4-4200-900F-796A7238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7786A9-B9B8-4331-98D5-97775A30D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63BEF-ABC9-41F1-B7B8-EBD837F1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97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0176-6271-48B4-BF45-98EC9610E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9CB8-1168-43C2-B077-C16190161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F992F-8299-457A-BB67-0089EE653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1DCF0-57A2-4DAB-9B9F-A8B6C6A3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9805B-25A5-4D8B-9AF8-54D2A5B5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C17C1-15B6-439A-9E1C-A4DA3FB2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38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47E6-5918-41D6-AE11-7A29FD11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768089-84F0-48AE-99A9-3F6429599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53340-4840-40CD-A99D-EAB8B420D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0A5F3-39C4-4460-AEA8-4F885724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DF041-D5D4-4E07-A50A-F2F2DD6B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88E2F-5E92-40E1-BA38-037B0B4A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9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54E1-46A4-485B-B709-7E915DC49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688B6-DAC0-409D-B572-0B197C145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3E7B7-AA22-4DE2-BA8C-1C930A95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8A41E-6DD1-4EC4-8873-A6D0E60F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ABF79-74A3-4DEA-9DC2-9ABEAF0F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3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47E6-5918-41D6-AE11-7A29FD11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768089-84F0-48AE-99A9-3F6429599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53340-4840-40CD-A99D-EAB8B420D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0A5F3-39C4-4460-AEA8-4F885724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DF041-D5D4-4E07-A50A-F2F2DD6B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88E2F-5E92-40E1-BA38-037B0B4A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31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47E6-5918-41D6-AE11-7A29FD11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768089-84F0-48AE-99A9-3F6429599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53340-4840-40CD-A99D-EAB8B420D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0A5F3-39C4-4460-AEA8-4F885724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DF041-D5D4-4E07-A50A-F2F2DD6B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88E2F-5E92-40E1-BA38-037B0B4A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2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47E6-5918-41D6-AE11-7A29FD11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768089-84F0-48AE-99A9-3F6429599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53340-4840-40CD-A99D-EAB8B420D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0A5F3-39C4-4460-AEA8-4F885724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DF041-D5D4-4E07-A50A-F2F2DD6B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88E2F-5E92-40E1-BA38-037B0B4A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28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72BD-9D61-4866-AB43-99666B2B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50149-B499-4DD9-B0E1-36FE28667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2DE1E-B7EB-4EFF-96E7-F359C4611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092B3-FB2A-4A7C-B85C-C51A420C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42D02-8008-41BB-B3A7-F1DCC35F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32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600E4B-243F-4A64-8BEF-1C940E38A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205E5-3F2A-4CDB-8FB2-6700DDA28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8B111-78B5-4F3B-80EE-BB2C22C9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17DEE-A067-4B7E-8C80-0EB30BEC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02EC2-9335-496D-A9BD-417C8310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50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54E1-46A4-485B-B709-7E915DC49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688B6-DAC0-409D-B572-0B197C145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3E7B7-AA22-4DE2-BA8C-1C930A95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8A41E-6DD1-4EC4-8873-A6D0E60F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ABF79-74A3-4DEA-9DC2-9ABEAF0F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06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54E1-46A4-485B-B709-7E915DC49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688B6-DAC0-409D-B572-0B197C145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3E7B7-AA22-4DE2-BA8C-1C930A95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8A41E-6DD1-4EC4-8873-A6D0E60F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ABF79-74A3-4DEA-9DC2-9ABEAF0F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14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54E1-46A4-485B-B709-7E915DC49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688B6-DAC0-409D-B572-0B197C145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3E7B7-AA22-4DE2-BA8C-1C930A95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8A41E-6DD1-4EC4-8873-A6D0E60F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ABF79-74A3-4DEA-9DC2-9ABEAF0F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2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54E1-46A4-485B-B709-7E915DC49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688B6-DAC0-409D-B572-0B197C145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3E7B7-AA22-4DE2-BA8C-1C930A95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8A41E-6DD1-4EC4-8873-A6D0E60F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ABF79-74A3-4DEA-9DC2-9ABEAF0F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56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6C7C-92C2-4BB3-9FD1-DA33AE14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6FFA-A84A-47DF-9D9A-4E75869C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E31F-D2D3-4B33-B423-1A876CD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0BAE-6244-40BB-937F-665AE549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10AE-B1C0-4145-A911-CE1428C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78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A4740-5EF5-40FF-9FEA-A5E3DDCF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FBB90-2AD9-4132-9854-82A5B4B5B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01FEC-C735-4019-B1BC-66AECEA73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7FC7C-236B-4D93-B17B-F69B4C641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2DBCC-7AF4-4F14-9035-EA7C02550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3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74" r:id="rId3"/>
    <p:sldLayoutId id="2147483671" r:id="rId4"/>
    <p:sldLayoutId id="2147483668" r:id="rId5"/>
    <p:sldLayoutId id="2147483664" r:id="rId6"/>
    <p:sldLayoutId id="2147483662" r:id="rId7"/>
    <p:sldLayoutId id="2147483661" r:id="rId8"/>
    <p:sldLayoutId id="2147483650" r:id="rId9"/>
    <p:sldLayoutId id="2147483691" r:id="rId10"/>
    <p:sldLayoutId id="2147483690" r:id="rId11"/>
    <p:sldLayoutId id="2147483689" r:id="rId12"/>
    <p:sldLayoutId id="2147483688" r:id="rId13"/>
    <p:sldLayoutId id="2147483687" r:id="rId14"/>
    <p:sldLayoutId id="2147483685" r:id="rId15"/>
    <p:sldLayoutId id="2147483684" r:id="rId16"/>
    <p:sldLayoutId id="2147483683" r:id="rId17"/>
    <p:sldLayoutId id="2147483682" r:id="rId18"/>
    <p:sldLayoutId id="2147483679" r:id="rId19"/>
    <p:sldLayoutId id="2147483678" r:id="rId20"/>
    <p:sldLayoutId id="2147483677" r:id="rId21"/>
    <p:sldLayoutId id="2147483676" r:id="rId22"/>
    <p:sldLayoutId id="2147483675" r:id="rId23"/>
    <p:sldLayoutId id="2147483673" r:id="rId24"/>
    <p:sldLayoutId id="2147483672" r:id="rId25"/>
    <p:sldLayoutId id="2147483670" r:id="rId26"/>
    <p:sldLayoutId id="2147483669" r:id="rId27"/>
    <p:sldLayoutId id="2147483667" r:id="rId28"/>
    <p:sldLayoutId id="2147483666" r:id="rId29"/>
    <p:sldLayoutId id="2147483665" r:id="rId30"/>
    <p:sldLayoutId id="2147483663" r:id="rId31"/>
    <p:sldLayoutId id="2147483660" r:id="rId32"/>
    <p:sldLayoutId id="2147483651" r:id="rId33"/>
    <p:sldLayoutId id="2147483652" r:id="rId34"/>
    <p:sldLayoutId id="2147483653" r:id="rId35"/>
    <p:sldLayoutId id="2147483654" r:id="rId36"/>
    <p:sldLayoutId id="2147483655" r:id="rId37"/>
    <p:sldLayoutId id="2147483656" r:id="rId38"/>
    <p:sldLayoutId id="2147483657" r:id="rId39"/>
    <p:sldLayoutId id="2147483692" r:id="rId40"/>
    <p:sldLayoutId id="2147483686" r:id="rId41"/>
    <p:sldLayoutId id="2147483680" r:id="rId42"/>
    <p:sldLayoutId id="2147483658" r:id="rId43"/>
    <p:sldLayoutId id="2147483659" r:id="rId4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1.xml"/><Relationship Id="rId18" Type="http://schemas.openxmlformats.org/officeDocument/2006/relationships/image" Target="../media/image11.png"/><Relationship Id="rId3" Type="http://schemas.openxmlformats.org/officeDocument/2006/relationships/slide" Target="slide6.xml"/><Relationship Id="rId7" Type="http://schemas.openxmlformats.org/officeDocument/2006/relationships/slide" Target="slide9.xml"/><Relationship Id="rId12" Type="http://schemas.openxmlformats.org/officeDocument/2006/relationships/image" Target="../media/image6.png"/><Relationship Id="rId17" Type="http://schemas.openxmlformats.org/officeDocument/2006/relationships/image" Target="../media/image10.svg"/><Relationship Id="rId2" Type="http://schemas.openxmlformats.org/officeDocument/2006/relationships/image" Target="../media/image1.jp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slide" Target="slide16.xml"/><Relationship Id="rId5" Type="http://schemas.openxmlformats.org/officeDocument/2006/relationships/slide" Target="slide7.xml"/><Relationship Id="rId15" Type="http://schemas.openxmlformats.org/officeDocument/2006/relationships/image" Target="../media/image8.jpg"/><Relationship Id="rId10" Type="http://schemas.openxmlformats.org/officeDocument/2006/relationships/image" Target="../media/image5.png"/><Relationship Id="rId19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slide" Target="slide11.xml"/><Relationship Id="rId1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" Target="slide16.xml"/><Relationship Id="rId7" Type="http://schemas.openxmlformats.org/officeDocument/2006/relationships/image" Target="../media/image8.jpg"/><Relationship Id="rId12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slide" Target="slide1.xml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10" Type="http://schemas.openxmlformats.org/officeDocument/2006/relationships/image" Target="../media/image21.png"/><Relationship Id="rId4" Type="http://schemas.openxmlformats.org/officeDocument/2006/relationships/slide" Target="slide1.xml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10" Type="http://schemas.openxmlformats.org/officeDocument/2006/relationships/image" Target="../media/image21.png"/><Relationship Id="rId4" Type="http://schemas.openxmlformats.org/officeDocument/2006/relationships/slide" Target="slide1.xml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7.png"/><Relationship Id="rId1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4.png"/><Relationship Id="rId12" Type="http://schemas.openxmlformats.org/officeDocument/2006/relationships/slide" Target="slide1.xml"/><Relationship Id="rId17" Type="http://schemas.openxmlformats.org/officeDocument/2006/relationships/image" Target="../media/image11.png"/><Relationship Id="rId2" Type="http://schemas.openxmlformats.org/officeDocument/2006/relationships/slide" Target="slide6.xml"/><Relationship Id="rId16" Type="http://schemas.openxmlformats.org/officeDocument/2006/relationships/image" Target="../media/image24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39.xml"/><Relationship Id="rId6" Type="http://schemas.openxmlformats.org/officeDocument/2006/relationships/slide" Target="slide9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23.png"/><Relationship Id="rId10" Type="http://schemas.openxmlformats.org/officeDocument/2006/relationships/slide" Target="slide16.xml"/><Relationship Id="rId19" Type="http://schemas.openxmlformats.org/officeDocument/2006/relationships/slide" Target="slide14.xml"/><Relationship Id="rId4" Type="http://schemas.openxmlformats.org/officeDocument/2006/relationships/slide" Target="slide7.xml"/><Relationship Id="rId9" Type="http://schemas.openxmlformats.org/officeDocument/2006/relationships/image" Target="../media/image5.png"/><Relationship Id="rId1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7.png"/><Relationship Id="rId3" Type="http://schemas.openxmlformats.org/officeDocument/2006/relationships/image" Target="../media/image22.png"/><Relationship Id="rId7" Type="http://schemas.openxmlformats.org/officeDocument/2006/relationships/image" Target="../media/image4.png"/><Relationship Id="rId12" Type="http://schemas.openxmlformats.org/officeDocument/2006/relationships/slide" Target="slide1.xml"/><Relationship Id="rId17" Type="http://schemas.openxmlformats.org/officeDocument/2006/relationships/image" Target="../media/image12.png"/><Relationship Id="rId2" Type="http://schemas.openxmlformats.org/officeDocument/2006/relationships/slide" Target="slide6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6" Type="http://schemas.openxmlformats.org/officeDocument/2006/relationships/slide" Target="slide9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slide" Target="slide16.xml"/><Relationship Id="rId4" Type="http://schemas.openxmlformats.org/officeDocument/2006/relationships/slide" Target="slide7.xml"/><Relationship Id="rId9" Type="http://schemas.openxmlformats.org/officeDocument/2006/relationships/image" Target="../media/image5.png"/><Relationship Id="rId1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7.png"/><Relationship Id="rId3" Type="http://schemas.openxmlformats.org/officeDocument/2006/relationships/image" Target="../media/image22.png"/><Relationship Id="rId7" Type="http://schemas.openxmlformats.org/officeDocument/2006/relationships/image" Target="../media/image4.png"/><Relationship Id="rId12" Type="http://schemas.openxmlformats.org/officeDocument/2006/relationships/slide" Target="slide1.xml"/><Relationship Id="rId17" Type="http://schemas.openxmlformats.org/officeDocument/2006/relationships/image" Target="../media/image12.png"/><Relationship Id="rId2" Type="http://schemas.openxmlformats.org/officeDocument/2006/relationships/slide" Target="slide6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6" Type="http://schemas.openxmlformats.org/officeDocument/2006/relationships/slide" Target="slide9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slide" Target="slide16.xml"/><Relationship Id="rId4" Type="http://schemas.openxmlformats.org/officeDocument/2006/relationships/slide" Target="slide7.xml"/><Relationship Id="rId9" Type="http://schemas.openxmlformats.org/officeDocument/2006/relationships/image" Target="../media/image5.png"/><Relationship Id="rId1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7.png"/><Relationship Id="rId3" Type="http://schemas.openxmlformats.org/officeDocument/2006/relationships/image" Target="../media/image22.png"/><Relationship Id="rId7" Type="http://schemas.openxmlformats.org/officeDocument/2006/relationships/image" Target="../media/image4.png"/><Relationship Id="rId12" Type="http://schemas.openxmlformats.org/officeDocument/2006/relationships/slide" Target="slide1.xml"/><Relationship Id="rId17" Type="http://schemas.openxmlformats.org/officeDocument/2006/relationships/image" Target="../media/image12.png"/><Relationship Id="rId2" Type="http://schemas.openxmlformats.org/officeDocument/2006/relationships/slide" Target="slide6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6" Type="http://schemas.openxmlformats.org/officeDocument/2006/relationships/slide" Target="slide9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slide" Target="slide16.xml"/><Relationship Id="rId4" Type="http://schemas.openxmlformats.org/officeDocument/2006/relationships/slide" Target="slide7.xml"/><Relationship Id="rId9" Type="http://schemas.openxmlformats.org/officeDocument/2006/relationships/image" Target="../media/image5.png"/><Relationship Id="rId1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1.xml"/><Relationship Id="rId18" Type="http://schemas.openxmlformats.org/officeDocument/2006/relationships/image" Target="../media/image11.png"/><Relationship Id="rId3" Type="http://schemas.openxmlformats.org/officeDocument/2006/relationships/slide" Target="slide6.xml"/><Relationship Id="rId7" Type="http://schemas.openxmlformats.org/officeDocument/2006/relationships/slide" Target="slide9.xml"/><Relationship Id="rId12" Type="http://schemas.openxmlformats.org/officeDocument/2006/relationships/image" Target="../media/image6.png"/><Relationship Id="rId17" Type="http://schemas.openxmlformats.org/officeDocument/2006/relationships/image" Target="../media/image10.svg"/><Relationship Id="rId2" Type="http://schemas.openxmlformats.org/officeDocument/2006/relationships/image" Target="../media/image1.jp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slide" Target="slide16.xml"/><Relationship Id="rId5" Type="http://schemas.openxmlformats.org/officeDocument/2006/relationships/slide" Target="slide7.xml"/><Relationship Id="rId15" Type="http://schemas.openxmlformats.org/officeDocument/2006/relationships/image" Target="../media/image8.jpg"/><Relationship Id="rId10" Type="http://schemas.openxmlformats.org/officeDocument/2006/relationships/image" Target="../media/image5.png"/><Relationship Id="rId19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slide" Target="slide11.xml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7.png"/><Relationship Id="rId1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slide" Target="slide1.xml"/><Relationship Id="rId17" Type="http://schemas.openxmlformats.org/officeDocument/2006/relationships/image" Target="../media/image15.png"/><Relationship Id="rId2" Type="http://schemas.openxmlformats.org/officeDocument/2006/relationships/slide" Target="slide6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39.xml"/><Relationship Id="rId6" Type="http://schemas.openxmlformats.org/officeDocument/2006/relationships/slide" Target="slide9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slide" Target="slide16.xml"/><Relationship Id="rId19" Type="http://schemas.openxmlformats.org/officeDocument/2006/relationships/image" Target="../media/image12.png"/><Relationship Id="rId4" Type="http://schemas.openxmlformats.org/officeDocument/2006/relationships/slide" Target="slide7.xml"/><Relationship Id="rId9" Type="http://schemas.openxmlformats.org/officeDocument/2006/relationships/image" Target="../media/image5.png"/><Relationship Id="rId1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7.png"/><Relationship Id="rId1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slide" Target="slide1.xml"/><Relationship Id="rId17" Type="http://schemas.openxmlformats.org/officeDocument/2006/relationships/image" Target="../media/image15.png"/><Relationship Id="rId2" Type="http://schemas.openxmlformats.org/officeDocument/2006/relationships/slide" Target="slide6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39.xml"/><Relationship Id="rId6" Type="http://schemas.openxmlformats.org/officeDocument/2006/relationships/slide" Target="slide9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slide" Target="slide16.xml"/><Relationship Id="rId19" Type="http://schemas.openxmlformats.org/officeDocument/2006/relationships/image" Target="../media/image12.png"/><Relationship Id="rId4" Type="http://schemas.openxmlformats.org/officeDocument/2006/relationships/slide" Target="slide7.xml"/><Relationship Id="rId9" Type="http://schemas.openxmlformats.org/officeDocument/2006/relationships/image" Target="../media/image5.png"/><Relationship Id="rId1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slide" Target="slide1.xml"/><Relationship Id="rId17" Type="http://schemas.openxmlformats.org/officeDocument/2006/relationships/image" Target="../media/image11.png"/><Relationship Id="rId2" Type="http://schemas.openxmlformats.org/officeDocument/2006/relationships/slide" Target="slide6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9.xml"/><Relationship Id="rId6" Type="http://schemas.openxmlformats.org/officeDocument/2006/relationships/slide" Target="slide9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openxmlformats.org/officeDocument/2006/relationships/slide" Target="slide16.xml"/><Relationship Id="rId4" Type="http://schemas.openxmlformats.org/officeDocument/2006/relationships/slide" Target="slide7.xml"/><Relationship Id="rId9" Type="http://schemas.openxmlformats.org/officeDocument/2006/relationships/image" Target="../media/image5.png"/><Relationship Id="rId1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slide" Target="slide1.xml"/><Relationship Id="rId17" Type="http://schemas.openxmlformats.org/officeDocument/2006/relationships/image" Target="../media/image11.png"/><Relationship Id="rId2" Type="http://schemas.openxmlformats.org/officeDocument/2006/relationships/slide" Target="slide6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9.xml"/><Relationship Id="rId6" Type="http://schemas.openxmlformats.org/officeDocument/2006/relationships/slide" Target="slide9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openxmlformats.org/officeDocument/2006/relationships/slide" Target="slide16.xml"/><Relationship Id="rId4" Type="http://schemas.openxmlformats.org/officeDocument/2006/relationships/slide" Target="slide7.xml"/><Relationship Id="rId9" Type="http://schemas.openxmlformats.org/officeDocument/2006/relationships/image" Target="../media/image5.png"/><Relationship Id="rId1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slide" Target="slide9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6.xml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8.jpg"/><Relationship Id="rId4" Type="http://schemas.openxmlformats.org/officeDocument/2006/relationships/slide" Target="slide11.xml"/><Relationship Id="rId9" Type="http://schemas.openxmlformats.org/officeDocument/2006/relationships/image" Target="../media/image7.png"/><Relationship Id="rId1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9.png"/><Relationship Id="rId2" Type="http://schemas.openxmlformats.org/officeDocument/2006/relationships/slide" Target="slide9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6" Type="http://schemas.openxmlformats.org/officeDocument/2006/relationships/slide" Target="slide16.xml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5" Type="http://schemas.openxmlformats.org/officeDocument/2006/relationships/image" Target="../media/image2.png"/><Relationship Id="rId10" Type="http://schemas.openxmlformats.org/officeDocument/2006/relationships/image" Target="../media/image17.png"/><Relationship Id="rId4" Type="http://schemas.openxmlformats.org/officeDocument/2006/relationships/slide" Target="slide11.xml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slide" Target="slide11.xml"/><Relationship Id="rId7" Type="http://schemas.openxmlformats.org/officeDocument/2006/relationships/slide" Target="slide1.xml"/><Relationship Id="rId12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slide" Target="slide16.xml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E" hidden="1">
            <a:extLst>
              <a:ext uri="{FF2B5EF4-FFF2-40B4-BE49-F238E27FC236}">
                <a16:creationId xmlns:a16="http://schemas.microsoft.com/office/drawing/2014/main" id="{1ED32C37-5924-4D77-807D-21E0200B4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195" y="6232979"/>
            <a:ext cx="467471" cy="467471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23F44DF-B0B4-46F8-89A4-4B889CDBC22F}"/>
              </a:ext>
            </a:extLst>
          </p:cNvPr>
          <p:cNvSpPr/>
          <p:nvPr/>
        </p:nvSpPr>
        <p:spPr>
          <a:xfrm>
            <a:off x="-14829057" y="5590073"/>
            <a:ext cx="28965833" cy="1324851"/>
          </a:xfrm>
          <a:custGeom>
            <a:avLst/>
            <a:gdLst>
              <a:gd name="connsiteX0" fmla="*/ 4247537 w 28965833"/>
              <a:gd name="connsiteY0" fmla="*/ 0 h 1324851"/>
              <a:gd name="connsiteX1" fmla="*/ 14831323 w 28965833"/>
              <a:gd name="connsiteY1" fmla="*/ 0 h 1324851"/>
              <a:gd name="connsiteX2" fmla="*/ 14839839 w 28965833"/>
              <a:gd name="connsiteY2" fmla="*/ 76623 h 1324851"/>
              <a:gd name="connsiteX3" fmla="*/ 15469270 w 28965833"/>
              <a:gd name="connsiteY3" fmla="*/ 541911 h 1324851"/>
              <a:gd name="connsiteX4" fmla="*/ 16098702 w 28965833"/>
              <a:gd name="connsiteY4" fmla="*/ 76623 h 1324851"/>
              <a:gd name="connsiteX5" fmla="*/ 16107218 w 28965833"/>
              <a:gd name="connsiteY5" fmla="*/ 0 h 1324851"/>
              <a:gd name="connsiteX6" fmla="*/ 28965833 w 28965833"/>
              <a:gd name="connsiteY6" fmla="*/ 0 h 1324851"/>
              <a:gd name="connsiteX7" fmla="*/ 28965833 w 28965833"/>
              <a:gd name="connsiteY7" fmla="*/ 1323438 h 1324851"/>
              <a:gd name="connsiteX8" fmla="*/ 4247537 w 28965833"/>
              <a:gd name="connsiteY8" fmla="*/ 1323438 h 1324851"/>
              <a:gd name="connsiteX9" fmla="*/ 4247537 w 28965833"/>
              <a:gd name="connsiteY9" fmla="*/ 1324851 h 1324851"/>
              <a:gd name="connsiteX10" fmla="*/ 0 w 28965833"/>
              <a:gd name="connsiteY10" fmla="*/ 1324851 h 1324851"/>
              <a:gd name="connsiteX11" fmla="*/ 0 w 28965833"/>
              <a:gd name="connsiteY11" fmla="*/ 62742 h 1324851"/>
              <a:gd name="connsiteX12" fmla="*/ 2251 w 28965833"/>
              <a:gd name="connsiteY12" fmla="*/ 1413 h 1324851"/>
              <a:gd name="connsiteX13" fmla="*/ 4247537 w 28965833"/>
              <a:gd name="connsiteY13" fmla="*/ 1413 h 132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965833" h="1324851">
                <a:moveTo>
                  <a:pt x="4247537" y="0"/>
                </a:moveTo>
                <a:lnTo>
                  <a:pt x="14831323" y="0"/>
                </a:lnTo>
                <a:lnTo>
                  <a:pt x="14839839" y="76623"/>
                </a:lnTo>
                <a:cubicBezTo>
                  <a:pt x="14899749" y="342163"/>
                  <a:pt x="15158791" y="541911"/>
                  <a:pt x="15469270" y="541911"/>
                </a:cubicBezTo>
                <a:cubicBezTo>
                  <a:pt x="15779750" y="541911"/>
                  <a:pt x="16038792" y="342163"/>
                  <a:pt x="16098702" y="76623"/>
                </a:cubicBezTo>
                <a:lnTo>
                  <a:pt x="16107218" y="0"/>
                </a:lnTo>
                <a:lnTo>
                  <a:pt x="28965833" y="0"/>
                </a:lnTo>
                <a:lnTo>
                  <a:pt x="28965833" y="1323438"/>
                </a:lnTo>
                <a:lnTo>
                  <a:pt x="4247537" y="1323438"/>
                </a:lnTo>
                <a:lnTo>
                  <a:pt x="4247537" y="1324851"/>
                </a:lnTo>
                <a:lnTo>
                  <a:pt x="0" y="1324851"/>
                </a:lnTo>
                <a:lnTo>
                  <a:pt x="0" y="62742"/>
                </a:lnTo>
                <a:lnTo>
                  <a:pt x="2251" y="1413"/>
                </a:lnTo>
                <a:lnTo>
                  <a:pt x="4247537" y="141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6B6F7F-C2D4-41FE-BCB4-4C671C7BF001}"/>
              </a:ext>
            </a:extLst>
          </p:cNvPr>
          <p:cNvSpPr/>
          <p:nvPr/>
        </p:nvSpPr>
        <p:spPr>
          <a:xfrm>
            <a:off x="1630041" y="5922243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9A2966-5BDC-4237-B1F8-1C3FBF02DE4F}"/>
              </a:ext>
            </a:extLst>
          </p:cNvPr>
          <p:cNvSpPr/>
          <p:nvPr/>
        </p:nvSpPr>
        <p:spPr>
          <a:xfrm>
            <a:off x="2995301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4760AC-1AC5-4469-B514-C5F85F2A2D75}"/>
              </a:ext>
            </a:extLst>
          </p:cNvPr>
          <p:cNvSpPr/>
          <p:nvPr/>
        </p:nvSpPr>
        <p:spPr>
          <a:xfrm>
            <a:off x="4362459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1E003F-FFFB-4B87-B409-37568ED78D10}"/>
              </a:ext>
            </a:extLst>
          </p:cNvPr>
          <p:cNvSpPr/>
          <p:nvPr/>
        </p:nvSpPr>
        <p:spPr>
          <a:xfrm>
            <a:off x="5727638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6922E7-CC8B-48DA-A080-9DE8DB70A080}"/>
              </a:ext>
            </a:extLst>
          </p:cNvPr>
          <p:cNvSpPr/>
          <p:nvPr/>
        </p:nvSpPr>
        <p:spPr>
          <a:xfrm>
            <a:off x="7091766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18417D-B503-4539-86AD-C25AA5BEEC18}"/>
              </a:ext>
            </a:extLst>
          </p:cNvPr>
          <p:cNvSpPr/>
          <p:nvPr/>
        </p:nvSpPr>
        <p:spPr>
          <a:xfrm>
            <a:off x="8455894" y="5922243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067B41-205B-42A6-B191-E55728E1C4BA}"/>
              </a:ext>
            </a:extLst>
          </p:cNvPr>
          <p:cNvSpPr/>
          <p:nvPr/>
        </p:nvSpPr>
        <p:spPr>
          <a:xfrm>
            <a:off x="9820022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DF3EC7-6596-43F5-88FA-AED25D7D5B91}"/>
              </a:ext>
            </a:extLst>
          </p:cNvPr>
          <p:cNvSpPr/>
          <p:nvPr/>
        </p:nvSpPr>
        <p:spPr>
          <a:xfrm>
            <a:off x="11182846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hlinkClick r:id="rId3" action="ppaction://hlinksldjump"/>
            <a:extLst>
              <a:ext uri="{FF2B5EF4-FFF2-40B4-BE49-F238E27FC236}">
                <a16:creationId xmlns:a16="http://schemas.microsoft.com/office/drawing/2014/main" id="{95452C6C-7929-49BB-906B-00CD7026D4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158" y="6015462"/>
            <a:ext cx="563268" cy="5632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>
            <a:hlinkClick r:id="rId5" action="ppaction://hlinksldjump"/>
            <a:extLst>
              <a:ext uri="{FF2B5EF4-FFF2-40B4-BE49-F238E27FC236}">
                <a16:creationId xmlns:a16="http://schemas.microsoft.com/office/drawing/2014/main" id="{9AD21585-4D18-4E10-BC94-455AB96AB7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386" y="6037841"/>
            <a:ext cx="518510" cy="5185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>
            <a:hlinkClick r:id="rId7" action="ppaction://hlinksldjump"/>
            <a:extLst>
              <a:ext uri="{FF2B5EF4-FFF2-40B4-BE49-F238E27FC236}">
                <a16:creationId xmlns:a16="http://schemas.microsoft.com/office/drawing/2014/main" id="{262365AC-B218-42E5-8FD2-2F181361BE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26" y="6015462"/>
            <a:ext cx="410283" cy="5346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hlinkClick r:id="rId9" action="ppaction://hlinksldjump"/>
            <a:extLst>
              <a:ext uri="{FF2B5EF4-FFF2-40B4-BE49-F238E27FC236}">
                <a16:creationId xmlns:a16="http://schemas.microsoft.com/office/drawing/2014/main" id="{39559741-BEAF-4B38-B458-BBB3557582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243" y="6081189"/>
            <a:ext cx="423633" cy="4080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5" name="Picture 44">
            <a:hlinkClick r:id="rId11" action="ppaction://hlinksldjump"/>
            <a:extLst>
              <a:ext uri="{FF2B5EF4-FFF2-40B4-BE49-F238E27FC236}">
                <a16:creationId xmlns:a16="http://schemas.microsoft.com/office/drawing/2014/main" id="{91F13C52-0A74-4645-9330-AE3B7923DB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710" y="6048606"/>
            <a:ext cx="490653" cy="4906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34CF7B3-5D25-4DAF-A820-A896C4C63DC7}"/>
              </a:ext>
            </a:extLst>
          </p:cNvPr>
          <p:cNvSpPr/>
          <p:nvPr/>
        </p:nvSpPr>
        <p:spPr>
          <a:xfrm>
            <a:off x="392669" y="-2590800"/>
            <a:ext cx="1828800" cy="1828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83C1172-6B2C-45F4-921D-D943ADB3BCE4}"/>
              </a:ext>
            </a:extLst>
          </p:cNvPr>
          <p:cNvSpPr/>
          <p:nvPr/>
        </p:nvSpPr>
        <p:spPr>
          <a:xfrm>
            <a:off x="2764394" y="-4200233"/>
            <a:ext cx="1828800" cy="1828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DCD3D5C-E1C6-46C0-AFAA-6346F17A15B7}"/>
              </a:ext>
            </a:extLst>
          </p:cNvPr>
          <p:cNvSpPr/>
          <p:nvPr/>
        </p:nvSpPr>
        <p:spPr>
          <a:xfrm>
            <a:off x="5135046" y="-5791200"/>
            <a:ext cx="1828800" cy="1828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20BE9B9-8E9C-4D62-9470-9D3E34D198CC}"/>
              </a:ext>
            </a:extLst>
          </p:cNvPr>
          <p:cNvSpPr/>
          <p:nvPr/>
        </p:nvSpPr>
        <p:spPr>
          <a:xfrm>
            <a:off x="7506771" y="-7386929"/>
            <a:ext cx="1828800" cy="1828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E6445C1-EA61-4BA7-B96B-6586A9325193}"/>
              </a:ext>
            </a:extLst>
          </p:cNvPr>
          <p:cNvSpPr/>
          <p:nvPr/>
        </p:nvSpPr>
        <p:spPr>
          <a:xfrm>
            <a:off x="9877424" y="-8541777"/>
            <a:ext cx="1828800" cy="1828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BCB60F-E2D0-48FC-8A3A-29DF9CDA140A}"/>
              </a:ext>
            </a:extLst>
          </p:cNvPr>
          <p:cNvSpPr txBox="1"/>
          <p:nvPr/>
        </p:nvSpPr>
        <p:spPr>
          <a:xfrm>
            <a:off x="348734" y="-652462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PICTURE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D1E823F-7370-4BEF-9238-FC7CCAE9285E}"/>
              </a:ext>
            </a:extLst>
          </p:cNvPr>
          <p:cNvSpPr txBox="1"/>
          <p:nvPr/>
        </p:nvSpPr>
        <p:spPr>
          <a:xfrm>
            <a:off x="2764394" y="-2261895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PICTURE 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5B36D0-65B4-49D1-8EB9-FACA4A85FAF1}"/>
              </a:ext>
            </a:extLst>
          </p:cNvPr>
          <p:cNvSpPr txBox="1"/>
          <p:nvPr/>
        </p:nvSpPr>
        <p:spPr>
          <a:xfrm>
            <a:off x="5091111" y="-3846699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PICTURE 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FA9332-74CD-413B-A755-08CAF37B3E56}"/>
              </a:ext>
            </a:extLst>
          </p:cNvPr>
          <p:cNvSpPr txBox="1"/>
          <p:nvPr/>
        </p:nvSpPr>
        <p:spPr>
          <a:xfrm>
            <a:off x="7510937" y="-5453062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PICTURE 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2B184D9-EEAA-4022-88DA-F73A828DCD91}"/>
              </a:ext>
            </a:extLst>
          </p:cNvPr>
          <p:cNvSpPr txBox="1"/>
          <p:nvPr/>
        </p:nvSpPr>
        <p:spPr>
          <a:xfrm>
            <a:off x="9926597" y="-6603439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PICTURE 5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8CA7B3A-5EA7-4541-83AC-6837DCE493D7}"/>
              </a:ext>
            </a:extLst>
          </p:cNvPr>
          <p:cNvSpPr/>
          <p:nvPr/>
        </p:nvSpPr>
        <p:spPr>
          <a:xfrm>
            <a:off x="262883" y="5253588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hlinkClick r:id="rId13" action="ppaction://hlinksldjump"/>
            <a:extLst>
              <a:ext uri="{FF2B5EF4-FFF2-40B4-BE49-F238E27FC236}">
                <a16:creationId xmlns:a16="http://schemas.microsoft.com/office/drawing/2014/main" id="{30CD38C1-6DAB-4383-8B65-B936D00249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69" y="5340563"/>
            <a:ext cx="500190" cy="4956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4EB4ED-AABF-4BB8-887E-79F20B3B1DA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252288" y="3340667"/>
            <a:ext cx="3164528" cy="9978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9E10F4F-122C-4542-AE19-B8AFB01DD34E}"/>
              </a:ext>
            </a:extLst>
          </p:cNvPr>
          <p:cNvPicPr>
            <a:picLocks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70977" y="-2477144"/>
            <a:ext cx="1678376" cy="1572093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DE649F67-8B11-4C09-B712-8F2B2325621C}"/>
              </a:ext>
            </a:extLst>
          </p:cNvPr>
          <p:cNvPicPr>
            <a:picLocks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39606" y="-4125315"/>
            <a:ext cx="1678376" cy="1572093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9181368A-3007-4E84-BE4D-3A114FFA5AF0}"/>
              </a:ext>
            </a:extLst>
          </p:cNvPr>
          <p:cNvPicPr>
            <a:picLocks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10257" y="-5617941"/>
            <a:ext cx="1678376" cy="1572093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D50BA830-4E96-430A-BF1B-4AD7A390509F}"/>
              </a:ext>
            </a:extLst>
          </p:cNvPr>
          <p:cNvPicPr>
            <a:picLocks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78001" y="-7224304"/>
            <a:ext cx="1678376" cy="1572093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D87CD876-2FAE-4427-8BF1-4957E3913949}"/>
              </a:ext>
            </a:extLst>
          </p:cNvPr>
          <p:cNvPicPr>
            <a:picLocks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926597" y="-8422957"/>
            <a:ext cx="1678376" cy="1572093"/>
          </a:xfrm>
          <a:prstGeom prst="rect">
            <a:avLst/>
          </a:prstGeom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86826607-53CB-4F68-ACC8-786973D1E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406" y="6067333"/>
            <a:ext cx="535841" cy="47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DD0C252F-28BB-402B-9325-F4E8F9EF2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5039" y="6042525"/>
            <a:ext cx="452142" cy="4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Sign of Bulb icon 573380 Vector Art at Vecteezy">
            <a:extLst>
              <a:ext uri="{FF2B5EF4-FFF2-40B4-BE49-F238E27FC236}">
                <a16:creationId xmlns:a16="http://schemas.microsoft.com/office/drawing/2014/main" id="{95C6BB2C-79EF-4FB7-8233-A8A5FF2F20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8" t="8303" r="13152" b="7010"/>
          <a:stretch/>
        </p:blipFill>
        <p:spPr bwMode="auto">
          <a:xfrm>
            <a:off x="9948684" y="6018237"/>
            <a:ext cx="483479" cy="56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4B77B2E-3B38-49AB-92B5-C3C2814B7CDB}"/>
              </a:ext>
            </a:extLst>
          </p:cNvPr>
          <p:cNvSpPr/>
          <p:nvPr/>
        </p:nvSpPr>
        <p:spPr>
          <a:xfrm>
            <a:off x="262883" y="337930"/>
            <a:ext cx="11660768" cy="47821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9883AE6-8F70-4D36-8A9C-B9A9BEAEB842}"/>
              </a:ext>
            </a:extLst>
          </p:cNvPr>
          <p:cNvSpPr/>
          <p:nvPr/>
        </p:nvSpPr>
        <p:spPr>
          <a:xfrm>
            <a:off x="9834050" y="503160"/>
            <a:ext cx="411480" cy="411480"/>
          </a:xfrm>
          <a:prstGeom prst="ellipse">
            <a:avLst/>
          </a:prstGeom>
          <a:solidFill>
            <a:srgbClr val="C2D5A8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05D8B9B-547B-4D4F-9FB6-4E5EB375594B}"/>
              </a:ext>
            </a:extLst>
          </p:cNvPr>
          <p:cNvSpPr/>
          <p:nvPr/>
        </p:nvSpPr>
        <p:spPr>
          <a:xfrm>
            <a:off x="10468280" y="503160"/>
            <a:ext cx="411480" cy="411480"/>
          </a:xfrm>
          <a:prstGeom prst="ellipse">
            <a:avLst/>
          </a:prstGeom>
          <a:solidFill>
            <a:srgbClr val="E3A7C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C6F08D4-599F-4EC9-8D59-2E2D376D6CCF}"/>
              </a:ext>
            </a:extLst>
          </p:cNvPr>
          <p:cNvSpPr/>
          <p:nvPr/>
        </p:nvSpPr>
        <p:spPr>
          <a:xfrm>
            <a:off x="11099970" y="503160"/>
            <a:ext cx="411480" cy="411480"/>
          </a:xfrm>
          <a:prstGeom prst="ellipse">
            <a:avLst/>
          </a:prstGeom>
          <a:solidFill>
            <a:srgbClr val="B0ABCB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95B797-99DB-49AC-A040-0064D151B8BC}"/>
              </a:ext>
            </a:extLst>
          </p:cNvPr>
          <p:cNvSpPr txBox="1"/>
          <p:nvPr/>
        </p:nvSpPr>
        <p:spPr>
          <a:xfrm>
            <a:off x="715271" y="1464065"/>
            <a:ext cx="10590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Nama </a:t>
            </a:r>
            <a:r>
              <a:rPr lang="en-US" b="1" dirty="0" err="1">
                <a:latin typeface="Century Gothic" panose="020B0502020202020204" pitchFamily="34" charset="0"/>
              </a:rPr>
              <a:t>Kelompok</a:t>
            </a:r>
            <a:endParaRPr lang="en-US" b="1" dirty="0">
              <a:latin typeface="Century Gothic" panose="020B0502020202020204" pitchFamily="34" charset="0"/>
            </a:endParaRPr>
          </a:p>
          <a:p>
            <a:r>
              <a:rPr lang="en-US" b="1" dirty="0">
                <a:latin typeface="Century Gothic" panose="020B0502020202020204" pitchFamily="34" charset="0"/>
              </a:rPr>
              <a:t>	</a:t>
            </a:r>
          </a:p>
          <a:p>
            <a:r>
              <a:rPr lang="en-US" b="1" dirty="0">
                <a:latin typeface="Century Gothic" panose="020B0502020202020204" pitchFamily="34" charset="0"/>
              </a:rPr>
              <a:t>	- Andrasatria Dewa 	(2022320003)</a:t>
            </a:r>
          </a:p>
          <a:p>
            <a:r>
              <a:rPr lang="en-US" b="1" dirty="0">
                <a:latin typeface="Century Gothic" panose="020B0502020202020204" pitchFamily="34" charset="0"/>
              </a:rPr>
              <a:t>	- </a:t>
            </a:r>
            <a:r>
              <a:rPr lang="en-US" b="1" dirty="0" err="1">
                <a:latin typeface="Century Gothic" panose="020B0502020202020204" pitchFamily="34" charset="0"/>
              </a:rPr>
              <a:t>Bandi</a:t>
            </a:r>
            <a:r>
              <a:rPr lang="en-US" b="1" dirty="0">
                <a:latin typeface="Century Gothic" panose="020B0502020202020204" pitchFamily="34" charset="0"/>
              </a:rPr>
              <a:t> Tia </a:t>
            </a:r>
            <a:r>
              <a:rPr lang="en-US" b="1" dirty="0" err="1">
                <a:latin typeface="Century Gothic" panose="020B0502020202020204" pitchFamily="34" charset="0"/>
              </a:rPr>
              <a:t>Solihin</a:t>
            </a:r>
            <a:r>
              <a:rPr lang="en-US" b="1" dirty="0">
                <a:latin typeface="Century Gothic" panose="020B0502020202020204" pitchFamily="34" charset="0"/>
              </a:rPr>
              <a:t>    	(2022340003)</a:t>
            </a:r>
          </a:p>
          <a:p>
            <a:r>
              <a:rPr lang="en-US" b="1" dirty="0">
                <a:latin typeface="Century Gothic" panose="020B0502020202020204" pitchFamily="34" charset="0"/>
              </a:rPr>
              <a:t>	- </a:t>
            </a:r>
            <a:r>
              <a:rPr lang="en-US" b="1" dirty="0" err="1">
                <a:latin typeface="Century Gothic" panose="020B0502020202020204" pitchFamily="34" charset="0"/>
              </a:rPr>
              <a:t>Darel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Izza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Ramedhan</a:t>
            </a:r>
            <a:r>
              <a:rPr lang="en-US" b="1" dirty="0">
                <a:latin typeface="Century Gothic" panose="020B0502020202020204" pitchFamily="34" charset="0"/>
              </a:rPr>
              <a:t>	(2022320026)</a:t>
            </a:r>
          </a:p>
          <a:p>
            <a:r>
              <a:rPr lang="en-US" b="1" dirty="0">
                <a:latin typeface="Century Gothic" panose="020B0502020202020204" pitchFamily="34" charset="0"/>
              </a:rPr>
              <a:t>	- Melinda </a:t>
            </a:r>
            <a:r>
              <a:rPr lang="en-US" b="1" dirty="0" err="1">
                <a:latin typeface="Century Gothic" panose="020B0502020202020204" pitchFamily="34" charset="0"/>
              </a:rPr>
              <a:t>Dwi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Astuti</a:t>
            </a:r>
            <a:r>
              <a:rPr lang="en-US" b="1" dirty="0">
                <a:latin typeface="Century Gothic" panose="020B0502020202020204" pitchFamily="34" charset="0"/>
              </a:rPr>
              <a:t>	(2022320031)</a:t>
            </a:r>
          </a:p>
          <a:p>
            <a:r>
              <a:rPr lang="en-US" b="1" dirty="0">
                <a:latin typeface="Century Gothic" panose="020B0502020202020204" pitchFamily="34" charset="0"/>
              </a:rPr>
              <a:t>	- </a:t>
            </a:r>
            <a:r>
              <a:rPr lang="en-US" b="1" dirty="0" err="1">
                <a:latin typeface="Century Gothic" panose="020B0502020202020204" pitchFamily="34" charset="0"/>
              </a:rPr>
              <a:t>Resvynita</a:t>
            </a:r>
            <a:r>
              <a:rPr lang="en-US" b="1" dirty="0">
                <a:latin typeface="Century Gothic" panose="020B0502020202020204" pitchFamily="34" charset="0"/>
              </a:rPr>
              <a:t> Novi </a:t>
            </a:r>
            <a:r>
              <a:rPr lang="en-US" b="1" dirty="0" err="1">
                <a:latin typeface="Century Gothic" panose="020B0502020202020204" pitchFamily="34" charset="0"/>
              </a:rPr>
              <a:t>Zabella</a:t>
            </a:r>
            <a:r>
              <a:rPr lang="en-US" b="1" dirty="0">
                <a:latin typeface="Century Gothic" panose="020B0502020202020204" pitchFamily="34" charset="0"/>
              </a:rPr>
              <a:t>	(2022340010)</a:t>
            </a:r>
          </a:p>
        </p:txBody>
      </p:sp>
    </p:spTree>
    <p:extLst>
      <p:ext uri="{BB962C8B-B14F-4D97-AF65-F5344CB8AC3E}">
        <p14:creationId xmlns:p14="http://schemas.microsoft.com/office/powerpoint/2010/main" val="3508996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E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E" hidden="1">
            <a:extLst>
              <a:ext uri="{FF2B5EF4-FFF2-40B4-BE49-F238E27FC236}">
                <a16:creationId xmlns:a16="http://schemas.microsoft.com/office/drawing/2014/main" id="{7918BC68-AADD-4547-B02B-E9032C77E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70" y="6390529"/>
            <a:ext cx="467471" cy="467471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3BDCD27C-DF37-483D-91B9-3417AD480D97}"/>
              </a:ext>
            </a:extLst>
          </p:cNvPr>
          <p:cNvSpPr txBox="1"/>
          <p:nvPr/>
        </p:nvSpPr>
        <p:spPr>
          <a:xfrm>
            <a:off x="2077609" y="-1812929"/>
            <a:ext cx="8303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TYPE TITLE HERE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70C07B0-BD3A-44BF-B16C-697440FAF903}"/>
              </a:ext>
            </a:extLst>
          </p:cNvPr>
          <p:cNvSpPr/>
          <p:nvPr/>
        </p:nvSpPr>
        <p:spPr>
          <a:xfrm>
            <a:off x="12410851" y="4739416"/>
            <a:ext cx="2385130" cy="2385130"/>
          </a:xfrm>
          <a:prstGeom prst="ellipse">
            <a:avLst/>
          </a:prstGeom>
          <a:solidFill>
            <a:srgbClr val="E76F5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D432BF1-654B-4021-B595-A2A15DB8ED3F}"/>
              </a:ext>
            </a:extLst>
          </p:cNvPr>
          <p:cNvSpPr/>
          <p:nvPr/>
        </p:nvSpPr>
        <p:spPr>
          <a:xfrm>
            <a:off x="12607912" y="815074"/>
            <a:ext cx="2385130" cy="2385130"/>
          </a:xfrm>
          <a:prstGeom prst="ellipse">
            <a:avLst/>
          </a:prstGeom>
          <a:solidFill>
            <a:srgbClr val="F4A26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FF9B76F-53A1-40C9-86D3-6D6FFEBA2D33}"/>
              </a:ext>
            </a:extLst>
          </p:cNvPr>
          <p:cNvSpPr/>
          <p:nvPr/>
        </p:nvSpPr>
        <p:spPr>
          <a:xfrm>
            <a:off x="12503957" y="-2202675"/>
            <a:ext cx="2385130" cy="2385130"/>
          </a:xfrm>
          <a:prstGeom prst="ellipse">
            <a:avLst/>
          </a:prstGeom>
          <a:solidFill>
            <a:srgbClr val="E9C46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AE678B3-E057-46DF-97E6-0A954BFF46CA}"/>
              </a:ext>
            </a:extLst>
          </p:cNvPr>
          <p:cNvSpPr/>
          <p:nvPr/>
        </p:nvSpPr>
        <p:spPr>
          <a:xfrm>
            <a:off x="542380" y="1841424"/>
            <a:ext cx="2385130" cy="2385130"/>
          </a:xfrm>
          <a:prstGeom prst="ellipse">
            <a:avLst/>
          </a:prstGeom>
          <a:solidFill>
            <a:srgbClr val="2A9D8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50C5E7-8A41-4CE0-84B0-828BDBFED9B1}"/>
              </a:ext>
            </a:extLst>
          </p:cNvPr>
          <p:cNvSpPr txBox="1"/>
          <p:nvPr/>
        </p:nvSpPr>
        <p:spPr>
          <a:xfrm>
            <a:off x="682220" y="2690096"/>
            <a:ext cx="210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entury Gothic" panose="020B0502020202020204" pitchFamily="34" charset="0"/>
              </a:rPr>
              <a:t>GOJEK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19876BF-DFFC-4826-A9C9-750099FDB221}"/>
              </a:ext>
            </a:extLst>
          </p:cNvPr>
          <p:cNvSpPr txBox="1"/>
          <p:nvPr/>
        </p:nvSpPr>
        <p:spPr>
          <a:xfrm>
            <a:off x="12747752" y="-1471775"/>
            <a:ext cx="2105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TYPE TEXT HERE</a:t>
            </a:r>
          </a:p>
          <a:p>
            <a:pPr algn="ctr"/>
            <a:r>
              <a:rPr lang="en-US" dirty="0">
                <a:latin typeface="Century Gothic" panose="020B0502020202020204" pitchFamily="34" charset="0"/>
              </a:rPr>
              <a:t>Type short details here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5AA092D-7AA5-4176-BA34-2EF2BFBE89AB}"/>
              </a:ext>
            </a:extLst>
          </p:cNvPr>
          <p:cNvSpPr txBox="1"/>
          <p:nvPr/>
        </p:nvSpPr>
        <p:spPr>
          <a:xfrm>
            <a:off x="12690531" y="1545974"/>
            <a:ext cx="2105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TYPE TEXT HERE</a:t>
            </a:r>
          </a:p>
          <a:p>
            <a:pPr algn="ctr"/>
            <a:r>
              <a:rPr lang="en-US" dirty="0">
                <a:latin typeface="Century Gothic" panose="020B0502020202020204" pitchFamily="34" charset="0"/>
              </a:rPr>
              <a:t>Type short details here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11F9AF-5210-4C78-91B9-F6B91F568E46}"/>
              </a:ext>
            </a:extLst>
          </p:cNvPr>
          <p:cNvSpPr txBox="1"/>
          <p:nvPr/>
        </p:nvSpPr>
        <p:spPr>
          <a:xfrm>
            <a:off x="12270984" y="5489206"/>
            <a:ext cx="2105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TYPE TEXT HERE</a:t>
            </a:r>
          </a:p>
          <a:p>
            <a:pPr algn="ctr"/>
            <a:r>
              <a:rPr lang="en-US" dirty="0">
                <a:latin typeface="Century Gothic" panose="020B0502020202020204" pitchFamily="34" charset="0"/>
              </a:rPr>
              <a:t>Type short details here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C34C64E-A778-4E0C-A109-1A3EA99AC105}"/>
              </a:ext>
            </a:extLst>
          </p:cNvPr>
          <p:cNvSpPr/>
          <p:nvPr/>
        </p:nvSpPr>
        <p:spPr>
          <a:xfrm>
            <a:off x="-9379653" y="5590073"/>
            <a:ext cx="28965833" cy="1324851"/>
          </a:xfrm>
          <a:custGeom>
            <a:avLst/>
            <a:gdLst>
              <a:gd name="connsiteX0" fmla="*/ 4247537 w 28965833"/>
              <a:gd name="connsiteY0" fmla="*/ 0 h 1324851"/>
              <a:gd name="connsiteX1" fmla="*/ 14831323 w 28965833"/>
              <a:gd name="connsiteY1" fmla="*/ 0 h 1324851"/>
              <a:gd name="connsiteX2" fmla="*/ 14839839 w 28965833"/>
              <a:gd name="connsiteY2" fmla="*/ 76623 h 1324851"/>
              <a:gd name="connsiteX3" fmla="*/ 15469270 w 28965833"/>
              <a:gd name="connsiteY3" fmla="*/ 541911 h 1324851"/>
              <a:gd name="connsiteX4" fmla="*/ 16098702 w 28965833"/>
              <a:gd name="connsiteY4" fmla="*/ 76623 h 1324851"/>
              <a:gd name="connsiteX5" fmla="*/ 16107218 w 28965833"/>
              <a:gd name="connsiteY5" fmla="*/ 0 h 1324851"/>
              <a:gd name="connsiteX6" fmla="*/ 28965833 w 28965833"/>
              <a:gd name="connsiteY6" fmla="*/ 0 h 1324851"/>
              <a:gd name="connsiteX7" fmla="*/ 28965833 w 28965833"/>
              <a:gd name="connsiteY7" fmla="*/ 1323438 h 1324851"/>
              <a:gd name="connsiteX8" fmla="*/ 4247537 w 28965833"/>
              <a:gd name="connsiteY8" fmla="*/ 1323438 h 1324851"/>
              <a:gd name="connsiteX9" fmla="*/ 4247537 w 28965833"/>
              <a:gd name="connsiteY9" fmla="*/ 1324851 h 1324851"/>
              <a:gd name="connsiteX10" fmla="*/ 0 w 28965833"/>
              <a:gd name="connsiteY10" fmla="*/ 1324851 h 1324851"/>
              <a:gd name="connsiteX11" fmla="*/ 0 w 28965833"/>
              <a:gd name="connsiteY11" fmla="*/ 62742 h 1324851"/>
              <a:gd name="connsiteX12" fmla="*/ 2251 w 28965833"/>
              <a:gd name="connsiteY12" fmla="*/ 1413 h 1324851"/>
              <a:gd name="connsiteX13" fmla="*/ 4247537 w 28965833"/>
              <a:gd name="connsiteY13" fmla="*/ 1413 h 132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965833" h="1324851">
                <a:moveTo>
                  <a:pt x="4247537" y="0"/>
                </a:moveTo>
                <a:lnTo>
                  <a:pt x="14831323" y="0"/>
                </a:lnTo>
                <a:lnTo>
                  <a:pt x="14839839" y="76623"/>
                </a:lnTo>
                <a:cubicBezTo>
                  <a:pt x="14899749" y="342163"/>
                  <a:pt x="15158791" y="541911"/>
                  <a:pt x="15469270" y="541911"/>
                </a:cubicBezTo>
                <a:cubicBezTo>
                  <a:pt x="15779750" y="541911"/>
                  <a:pt x="16038792" y="342163"/>
                  <a:pt x="16098702" y="76623"/>
                </a:cubicBezTo>
                <a:lnTo>
                  <a:pt x="16107218" y="0"/>
                </a:lnTo>
                <a:lnTo>
                  <a:pt x="28965833" y="0"/>
                </a:lnTo>
                <a:lnTo>
                  <a:pt x="28965833" y="1323438"/>
                </a:lnTo>
                <a:lnTo>
                  <a:pt x="4247537" y="1323438"/>
                </a:lnTo>
                <a:lnTo>
                  <a:pt x="4247537" y="1324851"/>
                </a:lnTo>
                <a:lnTo>
                  <a:pt x="0" y="1324851"/>
                </a:lnTo>
                <a:lnTo>
                  <a:pt x="0" y="62742"/>
                </a:lnTo>
                <a:lnTo>
                  <a:pt x="2251" y="1413"/>
                </a:lnTo>
                <a:lnTo>
                  <a:pt x="4247537" y="141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665E257-91C2-45A9-A4AC-590F2C388143}"/>
              </a:ext>
            </a:extLst>
          </p:cNvPr>
          <p:cNvSpPr/>
          <p:nvPr/>
        </p:nvSpPr>
        <p:spPr>
          <a:xfrm>
            <a:off x="1630041" y="593198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6E8DAB4-D719-4159-BFA2-82F6D1CBAE31}"/>
              </a:ext>
            </a:extLst>
          </p:cNvPr>
          <p:cNvSpPr/>
          <p:nvPr/>
        </p:nvSpPr>
        <p:spPr>
          <a:xfrm>
            <a:off x="2995301" y="593701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6417990-2017-4F10-8C9C-F3FBE8A70D3C}"/>
              </a:ext>
            </a:extLst>
          </p:cNvPr>
          <p:cNvSpPr/>
          <p:nvPr/>
        </p:nvSpPr>
        <p:spPr>
          <a:xfrm>
            <a:off x="4362459" y="5937459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2C13ECC-BE43-4877-828B-A8CCF446E72D}"/>
              </a:ext>
            </a:extLst>
          </p:cNvPr>
          <p:cNvSpPr/>
          <p:nvPr/>
        </p:nvSpPr>
        <p:spPr>
          <a:xfrm>
            <a:off x="5727638" y="5242686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07053A4-5C8B-48C0-8F65-31815DF089B0}"/>
              </a:ext>
            </a:extLst>
          </p:cNvPr>
          <p:cNvSpPr/>
          <p:nvPr/>
        </p:nvSpPr>
        <p:spPr>
          <a:xfrm>
            <a:off x="7091766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403F82A-B85B-401C-B386-0AAADE80E6C5}"/>
              </a:ext>
            </a:extLst>
          </p:cNvPr>
          <p:cNvSpPr/>
          <p:nvPr/>
        </p:nvSpPr>
        <p:spPr>
          <a:xfrm>
            <a:off x="8455894" y="5922243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E80FBE7-ECF9-42C8-8E7D-92DDAA7FA953}"/>
              </a:ext>
            </a:extLst>
          </p:cNvPr>
          <p:cNvSpPr/>
          <p:nvPr/>
        </p:nvSpPr>
        <p:spPr>
          <a:xfrm>
            <a:off x="9820022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BCB0991-16D1-41C5-B6B2-815EE82BF200}"/>
              </a:ext>
            </a:extLst>
          </p:cNvPr>
          <p:cNvSpPr/>
          <p:nvPr/>
        </p:nvSpPr>
        <p:spPr>
          <a:xfrm>
            <a:off x="11182846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hlinkClick r:id="rId3" action="ppaction://hlinksldjump"/>
            <a:extLst>
              <a:ext uri="{FF2B5EF4-FFF2-40B4-BE49-F238E27FC236}">
                <a16:creationId xmlns:a16="http://schemas.microsoft.com/office/drawing/2014/main" id="{77BFA5F6-1392-47F8-985E-D5A0A0A6BA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710" y="6048606"/>
            <a:ext cx="490653" cy="4906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4DCE2552-19A8-4062-A89E-F8CD411B0EF6}"/>
              </a:ext>
            </a:extLst>
          </p:cNvPr>
          <p:cNvSpPr/>
          <p:nvPr/>
        </p:nvSpPr>
        <p:spPr>
          <a:xfrm>
            <a:off x="281457" y="5923202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hlinkClick r:id="rId5" action="ppaction://hlinksldjump"/>
            <a:extLst>
              <a:ext uri="{FF2B5EF4-FFF2-40B4-BE49-F238E27FC236}">
                <a16:creationId xmlns:a16="http://schemas.microsoft.com/office/drawing/2014/main" id="{955FC309-E5DB-4187-97BE-2DBE509F80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3" y="6010177"/>
            <a:ext cx="500190" cy="49560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E04D599-F79A-42B5-9EA1-AFCA8BA00F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106400" y="2095051"/>
            <a:ext cx="3164528" cy="997800"/>
          </a:xfrm>
          <a:prstGeom prst="rect">
            <a:avLst/>
          </a:prstGeom>
        </p:spPr>
      </p:pic>
      <p:pic>
        <p:nvPicPr>
          <p:cNvPr id="40" name="Picture 4" descr="Chart | H5P">
            <a:extLst>
              <a:ext uri="{FF2B5EF4-FFF2-40B4-BE49-F238E27FC236}">
                <a16:creationId xmlns:a16="http://schemas.microsoft.com/office/drawing/2014/main" id="{74AE1F7F-4D32-4F6D-BDB8-86F00148A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552" y="1548713"/>
            <a:ext cx="6043301" cy="453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Sign of Bulb icon 573380 Vector Art at Vecteezy">
            <a:extLst>
              <a:ext uri="{FF2B5EF4-FFF2-40B4-BE49-F238E27FC236}">
                <a16:creationId xmlns:a16="http://schemas.microsoft.com/office/drawing/2014/main" id="{541E434E-C53F-4F4A-893B-D2DD2DBA38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8" t="8303" r="13152" b="7010"/>
          <a:stretch/>
        </p:blipFill>
        <p:spPr bwMode="auto">
          <a:xfrm>
            <a:off x="9948684" y="6018237"/>
            <a:ext cx="483479" cy="56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Google Shape;568;p39">
            <a:extLst>
              <a:ext uri="{FF2B5EF4-FFF2-40B4-BE49-F238E27FC236}">
                <a16:creationId xmlns:a16="http://schemas.microsoft.com/office/drawing/2014/main" id="{F43BB64A-2299-4B89-B518-C0DDEE6D6A9A}"/>
              </a:ext>
            </a:extLst>
          </p:cNvPr>
          <p:cNvSpPr/>
          <p:nvPr/>
        </p:nvSpPr>
        <p:spPr>
          <a:xfrm flipH="1">
            <a:off x="3336581" y="563089"/>
            <a:ext cx="144000" cy="144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C8DC3B-1B1E-4054-8708-6282A683ED4A}"/>
              </a:ext>
            </a:extLst>
          </p:cNvPr>
          <p:cNvSpPr txBox="1"/>
          <p:nvPr/>
        </p:nvSpPr>
        <p:spPr>
          <a:xfrm>
            <a:off x="4006527" y="455364"/>
            <a:ext cx="2272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2200" b="1" i="0" u="none" strike="noStrike" kern="1200" cap="all" spc="5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spc="5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User </a:t>
            </a:r>
            <a:r>
              <a:rPr lang="en-US" sz="1600" b="1" spc="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compability</a:t>
            </a:r>
            <a:endParaRPr kumimoji="0" lang="en-US" sz="1600" b="1" i="0" u="none" strike="noStrike" kern="1200" cap="none" spc="5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08DA39-3416-49EC-A5FE-4AED6F7D577C}"/>
              </a:ext>
            </a:extLst>
          </p:cNvPr>
          <p:cNvSpPr txBox="1"/>
          <p:nvPr/>
        </p:nvSpPr>
        <p:spPr>
          <a:xfrm>
            <a:off x="3732316" y="793918"/>
            <a:ext cx="29230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Gojek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memfasilitasi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driver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dengan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ponsel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berbasis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Android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atau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iOS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untuk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komunikasi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dan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navigasi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yang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mudah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dengan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pengguna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8" name="Google Shape;568;p39">
            <a:extLst>
              <a:ext uri="{FF2B5EF4-FFF2-40B4-BE49-F238E27FC236}">
                <a16:creationId xmlns:a16="http://schemas.microsoft.com/office/drawing/2014/main" id="{255F6EAD-01CA-4795-B0BE-A4CA46DCA8B5}"/>
              </a:ext>
            </a:extLst>
          </p:cNvPr>
          <p:cNvSpPr/>
          <p:nvPr/>
        </p:nvSpPr>
        <p:spPr>
          <a:xfrm flipH="1">
            <a:off x="3336581" y="2338160"/>
            <a:ext cx="144000" cy="144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5B6062-54BC-4027-A99B-8ACFC5A1312E}"/>
              </a:ext>
            </a:extLst>
          </p:cNvPr>
          <p:cNvSpPr txBox="1"/>
          <p:nvPr/>
        </p:nvSpPr>
        <p:spPr>
          <a:xfrm>
            <a:off x="3886491" y="2270792"/>
            <a:ext cx="27505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2200" b="1" i="0" u="none" strike="noStrike" kern="1200" cap="all" spc="5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spc="5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product </a:t>
            </a:r>
            <a:r>
              <a:rPr lang="en-US" sz="1600" b="1" spc="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compability</a:t>
            </a:r>
            <a:endParaRPr kumimoji="0" lang="en-US" sz="1600" b="1" i="0" u="none" strike="noStrike" kern="1200" cap="none" spc="5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E572B92-1135-4C80-BDF5-935902168802}"/>
              </a:ext>
            </a:extLst>
          </p:cNvPr>
          <p:cNvSpPr txBox="1"/>
          <p:nvPr/>
        </p:nvSpPr>
        <p:spPr>
          <a:xfrm>
            <a:off x="3758539" y="2607951"/>
            <a:ext cx="29230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Gojek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menawarkan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berbagai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layanan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selain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transportasi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online di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aplikasinya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1" name="Google Shape;568;p39">
            <a:extLst>
              <a:ext uri="{FF2B5EF4-FFF2-40B4-BE49-F238E27FC236}">
                <a16:creationId xmlns:a16="http://schemas.microsoft.com/office/drawing/2014/main" id="{02940E85-D8F0-471E-B5FE-9B622FAF0139}"/>
              </a:ext>
            </a:extLst>
          </p:cNvPr>
          <p:cNvSpPr/>
          <p:nvPr/>
        </p:nvSpPr>
        <p:spPr>
          <a:xfrm flipH="1">
            <a:off x="3354785" y="3884857"/>
            <a:ext cx="144000" cy="144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49B103A-3A4C-4A66-8C36-916804F6C58E}"/>
              </a:ext>
            </a:extLst>
          </p:cNvPr>
          <p:cNvSpPr txBox="1"/>
          <p:nvPr/>
        </p:nvSpPr>
        <p:spPr>
          <a:xfrm>
            <a:off x="3951857" y="3674044"/>
            <a:ext cx="2635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2200" b="1" i="0" u="none" strike="noStrike" kern="1200" cap="all" spc="5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spc="5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task </a:t>
            </a:r>
            <a:r>
              <a:rPr lang="en-US" sz="1800" b="1" spc="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compability</a:t>
            </a:r>
            <a:endParaRPr kumimoji="0" lang="en-US" sz="1800" b="1" i="0" u="none" strike="noStrike" kern="1200" cap="none" spc="5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0D7185-896E-43DF-A95B-FE55B479D409}"/>
              </a:ext>
            </a:extLst>
          </p:cNvPr>
          <p:cNvSpPr txBox="1"/>
          <p:nvPr/>
        </p:nvSpPr>
        <p:spPr>
          <a:xfrm>
            <a:off x="3857940" y="4106802"/>
            <a:ext cx="27790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Antarmuka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aplikasi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Gojek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selalu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diperbarui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sesuai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dengan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kebutuhan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pengguna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Google Shape;568;p39">
            <a:extLst>
              <a:ext uri="{FF2B5EF4-FFF2-40B4-BE49-F238E27FC236}">
                <a16:creationId xmlns:a16="http://schemas.microsoft.com/office/drawing/2014/main" id="{69333FED-115C-4853-BF9B-A6EE6335F1D8}"/>
              </a:ext>
            </a:extLst>
          </p:cNvPr>
          <p:cNvSpPr/>
          <p:nvPr/>
        </p:nvSpPr>
        <p:spPr>
          <a:xfrm flipH="1">
            <a:off x="7832571" y="563089"/>
            <a:ext cx="144000" cy="144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68;p39">
            <a:extLst>
              <a:ext uri="{FF2B5EF4-FFF2-40B4-BE49-F238E27FC236}">
                <a16:creationId xmlns:a16="http://schemas.microsoft.com/office/drawing/2014/main" id="{B76CC3CE-ABAD-4F70-92B3-547E56501E2C}"/>
              </a:ext>
            </a:extLst>
          </p:cNvPr>
          <p:cNvSpPr/>
          <p:nvPr/>
        </p:nvSpPr>
        <p:spPr>
          <a:xfrm flipH="1">
            <a:off x="7823744" y="2338160"/>
            <a:ext cx="144000" cy="144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68;p39">
            <a:extLst>
              <a:ext uri="{FF2B5EF4-FFF2-40B4-BE49-F238E27FC236}">
                <a16:creationId xmlns:a16="http://schemas.microsoft.com/office/drawing/2014/main" id="{A29CD451-B4AD-4906-B13D-C4E5046A9326}"/>
              </a:ext>
            </a:extLst>
          </p:cNvPr>
          <p:cNvSpPr/>
          <p:nvPr/>
        </p:nvSpPr>
        <p:spPr>
          <a:xfrm flipH="1">
            <a:off x="7823744" y="3951072"/>
            <a:ext cx="144000" cy="144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8A3E2D3-3D50-4148-9646-0D22AFED4580}"/>
              </a:ext>
            </a:extLst>
          </p:cNvPr>
          <p:cNvSpPr txBox="1"/>
          <p:nvPr/>
        </p:nvSpPr>
        <p:spPr>
          <a:xfrm>
            <a:off x="8149080" y="453242"/>
            <a:ext cx="3226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2200" b="1" i="0" u="none" strike="noStrike" kern="1200" cap="all" spc="5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spc="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Wrokflow</a:t>
            </a:r>
            <a:r>
              <a:rPr lang="en-US" sz="1600" b="1" spc="5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 </a:t>
            </a:r>
            <a:r>
              <a:rPr lang="en-US" sz="1600" b="1" spc="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compability</a:t>
            </a:r>
            <a:endParaRPr kumimoji="0" lang="en-US" sz="1600" b="1" i="0" u="none" strike="noStrike" kern="1200" cap="none" spc="5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89F2231-8B43-4079-BA22-99D78B0B2956}"/>
              </a:ext>
            </a:extLst>
          </p:cNvPr>
          <p:cNvSpPr txBox="1"/>
          <p:nvPr/>
        </p:nvSpPr>
        <p:spPr>
          <a:xfrm>
            <a:off x="8227149" y="847936"/>
            <a:ext cx="30785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Tampilan aplikasi Gojek dirancang sederhana untuk memesan dan berkomunikasi lebih cepat.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F8298A6-C21B-4B02-86A2-419CAD2E2733}"/>
              </a:ext>
            </a:extLst>
          </p:cNvPr>
          <p:cNvSpPr txBox="1"/>
          <p:nvPr/>
        </p:nvSpPr>
        <p:spPr>
          <a:xfrm>
            <a:off x="8281669" y="2133383"/>
            <a:ext cx="28399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2200" b="1" i="0" u="none" strike="noStrike" kern="1200" cap="all" spc="5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dirty="0">
                <a:effectLst/>
                <a:latin typeface="Söhne"/>
              </a:rPr>
              <a:t>Consistency</a:t>
            </a:r>
            <a:endParaRPr kumimoji="0" lang="en-US" sz="1600" b="1" i="0" u="none" strike="noStrike" kern="1200" cap="none" spc="5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4636029-3C83-4B44-B780-6B5D0DBD4695}"/>
              </a:ext>
            </a:extLst>
          </p:cNvPr>
          <p:cNvSpPr txBox="1"/>
          <p:nvPr/>
        </p:nvSpPr>
        <p:spPr>
          <a:xfrm>
            <a:off x="8273773" y="2481192"/>
            <a:ext cx="31781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Identitas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merek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Gojek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adalah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warna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hijau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, dan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mereka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fokus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pada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keamanan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digital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mitra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usaha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CAABD17-21EB-4ED0-B673-8EBCC3B54508}"/>
              </a:ext>
            </a:extLst>
          </p:cNvPr>
          <p:cNvSpPr txBox="1"/>
          <p:nvPr/>
        </p:nvSpPr>
        <p:spPr>
          <a:xfrm>
            <a:off x="8325073" y="3781795"/>
            <a:ext cx="27965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2200" b="1" i="0" u="none" strike="noStrike" kern="1200" cap="all" spc="5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dirty="0">
                <a:effectLst/>
                <a:latin typeface="Söhne"/>
              </a:rPr>
              <a:t>Simplicity</a:t>
            </a:r>
            <a:endParaRPr kumimoji="0" lang="en-US" sz="1600" b="1" i="0" u="none" strike="noStrike" kern="1200" cap="none" spc="5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445C6E8-37EE-428B-8D75-292BE58E157E}"/>
              </a:ext>
            </a:extLst>
          </p:cNvPr>
          <p:cNvSpPr txBox="1"/>
          <p:nvPr/>
        </p:nvSpPr>
        <p:spPr>
          <a:xfrm>
            <a:off x="8171419" y="4141272"/>
            <a:ext cx="32261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Gojek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menerapkan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desain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antarmuka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yang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sederhana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pic>
        <p:nvPicPr>
          <p:cNvPr id="70" name="Picture 2">
            <a:extLst>
              <a:ext uri="{FF2B5EF4-FFF2-40B4-BE49-F238E27FC236}">
                <a16:creationId xmlns:a16="http://schemas.microsoft.com/office/drawing/2014/main" id="{3E8714E3-7D49-46A4-987C-49060D62D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5039" y="6033381"/>
            <a:ext cx="452142" cy="4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92ABF687-A7AB-46EF-AC21-633B5EDDD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9632" y="6087117"/>
            <a:ext cx="452142" cy="4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maxim - ojek, transportasi - Aplikasi di Google Play">
            <a:extLst>
              <a:ext uri="{FF2B5EF4-FFF2-40B4-BE49-F238E27FC236}">
                <a16:creationId xmlns:a16="http://schemas.microsoft.com/office/drawing/2014/main" id="{ABEC2E9B-039A-4E2D-A41E-C9B2AF0AE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097" y="607378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ojek.pekanbaru">
            <a:extLst>
              <a:ext uri="{FF2B5EF4-FFF2-40B4-BE49-F238E27FC236}">
                <a16:creationId xmlns:a16="http://schemas.microsoft.com/office/drawing/2014/main" id="{3F9AA714-F1C2-40AA-86E0-480438EF3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037" y="5321110"/>
            <a:ext cx="537925" cy="53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gojek.pekanbaru">
            <a:extLst>
              <a:ext uri="{FF2B5EF4-FFF2-40B4-BE49-F238E27FC236}">
                <a16:creationId xmlns:a16="http://schemas.microsoft.com/office/drawing/2014/main" id="{D3D7E459-7281-4B1F-9E3E-8427F5E22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822" y="6023682"/>
            <a:ext cx="522133" cy="52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gojek.pekanbaru">
            <a:extLst>
              <a:ext uri="{FF2B5EF4-FFF2-40B4-BE49-F238E27FC236}">
                <a16:creationId xmlns:a16="http://schemas.microsoft.com/office/drawing/2014/main" id="{67903604-4848-40A0-97BA-EBF76ADED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440" y="6033381"/>
            <a:ext cx="537925" cy="53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369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1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1D6944-3E1C-4AA1-95DB-4E623CEEB94F}"/>
              </a:ext>
            </a:extLst>
          </p:cNvPr>
          <p:cNvSpPr/>
          <p:nvPr/>
        </p:nvSpPr>
        <p:spPr>
          <a:xfrm>
            <a:off x="-8014474" y="5590073"/>
            <a:ext cx="28965833" cy="1324851"/>
          </a:xfrm>
          <a:custGeom>
            <a:avLst/>
            <a:gdLst>
              <a:gd name="connsiteX0" fmla="*/ 4247537 w 28965833"/>
              <a:gd name="connsiteY0" fmla="*/ 0 h 1324851"/>
              <a:gd name="connsiteX1" fmla="*/ 14831323 w 28965833"/>
              <a:gd name="connsiteY1" fmla="*/ 0 h 1324851"/>
              <a:gd name="connsiteX2" fmla="*/ 14839839 w 28965833"/>
              <a:gd name="connsiteY2" fmla="*/ 76623 h 1324851"/>
              <a:gd name="connsiteX3" fmla="*/ 15469270 w 28965833"/>
              <a:gd name="connsiteY3" fmla="*/ 541911 h 1324851"/>
              <a:gd name="connsiteX4" fmla="*/ 16098702 w 28965833"/>
              <a:gd name="connsiteY4" fmla="*/ 76623 h 1324851"/>
              <a:gd name="connsiteX5" fmla="*/ 16107218 w 28965833"/>
              <a:gd name="connsiteY5" fmla="*/ 0 h 1324851"/>
              <a:gd name="connsiteX6" fmla="*/ 28965833 w 28965833"/>
              <a:gd name="connsiteY6" fmla="*/ 0 h 1324851"/>
              <a:gd name="connsiteX7" fmla="*/ 28965833 w 28965833"/>
              <a:gd name="connsiteY7" fmla="*/ 1323438 h 1324851"/>
              <a:gd name="connsiteX8" fmla="*/ 4247537 w 28965833"/>
              <a:gd name="connsiteY8" fmla="*/ 1323438 h 1324851"/>
              <a:gd name="connsiteX9" fmla="*/ 4247537 w 28965833"/>
              <a:gd name="connsiteY9" fmla="*/ 1324851 h 1324851"/>
              <a:gd name="connsiteX10" fmla="*/ 0 w 28965833"/>
              <a:gd name="connsiteY10" fmla="*/ 1324851 h 1324851"/>
              <a:gd name="connsiteX11" fmla="*/ 0 w 28965833"/>
              <a:gd name="connsiteY11" fmla="*/ 62742 h 1324851"/>
              <a:gd name="connsiteX12" fmla="*/ 2251 w 28965833"/>
              <a:gd name="connsiteY12" fmla="*/ 1413 h 1324851"/>
              <a:gd name="connsiteX13" fmla="*/ 4247537 w 28965833"/>
              <a:gd name="connsiteY13" fmla="*/ 1413 h 132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965833" h="1324851">
                <a:moveTo>
                  <a:pt x="4247537" y="0"/>
                </a:moveTo>
                <a:lnTo>
                  <a:pt x="14831323" y="0"/>
                </a:lnTo>
                <a:lnTo>
                  <a:pt x="14839839" y="76623"/>
                </a:lnTo>
                <a:cubicBezTo>
                  <a:pt x="14899749" y="342163"/>
                  <a:pt x="15158791" y="541911"/>
                  <a:pt x="15469270" y="541911"/>
                </a:cubicBezTo>
                <a:cubicBezTo>
                  <a:pt x="15779750" y="541911"/>
                  <a:pt x="16038792" y="342163"/>
                  <a:pt x="16098702" y="76623"/>
                </a:cubicBezTo>
                <a:lnTo>
                  <a:pt x="16107218" y="0"/>
                </a:lnTo>
                <a:lnTo>
                  <a:pt x="28965833" y="0"/>
                </a:lnTo>
                <a:lnTo>
                  <a:pt x="28965833" y="1323438"/>
                </a:lnTo>
                <a:lnTo>
                  <a:pt x="4247537" y="1323438"/>
                </a:lnTo>
                <a:lnTo>
                  <a:pt x="4247537" y="1324851"/>
                </a:lnTo>
                <a:lnTo>
                  <a:pt x="0" y="1324851"/>
                </a:lnTo>
                <a:lnTo>
                  <a:pt x="0" y="62742"/>
                </a:lnTo>
                <a:lnTo>
                  <a:pt x="2251" y="1413"/>
                </a:lnTo>
                <a:lnTo>
                  <a:pt x="4247537" y="141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6062117-F078-4951-A0DC-04C5E357F6E4}"/>
              </a:ext>
            </a:extLst>
          </p:cNvPr>
          <p:cNvSpPr/>
          <p:nvPr/>
        </p:nvSpPr>
        <p:spPr>
          <a:xfrm>
            <a:off x="1630041" y="593198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758C93C-9011-428A-A135-E35867CC1A45}"/>
              </a:ext>
            </a:extLst>
          </p:cNvPr>
          <p:cNvSpPr/>
          <p:nvPr/>
        </p:nvSpPr>
        <p:spPr>
          <a:xfrm>
            <a:off x="2995301" y="593701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26EE5B2-B727-4C42-8ED9-B16C6150EE32}"/>
              </a:ext>
            </a:extLst>
          </p:cNvPr>
          <p:cNvSpPr/>
          <p:nvPr/>
        </p:nvSpPr>
        <p:spPr>
          <a:xfrm>
            <a:off x="4362459" y="5937459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D71F489-27C9-4DEB-B472-CA3E0869DE1C}"/>
              </a:ext>
            </a:extLst>
          </p:cNvPr>
          <p:cNvSpPr/>
          <p:nvPr/>
        </p:nvSpPr>
        <p:spPr>
          <a:xfrm>
            <a:off x="5727638" y="593198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ECC520C-0C38-46EE-9587-86425AE7B385}"/>
              </a:ext>
            </a:extLst>
          </p:cNvPr>
          <p:cNvSpPr/>
          <p:nvPr/>
        </p:nvSpPr>
        <p:spPr>
          <a:xfrm>
            <a:off x="7091766" y="5221813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568B270-E3D5-4D45-B0B2-772CA98CD746}"/>
              </a:ext>
            </a:extLst>
          </p:cNvPr>
          <p:cNvSpPr/>
          <p:nvPr/>
        </p:nvSpPr>
        <p:spPr>
          <a:xfrm>
            <a:off x="8455894" y="5922243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853DFA5-9FB2-46EC-9A14-B28CD67F51C4}"/>
              </a:ext>
            </a:extLst>
          </p:cNvPr>
          <p:cNvSpPr/>
          <p:nvPr/>
        </p:nvSpPr>
        <p:spPr>
          <a:xfrm>
            <a:off x="9820022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9ACFD7A-614A-4208-BE0A-9B976302D4E3}"/>
              </a:ext>
            </a:extLst>
          </p:cNvPr>
          <p:cNvSpPr/>
          <p:nvPr/>
        </p:nvSpPr>
        <p:spPr>
          <a:xfrm>
            <a:off x="11182846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>
            <a:hlinkClick r:id="rId2" action="ppaction://hlinksldjump"/>
            <a:extLst>
              <a:ext uri="{FF2B5EF4-FFF2-40B4-BE49-F238E27FC236}">
                <a16:creationId xmlns:a16="http://schemas.microsoft.com/office/drawing/2014/main" id="{3C56C9C1-6AA3-42AA-A42B-5418E8DE2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710" y="6048606"/>
            <a:ext cx="490653" cy="4906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26213B39-52E9-43E8-81AF-2FA81BD44C31}"/>
              </a:ext>
            </a:extLst>
          </p:cNvPr>
          <p:cNvSpPr/>
          <p:nvPr/>
        </p:nvSpPr>
        <p:spPr>
          <a:xfrm>
            <a:off x="281457" y="5923202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hlinkClick r:id="rId4" action="ppaction://hlinksldjump"/>
            <a:extLst>
              <a:ext uri="{FF2B5EF4-FFF2-40B4-BE49-F238E27FC236}">
                <a16:creationId xmlns:a16="http://schemas.microsoft.com/office/drawing/2014/main" id="{CB480FFA-68E0-4528-AEBB-67EF88F32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3" y="6010177"/>
            <a:ext cx="500190" cy="4956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A12158F-60E5-4B5C-92B0-CB9C88505C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106400" y="2095051"/>
            <a:ext cx="3164528" cy="997800"/>
          </a:xfrm>
          <a:prstGeom prst="rect">
            <a:avLst/>
          </a:prstGeom>
        </p:spPr>
      </p:pic>
      <p:pic>
        <p:nvPicPr>
          <p:cNvPr id="26" name="Picture 4" descr="Sign of Bulb icon 573380 Vector Art at Vecteezy">
            <a:extLst>
              <a:ext uri="{FF2B5EF4-FFF2-40B4-BE49-F238E27FC236}">
                <a16:creationId xmlns:a16="http://schemas.microsoft.com/office/drawing/2014/main" id="{FE49DFCA-CDD7-49D0-B75A-62D2318BD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8" t="8303" r="13152" b="7010"/>
          <a:stretch/>
        </p:blipFill>
        <p:spPr bwMode="auto">
          <a:xfrm>
            <a:off x="9948684" y="6018237"/>
            <a:ext cx="483479" cy="56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7" name="Google Shape;4473;p68">
            <a:extLst>
              <a:ext uri="{FF2B5EF4-FFF2-40B4-BE49-F238E27FC236}">
                <a16:creationId xmlns:a16="http://schemas.microsoft.com/office/drawing/2014/main" id="{6BD71508-4BBA-4A3A-B6D4-F45646261EFC}"/>
              </a:ext>
            </a:extLst>
          </p:cNvPr>
          <p:cNvGrpSpPr/>
          <p:nvPr/>
        </p:nvGrpSpPr>
        <p:grpSpPr>
          <a:xfrm>
            <a:off x="3651042" y="1023487"/>
            <a:ext cx="4169154" cy="2323043"/>
            <a:chOff x="238125" y="732525"/>
            <a:chExt cx="7130500" cy="4241425"/>
          </a:xfrm>
          <a:solidFill>
            <a:schemeClr val="accent6">
              <a:lumMod val="75000"/>
            </a:schemeClr>
          </a:solidFill>
        </p:grpSpPr>
        <p:sp>
          <p:nvSpPr>
            <p:cNvPr id="158" name="Google Shape;4474;p68">
              <a:extLst>
                <a:ext uri="{FF2B5EF4-FFF2-40B4-BE49-F238E27FC236}">
                  <a16:creationId xmlns:a16="http://schemas.microsoft.com/office/drawing/2014/main" id="{859F2FF6-7665-46A0-8ABB-2F3C43FAA4B6}"/>
                </a:ext>
              </a:extLst>
            </p:cNvPr>
            <p:cNvSpPr/>
            <p:nvPr/>
          </p:nvSpPr>
          <p:spPr>
            <a:xfrm>
              <a:off x="3175800" y="1003350"/>
              <a:ext cx="3741725" cy="3331975"/>
            </a:xfrm>
            <a:custGeom>
              <a:avLst/>
              <a:gdLst/>
              <a:ahLst/>
              <a:cxnLst/>
              <a:rect l="l" t="t" r="r" b="b"/>
              <a:pathLst>
                <a:path w="149669" h="133279" extrusionOk="0">
                  <a:moveTo>
                    <a:pt x="81445" y="1"/>
                  </a:moveTo>
                  <a:lnTo>
                    <a:pt x="79450" y="1466"/>
                  </a:lnTo>
                  <a:lnTo>
                    <a:pt x="78288" y="3145"/>
                  </a:lnTo>
                  <a:lnTo>
                    <a:pt x="77341" y="834"/>
                  </a:lnTo>
                  <a:lnTo>
                    <a:pt x="75131" y="834"/>
                  </a:lnTo>
                  <a:lnTo>
                    <a:pt x="73868" y="2413"/>
                  </a:lnTo>
                  <a:lnTo>
                    <a:pt x="73161" y="4888"/>
                  </a:lnTo>
                  <a:lnTo>
                    <a:pt x="69891" y="7325"/>
                  </a:lnTo>
                  <a:lnTo>
                    <a:pt x="68313" y="10330"/>
                  </a:lnTo>
                  <a:lnTo>
                    <a:pt x="69474" y="11466"/>
                  </a:lnTo>
                  <a:lnTo>
                    <a:pt x="66318" y="13247"/>
                  </a:lnTo>
                  <a:lnTo>
                    <a:pt x="67782" y="14825"/>
                  </a:lnTo>
                  <a:lnTo>
                    <a:pt x="69790" y="15873"/>
                  </a:lnTo>
                  <a:lnTo>
                    <a:pt x="68729" y="16504"/>
                  </a:lnTo>
                  <a:lnTo>
                    <a:pt x="65888" y="14812"/>
                  </a:lnTo>
                  <a:lnTo>
                    <a:pt x="65257" y="16605"/>
                  </a:lnTo>
                  <a:lnTo>
                    <a:pt x="63994" y="17439"/>
                  </a:lnTo>
                  <a:lnTo>
                    <a:pt x="65358" y="21644"/>
                  </a:lnTo>
                  <a:lnTo>
                    <a:pt x="67050" y="21959"/>
                  </a:lnTo>
                  <a:lnTo>
                    <a:pt x="68199" y="22906"/>
                  </a:lnTo>
                  <a:cubicBezTo>
                    <a:pt x="67252" y="23336"/>
                    <a:pt x="65674" y="23651"/>
                    <a:pt x="65674" y="23651"/>
                  </a:cubicBezTo>
                  <a:lnTo>
                    <a:pt x="66419" y="25230"/>
                  </a:lnTo>
                  <a:lnTo>
                    <a:pt x="65358" y="26593"/>
                  </a:lnTo>
                  <a:lnTo>
                    <a:pt x="63577" y="25962"/>
                  </a:lnTo>
                  <a:lnTo>
                    <a:pt x="64625" y="23967"/>
                  </a:lnTo>
                  <a:lnTo>
                    <a:pt x="63262" y="20394"/>
                  </a:lnTo>
                  <a:lnTo>
                    <a:pt x="62214" y="17439"/>
                  </a:lnTo>
                  <a:lnTo>
                    <a:pt x="61368" y="15343"/>
                  </a:lnTo>
                  <a:lnTo>
                    <a:pt x="59688" y="14711"/>
                  </a:lnTo>
                  <a:lnTo>
                    <a:pt x="58842" y="18386"/>
                  </a:lnTo>
                  <a:lnTo>
                    <a:pt x="58792" y="21012"/>
                  </a:lnTo>
                  <a:lnTo>
                    <a:pt x="60951" y="22906"/>
                  </a:lnTo>
                  <a:lnTo>
                    <a:pt x="60951" y="24485"/>
                  </a:lnTo>
                  <a:lnTo>
                    <a:pt x="58009" y="23020"/>
                  </a:lnTo>
                  <a:lnTo>
                    <a:pt x="55319" y="22389"/>
                  </a:lnTo>
                  <a:lnTo>
                    <a:pt x="54978" y="23437"/>
                  </a:lnTo>
                  <a:lnTo>
                    <a:pt x="55547" y="24598"/>
                  </a:lnTo>
                  <a:lnTo>
                    <a:pt x="52516" y="25230"/>
                  </a:lnTo>
                  <a:lnTo>
                    <a:pt x="48526" y="27326"/>
                  </a:lnTo>
                  <a:lnTo>
                    <a:pt x="46632" y="29535"/>
                  </a:lnTo>
                  <a:lnTo>
                    <a:pt x="46114" y="26909"/>
                  </a:lnTo>
                  <a:lnTo>
                    <a:pt x="44852" y="26391"/>
                  </a:lnTo>
                  <a:lnTo>
                    <a:pt x="44536" y="29119"/>
                  </a:lnTo>
                  <a:lnTo>
                    <a:pt x="42326" y="30381"/>
                  </a:lnTo>
                  <a:lnTo>
                    <a:pt x="43488" y="32162"/>
                  </a:lnTo>
                  <a:lnTo>
                    <a:pt x="41379" y="32061"/>
                  </a:lnTo>
                  <a:lnTo>
                    <a:pt x="40647" y="33223"/>
                  </a:lnTo>
                  <a:lnTo>
                    <a:pt x="39169" y="30381"/>
                  </a:lnTo>
                  <a:lnTo>
                    <a:pt x="37490" y="29119"/>
                  </a:lnTo>
                  <a:lnTo>
                    <a:pt x="37490" y="29119"/>
                  </a:lnTo>
                  <a:lnTo>
                    <a:pt x="40748" y="29750"/>
                  </a:lnTo>
                  <a:lnTo>
                    <a:pt x="42225" y="28803"/>
                  </a:lnTo>
                  <a:lnTo>
                    <a:pt x="41379" y="26593"/>
                  </a:lnTo>
                  <a:lnTo>
                    <a:pt x="37806" y="24699"/>
                  </a:lnTo>
                  <a:lnTo>
                    <a:pt x="35078" y="23538"/>
                  </a:lnTo>
                  <a:lnTo>
                    <a:pt x="32654" y="22906"/>
                  </a:lnTo>
                  <a:lnTo>
                    <a:pt x="29181" y="24068"/>
                  </a:lnTo>
                  <a:lnTo>
                    <a:pt x="25292" y="28172"/>
                  </a:lnTo>
                  <a:lnTo>
                    <a:pt x="22767" y="31745"/>
                  </a:lnTo>
                  <a:lnTo>
                    <a:pt x="21403" y="34586"/>
                  </a:lnTo>
                  <a:lnTo>
                    <a:pt x="18878" y="37112"/>
                  </a:lnTo>
                  <a:lnTo>
                    <a:pt x="18082" y="38892"/>
                  </a:lnTo>
                  <a:lnTo>
                    <a:pt x="19130" y="42680"/>
                  </a:lnTo>
                  <a:lnTo>
                    <a:pt x="20923" y="42364"/>
                  </a:lnTo>
                  <a:lnTo>
                    <a:pt x="22186" y="40786"/>
                  </a:lnTo>
                  <a:lnTo>
                    <a:pt x="23651" y="43311"/>
                  </a:lnTo>
                  <a:lnTo>
                    <a:pt x="23449" y="44776"/>
                  </a:lnTo>
                  <a:lnTo>
                    <a:pt x="26441" y="45092"/>
                  </a:lnTo>
                  <a:cubicBezTo>
                    <a:pt x="26441" y="45092"/>
                    <a:pt x="28058" y="42882"/>
                    <a:pt x="28058" y="42566"/>
                  </a:cubicBezTo>
                  <a:cubicBezTo>
                    <a:pt x="28058" y="42251"/>
                    <a:pt x="28487" y="40256"/>
                    <a:pt x="28487" y="40256"/>
                  </a:cubicBezTo>
                  <a:lnTo>
                    <a:pt x="26909" y="37932"/>
                  </a:lnTo>
                  <a:lnTo>
                    <a:pt x="27111" y="35622"/>
                  </a:lnTo>
                  <a:lnTo>
                    <a:pt x="28904" y="34157"/>
                  </a:lnTo>
                  <a:lnTo>
                    <a:pt x="29535" y="32364"/>
                  </a:lnTo>
                  <a:lnTo>
                    <a:pt x="30899" y="31202"/>
                  </a:lnTo>
                  <a:lnTo>
                    <a:pt x="32376" y="32263"/>
                  </a:lnTo>
                  <a:lnTo>
                    <a:pt x="29535" y="35836"/>
                  </a:lnTo>
                  <a:lnTo>
                    <a:pt x="30684" y="39309"/>
                  </a:lnTo>
                  <a:lnTo>
                    <a:pt x="32477" y="39523"/>
                  </a:lnTo>
                  <a:lnTo>
                    <a:pt x="35002" y="38778"/>
                  </a:lnTo>
                  <a:lnTo>
                    <a:pt x="36467" y="39725"/>
                  </a:lnTo>
                  <a:lnTo>
                    <a:pt x="34257" y="41089"/>
                  </a:lnTo>
                  <a:lnTo>
                    <a:pt x="31416" y="41203"/>
                  </a:lnTo>
                  <a:lnTo>
                    <a:pt x="31101" y="42983"/>
                  </a:lnTo>
                  <a:lnTo>
                    <a:pt x="29952" y="44360"/>
                  </a:lnTo>
                  <a:lnTo>
                    <a:pt x="29219" y="46822"/>
                  </a:lnTo>
                  <a:lnTo>
                    <a:pt x="25532" y="47504"/>
                  </a:lnTo>
                  <a:lnTo>
                    <a:pt x="21555" y="47504"/>
                  </a:lnTo>
                  <a:lnTo>
                    <a:pt x="22287" y="45092"/>
                  </a:lnTo>
                  <a:lnTo>
                    <a:pt x="21239" y="43880"/>
                  </a:lnTo>
                  <a:lnTo>
                    <a:pt x="19976" y="45382"/>
                  </a:lnTo>
                  <a:lnTo>
                    <a:pt x="19762" y="48072"/>
                  </a:lnTo>
                  <a:lnTo>
                    <a:pt x="17022" y="49208"/>
                  </a:lnTo>
                  <a:lnTo>
                    <a:pt x="16075" y="52618"/>
                  </a:lnTo>
                  <a:lnTo>
                    <a:pt x="14294" y="54448"/>
                  </a:lnTo>
                  <a:lnTo>
                    <a:pt x="12716" y="54448"/>
                  </a:lnTo>
                  <a:lnTo>
                    <a:pt x="10822" y="54764"/>
                  </a:lnTo>
                  <a:lnTo>
                    <a:pt x="12501" y="55648"/>
                  </a:lnTo>
                  <a:lnTo>
                    <a:pt x="13448" y="57681"/>
                  </a:lnTo>
                  <a:lnTo>
                    <a:pt x="11971" y="59209"/>
                  </a:lnTo>
                  <a:lnTo>
                    <a:pt x="8460" y="58780"/>
                  </a:lnTo>
                  <a:lnTo>
                    <a:pt x="6087" y="60017"/>
                  </a:lnTo>
                  <a:lnTo>
                    <a:pt x="6087" y="65484"/>
                  </a:lnTo>
                  <a:lnTo>
                    <a:pt x="8612" y="66217"/>
                  </a:lnTo>
                  <a:lnTo>
                    <a:pt x="9723" y="67164"/>
                  </a:lnTo>
                  <a:lnTo>
                    <a:pt x="11150" y="66318"/>
                  </a:lnTo>
                  <a:lnTo>
                    <a:pt x="13233" y="66431"/>
                  </a:lnTo>
                  <a:lnTo>
                    <a:pt x="15115" y="63691"/>
                  </a:lnTo>
                  <a:lnTo>
                    <a:pt x="16176" y="61797"/>
                  </a:lnTo>
                  <a:lnTo>
                    <a:pt x="17123" y="61381"/>
                  </a:lnTo>
                  <a:lnTo>
                    <a:pt x="17438" y="59600"/>
                  </a:lnTo>
                  <a:lnTo>
                    <a:pt x="19850" y="60232"/>
                  </a:lnTo>
                  <a:lnTo>
                    <a:pt x="21226" y="59487"/>
                  </a:lnTo>
                  <a:lnTo>
                    <a:pt x="22805" y="59487"/>
                  </a:lnTo>
                  <a:lnTo>
                    <a:pt x="24699" y="61595"/>
                  </a:lnTo>
                  <a:lnTo>
                    <a:pt x="26113" y="62909"/>
                  </a:lnTo>
                  <a:lnTo>
                    <a:pt x="26896" y="64222"/>
                  </a:lnTo>
                  <a:lnTo>
                    <a:pt x="26896" y="65484"/>
                  </a:lnTo>
                  <a:lnTo>
                    <a:pt x="28159" y="64752"/>
                  </a:lnTo>
                  <a:lnTo>
                    <a:pt x="28159" y="62959"/>
                  </a:lnTo>
                  <a:lnTo>
                    <a:pt x="29421" y="63376"/>
                  </a:lnTo>
                  <a:lnTo>
                    <a:pt x="29787" y="62542"/>
                  </a:lnTo>
                  <a:lnTo>
                    <a:pt x="27035" y="60964"/>
                  </a:lnTo>
                  <a:lnTo>
                    <a:pt x="24661" y="58653"/>
                  </a:lnTo>
                  <a:lnTo>
                    <a:pt x="25103" y="57075"/>
                  </a:lnTo>
                  <a:lnTo>
                    <a:pt x="27527" y="58754"/>
                  </a:lnTo>
                  <a:lnTo>
                    <a:pt x="30368" y="61595"/>
                  </a:lnTo>
                  <a:lnTo>
                    <a:pt x="31846" y="65383"/>
                  </a:lnTo>
                  <a:lnTo>
                    <a:pt x="33525" y="66671"/>
                  </a:lnTo>
                  <a:lnTo>
                    <a:pt x="34889" y="65383"/>
                  </a:lnTo>
                  <a:lnTo>
                    <a:pt x="33740" y="64020"/>
                  </a:lnTo>
                  <a:lnTo>
                    <a:pt x="35002" y="62643"/>
                  </a:lnTo>
                  <a:lnTo>
                    <a:pt x="36366" y="62441"/>
                  </a:lnTo>
                  <a:lnTo>
                    <a:pt x="37945" y="62126"/>
                  </a:lnTo>
                  <a:lnTo>
                    <a:pt x="37831" y="59701"/>
                  </a:lnTo>
                  <a:lnTo>
                    <a:pt x="39409" y="56343"/>
                  </a:lnTo>
                  <a:lnTo>
                    <a:pt x="41101" y="55913"/>
                  </a:lnTo>
                  <a:lnTo>
                    <a:pt x="41733" y="58237"/>
                  </a:lnTo>
                  <a:lnTo>
                    <a:pt x="43627" y="58237"/>
                  </a:lnTo>
                  <a:lnTo>
                    <a:pt x="43513" y="56759"/>
                  </a:lnTo>
                  <a:lnTo>
                    <a:pt x="45407" y="55547"/>
                  </a:lnTo>
                  <a:lnTo>
                    <a:pt x="44776" y="57466"/>
                  </a:lnTo>
                  <a:lnTo>
                    <a:pt x="47402" y="60168"/>
                  </a:lnTo>
                  <a:lnTo>
                    <a:pt x="49195" y="61507"/>
                  </a:lnTo>
                  <a:lnTo>
                    <a:pt x="45306" y="62340"/>
                  </a:lnTo>
                  <a:lnTo>
                    <a:pt x="42149" y="61494"/>
                  </a:lnTo>
                  <a:lnTo>
                    <a:pt x="39624" y="62126"/>
                  </a:lnTo>
                  <a:lnTo>
                    <a:pt x="38147" y="62972"/>
                  </a:lnTo>
                  <a:lnTo>
                    <a:pt x="37099" y="65497"/>
                  </a:lnTo>
                  <a:lnTo>
                    <a:pt x="38892" y="66671"/>
                  </a:lnTo>
                  <a:lnTo>
                    <a:pt x="41619" y="67366"/>
                  </a:lnTo>
                  <a:lnTo>
                    <a:pt x="44031" y="66002"/>
                  </a:lnTo>
                  <a:lnTo>
                    <a:pt x="44978" y="67366"/>
                  </a:lnTo>
                  <a:lnTo>
                    <a:pt x="44144" y="70523"/>
                  </a:lnTo>
                  <a:lnTo>
                    <a:pt x="41404" y="71785"/>
                  </a:lnTo>
                  <a:lnTo>
                    <a:pt x="38046" y="72316"/>
                  </a:lnTo>
                  <a:lnTo>
                    <a:pt x="32578" y="70737"/>
                  </a:lnTo>
                  <a:lnTo>
                    <a:pt x="30684" y="71053"/>
                  </a:lnTo>
                  <a:lnTo>
                    <a:pt x="29005" y="72518"/>
                  </a:lnTo>
                  <a:lnTo>
                    <a:pt x="26441" y="70422"/>
                  </a:lnTo>
                  <a:lnTo>
                    <a:pt x="23966" y="69891"/>
                  </a:lnTo>
                  <a:lnTo>
                    <a:pt x="23600" y="67139"/>
                  </a:lnTo>
                  <a:lnTo>
                    <a:pt x="22186" y="66823"/>
                  </a:lnTo>
                  <a:lnTo>
                    <a:pt x="20077" y="67164"/>
                  </a:lnTo>
                  <a:lnTo>
                    <a:pt x="15948" y="67139"/>
                  </a:lnTo>
                  <a:lnTo>
                    <a:pt x="11554" y="68742"/>
                  </a:lnTo>
                  <a:lnTo>
                    <a:pt x="10291" y="68111"/>
                  </a:lnTo>
                  <a:lnTo>
                    <a:pt x="8511" y="69891"/>
                  </a:lnTo>
                  <a:lnTo>
                    <a:pt x="6718" y="71785"/>
                  </a:lnTo>
                  <a:lnTo>
                    <a:pt x="6087" y="73793"/>
                  </a:lnTo>
                  <a:lnTo>
                    <a:pt x="3460" y="75687"/>
                  </a:lnTo>
                  <a:lnTo>
                    <a:pt x="1048" y="79564"/>
                  </a:lnTo>
                  <a:lnTo>
                    <a:pt x="0" y="82089"/>
                  </a:lnTo>
                  <a:lnTo>
                    <a:pt x="518" y="84501"/>
                  </a:lnTo>
                  <a:lnTo>
                    <a:pt x="0" y="87342"/>
                  </a:lnTo>
                  <a:lnTo>
                    <a:pt x="834" y="90814"/>
                  </a:lnTo>
                  <a:lnTo>
                    <a:pt x="3258" y="93340"/>
                  </a:lnTo>
                  <a:lnTo>
                    <a:pt x="5038" y="95234"/>
                  </a:lnTo>
                  <a:lnTo>
                    <a:pt x="8094" y="97027"/>
                  </a:lnTo>
                  <a:lnTo>
                    <a:pt x="10822" y="96711"/>
                  </a:lnTo>
                  <a:lnTo>
                    <a:pt x="13347" y="96711"/>
                  </a:lnTo>
                  <a:lnTo>
                    <a:pt x="16075" y="95335"/>
                  </a:lnTo>
                  <a:lnTo>
                    <a:pt x="18398" y="95600"/>
                  </a:lnTo>
                  <a:lnTo>
                    <a:pt x="19345" y="97203"/>
                  </a:lnTo>
                  <a:lnTo>
                    <a:pt x="22186" y="97052"/>
                  </a:lnTo>
                  <a:lnTo>
                    <a:pt x="23335" y="98921"/>
                  </a:lnTo>
                  <a:lnTo>
                    <a:pt x="22918" y="103012"/>
                  </a:lnTo>
                  <a:lnTo>
                    <a:pt x="25040" y="106169"/>
                  </a:lnTo>
                  <a:lnTo>
                    <a:pt x="25646" y="109325"/>
                  </a:lnTo>
                  <a:lnTo>
                    <a:pt x="25646" y="112166"/>
                  </a:lnTo>
                  <a:lnTo>
                    <a:pt x="23752" y="114793"/>
                  </a:lnTo>
                  <a:lnTo>
                    <a:pt x="23752" y="117205"/>
                  </a:lnTo>
                  <a:lnTo>
                    <a:pt x="25646" y="119945"/>
                  </a:lnTo>
                  <a:lnTo>
                    <a:pt x="25646" y="123505"/>
                  </a:lnTo>
                  <a:lnTo>
                    <a:pt x="27641" y="126132"/>
                  </a:lnTo>
                  <a:lnTo>
                    <a:pt x="28752" y="128228"/>
                  </a:lnTo>
                  <a:lnTo>
                    <a:pt x="29143" y="130539"/>
                  </a:lnTo>
                  <a:lnTo>
                    <a:pt x="30899" y="133279"/>
                  </a:lnTo>
                  <a:lnTo>
                    <a:pt x="35419" y="133279"/>
                  </a:lnTo>
                  <a:lnTo>
                    <a:pt x="37945" y="131385"/>
                  </a:lnTo>
                  <a:lnTo>
                    <a:pt x="39624" y="129541"/>
                  </a:lnTo>
                  <a:lnTo>
                    <a:pt x="42149" y="126675"/>
                  </a:lnTo>
                  <a:lnTo>
                    <a:pt x="42781" y="123808"/>
                  </a:lnTo>
                  <a:lnTo>
                    <a:pt x="44258" y="123808"/>
                  </a:lnTo>
                  <a:lnTo>
                    <a:pt x="44574" y="119705"/>
                  </a:lnTo>
                  <a:lnTo>
                    <a:pt x="44574" y="118442"/>
                  </a:lnTo>
                  <a:lnTo>
                    <a:pt x="48678" y="115285"/>
                  </a:lnTo>
                  <a:lnTo>
                    <a:pt x="50256" y="112874"/>
                  </a:lnTo>
                  <a:lnTo>
                    <a:pt x="50256" y="110260"/>
                  </a:lnTo>
                  <a:lnTo>
                    <a:pt x="49410" y="108265"/>
                  </a:lnTo>
                  <a:lnTo>
                    <a:pt x="49460" y="105954"/>
                  </a:lnTo>
                  <a:lnTo>
                    <a:pt x="48905" y="104477"/>
                  </a:lnTo>
                  <a:lnTo>
                    <a:pt x="51683" y="101951"/>
                  </a:lnTo>
                  <a:lnTo>
                    <a:pt x="54334" y="99009"/>
                  </a:lnTo>
                  <a:lnTo>
                    <a:pt x="57592" y="97014"/>
                  </a:lnTo>
                  <a:cubicBezTo>
                    <a:pt x="57592" y="97014"/>
                    <a:pt x="59070" y="94388"/>
                    <a:pt x="59070" y="93958"/>
                  </a:cubicBezTo>
                  <a:cubicBezTo>
                    <a:pt x="59070" y="93542"/>
                    <a:pt x="59916" y="91433"/>
                    <a:pt x="59916" y="91433"/>
                  </a:cubicBezTo>
                  <a:lnTo>
                    <a:pt x="59398" y="89754"/>
                  </a:lnTo>
                  <a:lnTo>
                    <a:pt x="57921" y="90498"/>
                  </a:lnTo>
                  <a:lnTo>
                    <a:pt x="54132" y="91016"/>
                  </a:lnTo>
                  <a:lnTo>
                    <a:pt x="52870" y="91648"/>
                  </a:lnTo>
                  <a:lnTo>
                    <a:pt x="52238" y="89754"/>
                  </a:lnTo>
                  <a:lnTo>
                    <a:pt x="51721" y="88604"/>
                  </a:lnTo>
                  <a:lnTo>
                    <a:pt x="49612" y="86597"/>
                  </a:lnTo>
                  <a:lnTo>
                    <a:pt x="48248" y="85650"/>
                  </a:lnTo>
                  <a:lnTo>
                    <a:pt x="46139" y="80826"/>
                  </a:lnTo>
                  <a:lnTo>
                    <a:pt x="45306" y="79665"/>
                  </a:lnTo>
                  <a:lnTo>
                    <a:pt x="44258" y="76823"/>
                  </a:lnTo>
                  <a:lnTo>
                    <a:pt x="43513" y="75561"/>
                  </a:lnTo>
                  <a:lnTo>
                    <a:pt x="44675" y="75144"/>
                  </a:lnTo>
                  <a:lnTo>
                    <a:pt x="47200" y="78617"/>
                  </a:lnTo>
                  <a:lnTo>
                    <a:pt x="48665" y="80927"/>
                  </a:lnTo>
                  <a:lnTo>
                    <a:pt x="49511" y="83339"/>
                  </a:lnTo>
                  <a:lnTo>
                    <a:pt x="51506" y="84917"/>
                  </a:lnTo>
                  <a:lnTo>
                    <a:pt x="52769" y="87973"/>
                  </a:lnTo>
                  <a:lnTo>
                    <a:pt x="53299" y="89438"/>
                  </a:lnTo>
                  <a:lnTo>
                    <a:pt x="56771" y="87859"/>
                  </a:lnTo>
                  <a:lnTo>
                    <a:pt x="60560" y="87026"/>
                  </a:lnTo>
                  <a:lnTo>
                    <a:pt x="64449" y="85018"/>
                  </a:lnTo>
                  <a:lnTo>
                    <a:pt x="65585" y="82922"/>
                  </a:lnTo>
                  <a:lnTo>
                    <a:pt x="66431" y="80814"/>
                  </a:lnTo>
                  <a:lnTo>
                    <a:pt x="64853" y="79235"/>
                  </a:lnTo>
                  <a:lnTo>
                    <a:pt x="63476" y="77771"/>
                  </a:lnTo>
                  <a:lnTo>
                    <a:pt x="61065" y="78503"/>
                  </a:lnTo>
                  <a:lnTo>
                    <a:pt x="58956" y="78604"/>
                  </a:lnTo>
                  <a:lnTo>
                    <a:pt x="57693" y="76293"/>
                  </a:lnTo>
                  <a:lnTo>
                    <a:pt x="55799" y="74740"/>
                  </a:lnTo>
                  <a:lnTo>
                    <a:pt x="56746" y="73149"/>
                  </a:lnTo>
                  <a:lnTo>
                    <a:pt x="59587" y="75460"/>
                  </a:lnTo>
                  <a:lnTo>
                    <a:pt x="61696" y="76609"/>
                  </a:lnTo>
                  <a:lnTo>
                    <a:pt x="63476" y="76722"/>
                  </a:lnTo>
                  <a:lnTo>
                    <a:pt x="65269" y="77669"/>
                  </a:lnTo>
                  <a:lnTo>
                    <a:pt x="67997" y="78086"/>
                  </a:lnTo>
                  <a:lnTo>
                    <a:pt x="71368" y="77669"/>
                  </a:lnTo>
                  <a:lnTo>
                    <a:pt x="73995" y="79564"/>
                  </a:lnTo>
                  <a:lnTo>
                    <a:pt x="75358" y="81874"/>
                  </a:lnTo>
                  <a:lnTo>
                    <a:pt x="76621" y="82076"/>
                  </a:lnTo>
                  <a:lnTo>
                    <a:pt x="77884" y="80612"/>
                  </a:lnTo>
                  <a:lnTo>
                    <a:pt x="78515" y="83137"/>
                  </a:lnTo>
                  <a:lnTo>
                    <a:pt x="79147" y="85864"/>
                  </a:lnTo>
                  <a:lnTo>
                    <a:pt x="80510" y="88806"/>
                  </a:lnTo>
                  <a:lnTo>
                    <a:pt x="81988" y="92178"/>
                  </a:lnTo>
                  <a:lnTo>
                    <a:pt x="82505" y="94072"/>
                  </a:lnTo>
                  <a:lnTo>
                    <a:pt x="84298" y="91231"/>
                  </a:lnTo>
                  <a:lnTo>
                    <a:pt x="84298" y="88188"/>
                  </a:lnTo>
                  <a:lnTo>
                    <a:pt x="85245" y="86609"/>
                  </a:lnTo>
                  <a:lnTo>
                    <a:pt x="87291" y="84816"/>
                  </a:lnTo>
                  <a:lnTo>
                    <a:pt x="90322" y="82089"/>
                  </a:lnTo>
                  <a:lnTo>
                    <a:pt x="91622" y="80296"/>
                  </a:lnTo>
                  <a:lnTo>
                    <a:pt x="94375" y="79665"/>
                  </a:lnTo>
                  <a:lnTo>
                    <a:pt x="95120" y="82720"/>
                  </a:lnTo>
                  <a:lnTo>
                    <a:pt x="96913" y="83554"/>
                  </a:lnTo>
                  <a:lnTo>
                    <a:pt x="96913" y="86925"/>
                  </a:lnTo>
                  <a:lnTo>
                    <a:pt x="98857" y="85763"/>
                  </a:lnTo>
                  <a:lnTo>
                    <a:pt x="100701" y="89652"/>
                  </a:lnTo>
                  <a:lnTo>
                    <a:pt x="100701" y="93857"/>
                  </a:lnTo>
                  <a:lnTo>
                    <a:pt x="102696" y="94905"/>
                  </a:lnTo>
                  <a:lnTo>
                    <a:pt x="103694" y="97014"/>
                  </a:lnTo>
                  <a:lnTo>
                    <a:pt x="105133" y="98908"/>
                  </a:lnTo>
                  <a:lnTo>
                    <a:pt x="107179" y="99741"/>
                  </a:lnTo>
                  <a:lnTo>
                    <a:pt x="107179" y="99741"/>
                  </a:lnTo>
                  <a:lnTo>
                    <a:pt x="106560" y="97746"/>
                  </a:lnTo>
                  <a:lnTo>
                    <a:pt x="106257" y="96067"/>
                  </a:lnTo>
                  <a:lnTo>
                    <a:pt x="104577" y="94804"/>
                  </a:lnTo>
                  <a:lnTo>
                    <a:pt x="103428" y="93226"/>
                  </a:lnTo>
                  <a:lnTo>
                    <a:pt x="102797" y="91761"/>
                  </a:lnTo>
                  <a:lnTo>
                    <a:pt x="103113" y="89551"/>
                  </a:lnTo>
                  <a:lnTo>
                    <a:pt x="103845" y="88604"/>
                  </a:lnTo>
                  <a:lnTo>
                    <a:pt x="105537" y="90183"/>
                  </a:lnTo>
                  <a:lnTo>
                    <a:pt x="107217" y="91963"/>
                  </a:lnTo>
                  <a:lnTo>
                    <a:pt x="108050" y="92393"/>
                  </a:lnTo>
                  <a:cubicBezTo>
                    <a:pt x="108050" y="92393"/>
                    <a:pt x="110146" y="90814"/>
                    <a:pt x="110146" y="90498"/>
                  </a:cubicBezTo>
                  <a:lnTo>
                    <a:pt x="110146" y="86925"/>
                  </a:lnTo>
                  <a:lnTo>
                    <a:pt x="108252" y="85132"/>
                  </a:lnTo>
                  <a:lnTo>
                    <a:pt x="107469" y="83554"/>
                  </a:lnTo>
                  <a:cubicBezTo>
                    <a:pt x="107469" y="83554"/>
                    <a:pt x="107747" y="81975"/>
                    <a:pt x="108063" y="81773"/>
                  </a:cubicBezTo>
                  <a:cubicBezTo>
                    <a:pt x="108378" y="81559"/>
                    <a:pt x="110209" y="80927"/>
                    <a:pt x="110209" y="80927"/>
                  </a:cubicBezTo>
                  <a:lnTo>
                    <a:pt x="110752" y="82190"/>
                  </a:lnTo>
                  <a:lnTo>
                    <a:pt x="112646" y="80826"/>
                  </a:lnTo>
                  <a:lnTo>
                    <a:pt x="116434" y="78932"/>
                  </a:lnTo>
                  <a:lnTo>
                    <a:pt x="118177" y="75775"/>
                  </a:lnTo>
                  <a:lnTo>
                    <a:pt x="118960" y="73566"/>
                  </a:lnTo>
                  <a:lnTo>
                    <a:pt x="118960" y="69891"/>
                  </a:lnTo>
                  <a:lnTo>
                    <a:pt x="117520" y="66949"/>
                  </a:lnTo>
                  <a:lnTo>
                    <a:pt x="116093" y="65169"/>
                  </a:lnTo>
                  <a:lnTo>
                    <a:pt x="118278" y="63691"/>
                  </a:lnTo>
                  <a:lnTo>
                    <a:pt x="118947" y="63174"/>
                  </a:lnTo>
                  <a:lnTo>
                    <a:pt x="117280" y="62643"/>
                  </a:lnTo>
                  <a:lnTo>
                    <a:pt x="115816" y="63174"/>
                  </a:lnTo>
                  <a:lnTo>
                    <a:pt x="114868" y="62113"/>
                  </a:lnTo>
                  <a:lnTo>
                    <a:pt x="114237" y="61280"/>
                  </a:lnTo>
                  <a:lnTo>
                    <a:pt x="116030" y="60219"/>
                  </a:lnTo>
                  <a:lnTo>
                    <a:pt x="116876" y="58540"/>
                  </a:lnTo>
                  <a:lnTo>
                    <a:pt x="117924" y="59070"/>
                  </a:lnTo>
                  <a:lnTo>
                    <a:pt x="117394" y="60964"/>
                  </a:lnTo>
                  <a:lnTo>
                    <a:pt x="117394" y="60964"/>
                  </a:lnTo>
                  <a:lnTo>
                    <a:pt x="119086" y="60118"/>
                  </a:lnTo>
                  <a:lnTo>
                    <a:pt x="120235" y="61065"/>
                  </a:lnTo>
                  <a:lnTo>
                    <a:pt x="121182" y="62744"/>
                  </a:lnTo>
                  <a:lnTo>
                    <a:pt x="122129" y="63906"/>
                  </a:lnTo>
                  <a:lnTo>
                    <a:pt x="122129" y="65484"/>
                  </a:lnTo>
                  <a:lnTo>
                    <a:pt x="122975" y="66318"/>
                  </a:lnTo>
                  <a:lnTo>
                    <a:pt x="124806" y="64853"/>
                  </a:lnTo>
                  <a:lnTo>
                    <a:pt x="124263" y="62542"/>
                  </a:lnTo>
                  <a:lnTo>
                    <a:pt x="122621" y="60850"/>
                  </a:lnTo>
                  <a:lnTo>
                    <a:pt x="122116" y="59802"/>
                  </a:lnTo>
                  <a:lnTo>
                    <a:pt x="123594" y="58540"/>
                  </a:lnTo>
                  <a:lnTo>
                    <a:pt x="123707" y="55699"/>
                  </a:lnTo>
                  <a:lnTo>
                    <a:pt x="124970" y="54651"/>
                  </a:lnTo>
                  <a:lnTo>
                    <a:pt x="126233" y="55383"/>
                  </a:lnTo>
                  <a:lnTo>
                    <a:pt x="128127" y="52125"/>
                  </a:lnTo>
                  <a:lnTo>
                    <a:pt x="129705" y="47289"/>
                  </a:lnTo>
                  <a:lnTo>
                    <a:pt x="128544" y="44031"/>
                  </a:lnTo>
                  <a:lnTo>
                    <a:pt x="127811" y="41102"/>
                  </a:lnTo>
                  <a:lnTo>
                    <a:pt x="126132" y="39523"/>
                  </a:lnTo>
                  <a:lnTo>
                    <a:pt x="123922" y="38892"/>
                  </a:lnTo>
                  <a:lnTo>
                    <a:pt x="122558" y="38362"/>
                  </a:lnTo>
                  <a:lnTo>
                    <a:pt x="121498" y="37516"/>
                  </a:lnTo>
                  <a:lnTo>
                    <a:pt x="123606" y="33311"/>
                  </a:lnTo>
                  <a:lnTo>
                    <a:pt x="124440" y="30533"/>
                  </a:lnTo>
                  <a:lnTo>
                    <a:pt x="126650" y="29220"/>
                  </a:lnTo>
                  <a:lnTo>
                    <a:pt x="130021" y="29220"/>
                  </a:lnTo>
                  <a:lnTo>
                    <a:pt x="132332" y="28588"/>
                  </a:lnTo>
                  <a:lnTo>
                    <a:pt x="132231" y="28588"/>
                  </a:lnTo>
                  <a:lnTo>
                    <a:pt x="132231" y="23222"/>
                  </a:lnTo>
                  <a:lnTo>
                    <a:pt x="135072" y="21959"/>
                  </a:lnTo>
                  <a:lnTo>
                    <a:pt x="135804" y="23853"/>
                  </a:lnTo>
                  <a:lnTo>
                    <a:pt x="136650" y="21959"/>
                  </a:lnTo>
                  <a:lnTo>
                    <a:pt x="136650" y="20065"/>
                  </a:lnTo>
                  <a:lnTo>
                    <a:pt x="138115" y="20899"/>
                  </a:lnTo>
                  <a:lnTo>
                    <a:pt x="137433" y="24788"/>
                  </a:lnTo>
                  <a:lnTo>
                    <a:pt x="136006" y="30571"/>
                  </a:lnTo>
                  <a:lnTo>
                    <a:pt x="136006" y="33942"/>
                  </a:lnTo>
                  <a:lnTo>
                    <a:pt x="139428" y="38677"/>
                  </a:lnTo>
                  <a:lnTo>
                    <a:pt x="140426" y="42049"/>
                  </a:lnTo>
                  <a:lnTo>
                    <a:pt x="140426" y="43412"/>
                  </a:lnTo>
                  <a:lnTo>
                    <a:pt x="141688" y="42364"/>
                  </a:lnTo>
                  <a:lnTo>
                    <a:pt x="141688" y="38993"/>
                  </a:lnTo>
                  <a:lnTo>
                    <a:pt x="143166" y="35622"/>
                  </a:lnTo>
                  <a:lnTo>
                    <a:pt x="142370" y="32894"/>
                  </a:lnTo>
                  <a:lnTo>
                    <a:pt x="142244" y="31316"/>
                  </a:lnTo>
                  <a:lnTo>
                    <a:pt x="141966" y="29220"/>
                  </a:lnTo>
                  <a:lnTo>
                    <a:pt x="140085" y="27742"/>
                  </a:lnTo>
                  <a:lnTo>
                    <a:pt x="139782" y="24800"/>
                  </a:lnTo>
                  <a:lnTo>
                    <a:pt x="142522" y="23020"/>
                  </a:lnTo>
                  <a:lnTo>
                    <a:pt x="144832" y="23336"/>
                  </a:lnTo>
                  <a:lnTo>
                    <a:pt x="144832" y="20697"/>
                  </a:lnTo>
                  <a:lnTo>
                    <a:pt x="145881" y="18967"/>
                  </a:lnTo>
                  <a:lnTo>
                    <a:pt x="148090" y="17855"/>
                  </a:lnTo>
                  <a:lnTo>
                    <a:pt x="148936" y="17855"/>
                  </a:lnTo>
                  <a:lnTo>
                    <a:pt x="147573" y="14067"/>
                  </a:lnTo>
                  <a:lnTo>
                    <a:pt x="144315" y="12868"/>
                  </a:lnTo>
                  <a:lnTo>
                    <a:pt x="144832" y="10784"/>
                  </a:lnTo>
                  <a:lnTo>
                    <a:pt x="144517" y="8751"/>
                  </a:lnTo>
                  <a:lnTo>
                    <a:pt x="144315" y="7577"/>
                  </a:lnTo>
                  <a:lnTo>
                    <a:pt x="146310" y="8613"/>
                  </a:lnTo>
                  <a:lnTo>
                    <a:pt x="147674" y="7565"/>
                  </a:lnTo>
                  <a:lnTo>
                    <a:pt x="148936" y="8398"/>
                  </a:lnTo>
                  <a:lnTo>
                    <a:pt x="149669" y="6188"/>
                  </a:lnTo>
                  <a:lnTo>
                    <a:pt x="148406" y="4509"/>
                  </a:lnTo>
                  <a:lnTo>
                    <a:pt x="147775" y="2084"/>
                  </a:lnTo>
                  <a:lnTo>
                    <a:pt x="144201" y="1567"/>
                  </a:lnTo>
                  <a:lnTo>
                    <a:pt x="144201" y="3031"/>
                  </a:lnTo>
                  <a:lnTo>
                    <a:pt x="142623" y="2981"/>
                  </a:lnTo>
                  <a:lnTo>
                    <a:pt x="141890" y="2084"/>
                  </a:lnTo>
                  <a:lnTo>
                    <a:pt x="134440" y="2084"/>
                  </a:lnTo>
                  <a:lnTo>
                    <a:pt x="131069" y="2400"/>
                  </a:lnTo>
                  <a:lnTo>
                    <a:pt x="133493" y="4774"/>
                  </a:lnTo>
                  <a:lnTo>
                    <a:pt x="130867" y="4799"/>
                  </a:lnTo>
                  <a:lnTo>
                    <a:pt x="130337" y="3499"/>
                  </a:lnTo>
                  <a:lnTo>
                    <a:pt x="127294" y="4837"/>
                  </a:lnTo>
                  <a:lnTo>
                    <a:pt x="124654" y="6504"/>
                  </a:lnTo>
                  <a:lnTo>
                    <a:pt x="123076" y="6504"/>
                  </a:lnTo>
                  <a:lnTo>
                    <a:pt x="122028" y="4294"/>
                  </a:lnTo>
                  <a:lnTo>
                    <a:pt x="119503" y="3928"/>
                  </a:lnTo>
                  <a:lnTo>
                    <a:pt x="117407" y="5115"/>
                  </a:lnTo>
                  <a:lnTo>
                    <a:pt x="114149" y="4016"/>
                  </a:lnTo>
                  <a:lnTo>
                    <a:pt x="112040" y="3158"/>
                  </a:lnTo>
                  <a:lnTo>
                    <a:pt x="107835" y="3461"/>
                  </a:lnTo>
                  <a:lnTo>
                    <a:pt x="106055" y="4610"/>
                  </a:lnTo>
                  <a:lnTo>
                    <a:pt x="107204" y="7767"/>
                  </a:lnTo>
                  <a:lnTo>
                    <a:pt x="104792" y="7767"/>
                  </a:lnTo>
                  <a:lnTo>
                    <a:pt x="103529" y="7653"/>
                  </a:lnTo>
                  <a:lnTo>
                    <a:pt x="101951" y="8448"/>
                  </a:lnTo>
                  <a:lnTo>
                    <a:pt x="102898" y="10153"/>
                  </a:lnTo>
                  <a:lnTo>
                    <a:pt x="100587" y="9484"/>
                  </a:lnTo>
                  <a:lnTo>
                    <a:pt x="99741" y="6529"/>
                  </a:lnTo>
                  <a:lnTo>
                    <a:pt x="97115" y="4319"/>
                  </a:lnTo>
                  <a:lnTo>
                    <a:pt x="93327" y="4837"/>
                  </a:lnTo>
                  <a:lnTo>
                    <a:pt x="94173" y="7577"/>
                  </a:lnTo>
                  <a:lnTo>
                    <a:pt x="91016" y="7463"/>
                  </a:lnTo>
                  <a:lnTo>
                    <a:pt x="89968" y="6100"/>
                  </a:lnTo>
                  <a:lnTo>
                    <a:pt x="87758" y="7249"/>
                  </a:lnTo>
                  <a:lnTo>
                    <a:pt x="86066" y="7779"/>
                  </a:lnTo>
                  <a:lnTo>
                    <a:pt x="83541" y="10822"/>
                  </a:lnTo>
                  <a:lnTo>
                    <a:pt x="83023" y="8827"/>
                  </a:lnTo>
                  <a:lnTo>
                    <a:pt x="85233" y="5468"/>
                  </a:lnTo>
                  <a:lnTo>
                    <a:pt x="84601" y="2312"/>
                  </a:lnTo>
                  <a:lnTo>
                    <a:pt x="814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475;p68">
              <a:extLst>
                <a:ext uri="{FF2B5EF4-FFF2-40B4-BE49-F238E27FC236}">
                  <a16:creationId xmlns:a16="http://schemas.microsoft.com/office/drawing/2014/main" id="{E154D777-8C14-4014-9868-9B7B98FBD74C}"/>
                </a:ext>
              </a:extLst>
            </p:cNvPr>
            <p:cNvSpPr/>
            <p:nvPr/>
          </p:nvSpPr>
          <p:spPr>
            <a:xfrm>
              <a:off x="3167575" y="993250"/>
              <a:ext cx="3759100" cy="3349975"/>
            </a:xfrm>
            <a:custGeom>
              <a:avLst/>
              <a:gdLst/>
              <a:ahLst/>
              <a:cxnLst/>
              <a:rect l="l" t="t" r="r" b="b"/>
              <a:pathLst>
                <a:path w="150364" h="133999" extrusionOk="0">
                  <a:moveTo>
                    <a:pt x="81786" y="784"/>
                  </a:moveTo>
                  <a:lnTo>
                    <a:pt x="84653" y="2892"/>
                  </a:lnTo>
                  <a:lnTo>
                    <a:pt x="85234" y="5797"/>
                  </a:lnTo>
                  <a:lnTo>
                    <a:pt x="83024" y="9168"/>
                  </a:lnTo>
                  <a:lnTo>
                    <a:pt x="83731" y="11895"/>
                  </a:lnTo>
                  <a:lnTo>
                    <a:pt x="86597" y="8448"/>
                  </a:lnTo>
                  <a:lnTo>
                    <a:pt x="88239" y="7931"/>
                  </a:lnTo>
                  <a:lnTo>
                    <a:pt x="90209" y="6895"/>
                  </a:lnTo>
                  <a:lnTo>
                    <a:pt x="91193" y="8171"/>
                  </a:lnTo>
                  <a:lnTo>
                    <a:pt x="94931" y="8297"/>
                  </a:lnTo>
                  <a:lnTo>
                    <a:pt x="94931" y="8297"/>
                  </a:lnTo>
                  <a:lnTo>
                    <a:pt x="94072" y="5494"/>
                  </a:lnTo>
                  <a:lnTo>
                    <a:pt x="97355" y="5039"/>
                  </a:lnTo>
                  <a:lnTo>
                    <a:pt x="99805" y="7110"/>
                  </a:lnTo>
                  <a:lnTo>
                    <a:pt x="100664" y="10140"/>
                  </a:lnTo>
                  <a:lnTo>
                    <a:pt x="103871" y="11075"/>
                  </a:lnTo>
                  <a:lnTo>
                    <a:pt x="102722" y="8991"/>
                  </a:lnTo>
                  <a:lnTo>
                    <a:pt x="103922" y="8385"/>
                  </a:lnTo>
                  <a:lnTo>
                    <a:pt x="105121" y="8486"/>
                  </a:lnTo>
                  <a:lnTo>
                    <a:pt x="107987" y="8486"/>
                  </a:lnTo>
                  <a:lnTo>
                    <a:pt x="106763" y="5153"/>
                  </a:lnTo>
                  <a:lnTo>
                    <a:pt x="108265" y="4180"/>
                  </a:lnTo>
                  <a:lnTo>
                    <a:pt x="112319" y="3890"/>
                  </a:lnTo>
                  <a:lnTo>
                    <a:pt x="114377" y="4723"/>
                  </a:lnTo>
                  <a:lnTo>
                    <a:pt x="117761" y="5860"/>
                  </a:lnTo>
                  <a:lnTo>
                    <a:pt x="119895" y="4673"/>
                  </a:lnTo>
                  <a:lnTo>
                    <a:pt x="122142" y="5001"/>
                  </a:lnTo>
                  <a:lnTo>
                    <a:pt x="123216" y="7236"/>
                  </a:lnTo>
                  <a:lnTo>
                    <a:pt x="125084" y="7236"/>
                  </a:lnTo>
                  <a:lnTo>
                    <a:pt x="127749" y="5544"/>
                  </a:lnTo>
                  <a:lnTo>
                    <a:pt x="130489" y="4332"/>
                  </a:lnTo>
                  <a:lnTo>
                    <a:pt x="130981" y="5532"/>
                  </a:lnTo>
                  <a:lnTo>
                    <a:pt x="134580" y="5494"/>
                  </a:lnTo>
                  <a:lnTo>
                    <a:pt x="132105" y="3069"/>
                  </a:lnTo>
                  <a:lnTo>
                    <a:pt x="134769" y="2817"/>
                  </a:lnTo>
                  <a:lnTo>
                    <a:pt x="142080" y="2817"/>
                  </a:lnTo>
                  <a:lnTo>
                    <a:pt x="142813" y="3713"/>
                  </a:lnTo>
                  <a:lnTo>
                    <a:pt x="144858" y="3776"/>
                  </a:lnTo>
                  <a:lnTo>
                    <a:pt x="144858" y="2337"/>
                  </a:lnTo>
                  <a:lnTo>
                    <a:pt x="147864" y="2779"/>
                  </a:lnTo>
                  <a:lnTo>
                    <a:pt x="148432" y="4989"/>
                  </a:lnTo>
                  <a:lnTo>
                    <a:pt x="149657" y="6643"/>
                  </a:lnTo>
                  <a:lnTo>
                    <a:pt x="149101" y="8309"/>
                  </a:lnTo>
                  <a:lnTo>
                    <a:pt x="147990" y="7564"/>
                  </a:lnTo>
                  <a:lnTo>
                    <a:pt x="146601" y="8638"/>
                  </a:lnTo>
                  <a:lnTo>
                    <a:pt x="144214" y="7400"/>
                  </a:lnTo>
                  <a:lnTo>
                    <a:pt x="144846" y="11163"/>
                  </a:lnTo>
                  <a:lnTo>
                    <a:pt x="144278" y="13461"/>
                  </a:lnTo>
                  <a:lnTo>
                    <a:pt x="147662" y="14724"/>
                  </a:lnTo>
                  <a:lnTo>
                    <a:pt x="148823" y="17944"/>
                  </a:lnTo>
                  <a:lnTo>
                    <a:pt x="148356" y="17944"/>
                  </a:lnTo>
                  <a:lnTo>
                    <a:pt x="145995" y="19118"/>
                  </a:lnTo>
                  <a:lnTo>
                    <a:pt x="144846" y="21012"/>
                  </a:lnTo>
                  <a:lnTo>
                    <a:pt x="144846" y="23373"/>
                  </a:lnTo>
                  <a:lnTo>
                    <a:pt x="142775" y="23096"/>
                  </a:lnTo>
                  <a:lnTo>
                    <a:pt x="139770" y="25040"/>
                  </a:lnTo>
                  <a:lnTo>
                    <a:pt x="140111" y="28311"/>
                  </a:lnTo>
                  <a:lnTo>
                    <a:pt x="141992" y="29788"/>
                  </a:lnTo>
                  <a:lnTo>
                    <a:pt x="142257" y="31745"/>
                  </a:lnTo>
                  <a:lnTo>
                    <a:pt x="142396" y="33387"/>
                  </a:lnTo>
                  <a:lnTo>
                    <a:pt x="143154" y="36000"/>
                  </a:lnTo>
                  <a:lnTo>
                    <a:pt x="141727" y="39271"/>
                  </a:lnTo>
                  <a:lnTo>
                    <a:pt x="141702" y="42604"/>
                  </a:lnTo>
                  <a:lnTo>
                    <a:pt x="141070" y="43135"/>
                  </a:lnTo>
                  <a:lnTo>
                    <a:pt x="141070" y="42440"/>
                  </a:lnTo>
                  <a:lnTo>
                    <a:pt x="140060" y="38993"/>
                  </a:lnTo>
                  <a:lnTo>
                    <a:pt x="136651" y="34245"/>
                  </a:lnTo>
                  <a:lnTo>
                    <a:pt x="136651" y="31025"/>
                  </a:lnTo>
                  <a:lnTo>
                    <a:pt x="138078" y="25255"/>
                  </a:lnTo>
                  <a:lnTo>
                    <a:pt x="138797" y="21151"/>
                  </a:lnTo>
                  <a:lnTo>
                    <a:pt x="136663" y="19939"/>
                  </a:lnTo>
                  <a:lnTo>
                    <a:pt x="136663" y="22300"/>
                  </a:lnTo>
                  <a:lnTo>
                    <a:pt x="136158" y="23437"/>
                  </a:lnTo>
                  <a:lnTo>
                    <a:pt x="135578" y="21947"/>
                  </a:lnTo>
                  <a:lnTo>
                    <a:pt x="132244" y="23424"/>
                  </a:lnTo>
                  <a:lnTo>
                    <a:pt x="132244" y="28765"/>
                  </a:lnTo>
                  <a:lnTo>
                    <a:pt x="130312" y="29295"/>
                  </a:lnTo>
                  <a:lnTo>
                    <a:pt x="126890" y="29295"/>
                  </a:lnTo>
                  <a:lnTo>
                    <a:pt x="124504" y="30722"/>
                  </a:lnTo>
                  <a:lnTo>
                    <a:pt x="123645" y="33576"/>
                  </a:lnTo>
                  <a:lnTo>
                    <a:pt x="121435" y="38008"/>
                  </a:lnTo>
                  <a:lnTo>
                    <a:pt x="122685" y="39006"/>
                  </a:lnTo>
                  <a:lnTo>
                    <a:pt x="124163" y="39586"/>
                  </a:lnTo>
                  <a:lnTo>
                    <a:pt x="126297" y="40193"/>
                  </a:lnTo>
                  <a:lnTo>
                    <a:pt x="127862" y="41657"/>
                  </a:lnTo>
                  <a:lnTo>
                    <a:pt x="128582" y="44549"/>
                  </a:lnTo>
                  <a:lnTo>
                    <a:pt x="129706" y="47706"/>
                  </a:lnTo>
                  <a:lnTo>
                    <a:pt x="128178" y="52403"/>
                  </a:lnTo>
                  <a:lnTo>
                    <a:pt x="126461" y="55358"/>
                  </a:lnTo>
                  <a:lnTo>
                    <a:pt x="125274" y="54676"/>
                  </a:lnTo>
                  <a:lnTo>
                    <a:pt x="123733" y="55951"/>
                  </a:lnTo>
                  <a:lnTo>
                    <a:pt x="123620" y="58792"/>
                  </a:lnTo>
                  <a:lnTo>
                    <a:pt x="122067" y="60118"/>
                  </a:lnTo>
                  <a:lnTo>
                    <a:pt x="122673" y="61393"/>
                  </a:lnTo>
                  <a:lnTo>
                    <a:pt x="124314" y="63098"/>
                  </a:lnTo>
                  <a:lnTo>
                    <a:pt x="124807" y="65131"/>
                  </a:lnTo>
                  <a:lnTo>
                    <a:pt x="123342" y="66305"/>
                  </a:lnTo>
                  <a:lnTo>
                    <a:pt x="122786" y="65750"/>
                  </a:lnTo>
                  <a:lnTo>
                    <a:pt x="122786" y="64196"/>
                  </a:lnTo>
                  <a:lnTo>
                    <a:pt x="121801" y="62997"/>
                  </a:lnTo>
                  <a:lnTo>
                    <a:pt x="120854" y="61317"/>
                  </a:lnTo>
                  <a:lnTo>
                    <a:pt x="119465" y="60143"/>
                  </a:lnTo>
                  <a:lnTo>
                    <a:pt x="118241" y="60762"/>
                  </a:lnTo>
                  <a:lnTo>
                    <a:pt x="118241" y="60762"/>
                  </a:lnTo>
                  <a:lnTo>
                    <a:pt x="118645" y="59297"/>
                  </a:lnTo>
                  <a:lnTo>
                    <a:pt x="117079" y="58514"/>
                  </a:lnTo>
                  <a:lnTo>
                    <a:pt x="116132" y="60396"/>
                  </a:lnTo>
                  <a:lnTo>
                    <a:pt x="114112" y="61583"/>
                  </a:lnTo>
                  <a:lnTo>
                    <a:pt x="114970" y="62719"/>
                  </a:lnTo>
                  <a:lnTo>
                    <a:pt x="116056" y="63931"/>
                  </a:lnTo>
                  <a:lnTo>
                    <a:pt x="117622" y="63376"/>
                  </a:lnTo>
                  <a:lnTo>
                    <a:pt x="118607" y="63691"/>
                  </a:lnTo>
                  <a:lnTo>
                    <a:pt x="115968" y="65497"/>
                  </a:lnTo>
                  <a:lnTo>
                    <a:pt x="117597" y="67530"/>
                  </a:lnTo>
                  <a:lnTo>
                    <a:pt x="119011" y="70371"/>
                  </a:lnTo>
                  <a:lnTo>
                    <a:pt x="119011" y="73919"/>
                  </a:lnTo>
                  <a:lnTo>
                    <a:pt x="118266" y="76028"/>
                  </a:lnTo>
                  <a:lnTo>
                    <a:pt x="116574" y="79096"/>
                  </a:lnTo>
                  <a:lnTo>
                    <a:pt x="112824" y="80978"/>
                  </a:lnTo>
                  <a:lnTo>
                    <a:pt x="111245" y="82114"/>
                  </a:lnTo>
                  <a:lnTo>
                    <a:pt x="110740" y="80940"/>
                  </a:lnTo>
                  <a:lnTo>
                    <a:pt x="110462" y="81041"/>
                  </a:lnTo>
                  <a:cubicBezTo>
                    <a:pt x="110159" y="81142"/>
                    <a:pt x="108594" y="81697"/>
                    <a:pt x="108253" y="81912"/>
                  </a:cubicBezTo>
                  <a:cubicBezTo>
                    <a:pt x="107886" y="82165"/>
                    <a:pt x="107634" y="83276"/>
                    <a:pt x="107520" y="83907"/>
                  </a:cubicBezTo>
                  <a:lnTo>
                    <a:pt x="107495" y="84008"/>
                  </a:lnTo>
                  <a:lnTo>
                    <a:pt x="108341" y="85688"/>
                  </a:lnTo>
                  <a:lnTo>
                    <a:pt x="110197" y="87468"/>
                  </a:lnTo>
                  <a:lnTo>
                    <a:pt x="110197" y="90852"/>
                  </a:lnTo>
                  <a:cubicBezTo>
                    <a:pt x="110046" y="91092"/>
                    <a:pt x="109174" y="91824"/>
                    <a:pt x="108379" y="92430"/>
                  </a:cubicBezTo>
                  <a:lnTo>
                    <a:pt x="107760" y="92115"/>
                  </a:lnTo>
                  <a:lnTo>
                    <a:pt x="106093" y="90360"/>
                  </a:lnTo>
                  <a:lnTo>
                    <a:pt x="104161" y="88541"/>
                  </a:lnTo>
                  <a:lnTo>
                    <a:pt x="103164" y="89829"/>
                  </a:lnTo>
                  <a:lnTo>
                    <a:pt x="102823" y="92203"/>
                  </a:lnTo>
                  <a:lnTo>
                    <a:pt x="103492" y="93756"/>
                  </a:lnTo>
                  <a:lnTo>
                    <a:pt x="104679" y="95398"/>
                  </a:lnTo>
                  <a:lnTo>
                    <a:pt x="106321" y="96648"/>
                  </a:lnTo>
                  <a:lnTo>
                    <a:pt x="106611" y="98239"/>
                  </a:lnTo>
                  <a:lnTo>
                    <a:pt x="107028" y="99602"/>
                  </a:lnTo>
                  <a:lnTo>
                    <a:pt x="105689" y="99047"/>
                  </a:lnTo>
                  <a:lnTo>
                    <a:pt x="104313" y="97254"/>
                  </a:lnTo>
                  <a:lnTo>
                    <a:pt x="103290" y="95082"/>
                  </a:lnTo>
                  <a:lnTo>
                    <a:pt x="101371" y="94072"/>
                  </a:lnTo>
                  <a:lnTo>
                    <a:pt x="101371" y="90056"/>
                  </a:lnTo>
                  <a:lnTo>
                    <a:pt x="99351" y="85725"/>
                  </a:lnTo>
                  <a:lnTo>
                    <a:pt x="97583" y="86773"/>
                  </a:lnTo>
                  <a:lnTo>
                    <a:pt x="97583" y="83756"/>
                  </a:lnTo>
                  <a:lnTo>
                    <a:pt x="95739" y="82897"/>
                  </a:lnTo>
                  <a:lnTo>
                    <a:pt x="94944" y="79690"/>
                  </a:lnTo>
                  <a:lnTo>
                    <a:pt x="91774" y="80422"/>
                  </a:lnTo>
                  <a:lnTo>
                    <a:pt x="90423" y="82278"/>
                  </a:lnTo>
                  <a:lnTo>
                    <a:pt x="87431" y="84980"/>
                  </a:lnTo>
                  <a:lnTo>
                    <a:pt x="85372" y="86773"/>
                  </a:lnTo>
                  <a:lnTo>
                    <a:pt x="84324" y="88503"/>
                  </a:lnTo>
                  <a:lnTo>
                    <a:pt x="84324" y="91546"/>
                  </a:lnTo>
                  <a:lnTo>
                    <a:pt x="82961" y="93706"/>
                  </a:lnTo>
                  <a:lnTo>
                    <a:pt x="82620" y="92456"/>
                  </a:lnTo>
                  <a:lnTo>
                    <a:pt x="81142" y="89084"/>
                  </a:lnTo>
                  <a:lnTo>
                    <a:pt x="79791" y="86180"/>
                  </a:lnTo>
                  <a:lnTo>
                    <a:pt x="79160" y="83465"/>
                  </a:lnTo>
                  <a:lnTo>
                    <a:pt x="78377" y="80359"/>
                  </a:lnTo>
                  <a:lnTo>
                    <a:pt x="76837" y="82152"/>
                  </a:lnTo>
                  <a:lnTo>
                    <a:pt x="75890" y="82000"/>
                  </a:lnTo>
                  <a:lnTo>
                    <a:pt x="74602" y="79803"/>
                  </a:lnTo>
                  <a:lnTo>
                    <a:pt x="71773" y="77745"/>
                  </a:lnTo>
                  <a:lnTo>
                    <a:pt x="68326" y="78175"/>
                  </a:lnTo>
                  <a:lnTo>
                    <a:pt x="65687" y="77770"/>
                  </a:lnTo>
                  <a:lnTo>
                    <a:pt x="63957" y="76849"/>
                  </a:lnTo>
                  <a:lnTo>
                    <a:pt x="62113" y="76710"/>
                  </a:lnTo>
                  <a:lnTo>
                    <a:pt x="60118" y="75624"/>
                  </a:lnTo>
                  <a:lnTo>
                    <a:pt x="56999" y="73086"/>
                  </a:lnTo>
                  <a:lnTo>
                    <a:pt x="55737" y="75232"/>
                  </a:lnTo>
                  <a:lnTo>
                    <a:pt x="57782" y="76912"/>
                  </a:lnTo>
                  <a:lnTo>
                    <a:pt x="59108" y="79349"/>
                  </a:lnTo>
                  <a:lnTo>
                    <a:pt x="61419" y="79235"/>
                  </a:lnTo>
                  <a:lnTo>
                    <a:pt x="63717" y="78541"/>
                  </a:lnTo>
                  <a:lnTo>
                    <a:pt x="64954" y="79879"/>
                  </a:lnTo>
                  <a:lnTo>
                    <a:pt x="66394" y="81306"/>
                  </a:lnTo>
                  <a:lnTo>
                    <a:pt x="65636" y="83187"/>
                  </a:lnTo>
                  <a:lnTo>
                    <a:pt x="64538" y="85208"/>
                  </a:lnTo>
                  <a:lnTo>
                    <a:pt x="60775" y="87140"/>
                  </a:lnTo>
                  <a:lnTo>
                    <a:pt x="57025" y="87973"/>
                  </a:lnTo>
                  <a:lnTo>
                    <a:pt x="53805" y="89425"/>
                  </a:lnTo>
                  <a:lnTo>
                    <a:pt x="53388" y="88263"/>
                  </a:lnTo>
                  <a:lnTo>
                    <a:pt x="52100" y="85132"/>
                  </a:lnTo>
                  <a:lnTo>
                    <a:pt x="50105" y="83554"/>
                  </a:lnTo>
                  <a:lnTo>
                    <a:pt x="49297" y="81230"/>
                  </a:lnTo>
                  <a:lnTo>
                    <a:pt x="47782" y="78831"/>
                  </a:lnTo>
                  <a:lnTo>
                    <a:pt x="45117" y="75169"/>
                  </a:lnTo>
                  <a:lnTo>
                    <a:pt x="43387" y="75801"/>
                  </a:lnTo>
                  <a:lnTo>
                    <a:pt x="44284" y="77341"/>
                  </a:lnTo>
                  <a:lnTo>
                    <a:pt x="45332" y="80182"/>
                  </a:lnTo>
                  <a:lnTo>
                    <a:pt x="46203" y="81382"/>
                  </a:lnTo>
                  <a:lnTo>
                    <a:pt x="48325" y="86281"/>
                  </a:lnTo>
                  <a:lnTo>
                    <a:pt x="49726" y="87241"/>
                  </a:lnTo>
                  <a:lnTo>
                    <a:pt x="51772" y="89198"/>
                  </a:lnTo>
                  <a:lnTo>
                    <a:pt x="52264" y="90271"/>
                  </a:lnTo>
                  <a:lnTo>
                    <a:pt x="53009" y="92506"/>
                  </a:lnTo>
                  <a:lnTo>
                    <a:pt x="54550" y="91736"/>
                  </a:lnTo>
                  <a:lnTo>
                    <a:pt x="58287" y="91218"/>
                  </a:lnTo>
                  <a:lnTo>
                    <a:pt x="59525" y="90612"/>
                  </a:lnTo>
                  <a:lnTo>
                    <a:pt x="59904" y="91837"/>
                  </a:lnTo>
                  <a:cubicBezTo>
                    <a:pt x="59664" y="92443"/>
                    <a:pt x="59070" y="93946"/>
                    <a:pt x="59070" y="94362"/>
                  </a:cubicBezTo>
                  <a:cubicBezTo>
                    <a:pt x="59045" y="94615"/>
                    <a:pt x="58338" y="96016"/>
                    <a:pt x="57681" y="97191"/>
                  </a:cubicBezTo>
                  <a:lnTo>
                    <a:pt x="54487" y="99148"/>
                  </a:lnTo>
                  <a:lnTo>
                    <a:pt x="51784" y="102128"/>
                  </a:lnTo>
                  <a:lnTo>
                    <a:pt x="48855" y="104792"/>
                  </a:lnTo>
                  <a:lnTo>
                    <a:pt x="49474" y="106408"/>
                  </a:lnTo>
                  <a:lnTo>
                    <a:pt x="49411" y="108719"/>
                  </a:lnTo>
                  <a:lnTo>
                    <a:pt x="50257" y="110727"/>
                  </a:lnTo>
                  <a:lnTo>
                    <a:pt x="50257" y="113189"/>
                  </a:lnTo>
                  <a:lnTo>
                    <a:pt x="48767" y="115487"/>
                  </a:lnTo>
                  <a:lnTo>
                    <a:pt x="44587" y="118694"/>
                  </a:lnTo>
                  <a:lnTo>
                    <a:pt x="44587" y="120096"/>
                  </a:lnTo>
                  <a:lnTo>
                    <a:pt x="44297" y="123897"/>
                  </a:lnTo>
                  <a:lnTo>
                    <a:pt x="42845" y="123897"/>
                  </a:lnTo>
                  <a:lnTo>
                    <a:pt x="42175" y="126927"/>
                  </a:lnTo>
                  <a:lnTo>
                    <a:pt x="39713" y="129730"/>
                  </a:lnTo>
                  <a:lnTo>
                    <a:pt x="38084" y="131536"/>
                  </a:lnTo>
                  <a:lnTo>
                    <a:pt x="35647" y="133367"/>
                  </a:lnTo>
                  <a:lnTo>
                    <a:pt x="31404" y="133367"/>
                  </a:lnTo>
                  <a:lnTo>
                    <a:pt x="29776" y="130842"/>
                  </a:lnTo>
                  <a:lnTo>
                    <a:pt x="29371" y="128581"/>
                  </a:lnTo>
                  <a:lnTo>
                    <a:pt x="28210" y="126334"/>
                  </a:lnTo>
                  <a:lnTo>
                    <a:pt x="26278" y="123796"/>
                  </a:lnTo>
                  <a:lnTo>
                    <a:pt x="26278" y="120222"/>
                  </a:lnTo>
                  <a:lnTo>
                    <a:pt x="24384" y="117495"/>
                  </a:lnTo>
                  <a:lnTo>
                    <a:pt x="24384" y="115285"/>
                  </a:lnTo>
                  <a:lnTo>
                    <a:pt x="26278" y="112659"/>
                  </a:lnTo>
                  <a:lnTo>
                    <a:pt x="26278" y="109654"/>
                  </a:lnTo>
                  <a:lnTo>
                    <a:pt x="25672" y="106509"/>
                  </a:lnTo>
                  <a:lnTo>
                    <a:pt x="23563" y="103340"/>
                  </a:lnTo>
                  <a:lnTo>
                    <a:pt x="23992" y="99262"/>
                  </a:lnTo>
                  <a:lnTo>
                    <a:pt x="22679" y="97140"/>
                  </a:lnTo>
                  <a:lnTo>
                    <a:pt x="19838" y="97279"/>
                  </a:lnTo>
                  <a:lnTo>
                    <a:pt x="18916" y="95701"/>
                  </a:lnTo>
                  <a:lnTo>
                    <a:pt x="16353" y="95410"/>
                  </a:lnTo>
                  <a:lnTo>
                    <a:pt x="13600" y="96787"/>
                  </a:lnTo>
                  <a:lnTo>
                    <a:pt x="11113" y="96787"/>
                  </a:lnTo>
                  <a:lnTo>
                    <a:pt x="8486" y="97090"/>
                  </a:lnTo>
                  <a:lnTo>
                    <a:pt x="5570" y="95385"/>
                  </a:lnTo>
                  <a:lnTo>
                    <a:pt x="1453" y="91067"/>
                  </a:lnTo>
                  <a:lnTo>
                    <a:pt x="645" y="87746"/>
                  </a:lnTo>
                  <a:lnTo>
                    <a:pt x="1175" y="84905"/>
                  </a:lnTo>
                  <a:lnTo>
                    <a:pt x="658" y="82518"/>
                  </a:lnTo>
                  <a:lnTo>
                    <a:pt x="1642" y="80132"/>
                  </a:lnTo>
                  <a:lnTo>
                    <a:pt x="4029" y="76306"/>
                  </a:lnTo>
                  <a:lnTo>
                    <a:pt x="6681" y="74386"/>
                  </a:lnTo>
                  <a:lnTo>
                    <a:pt x="7325" y="72353"/>
                  </a:lnTo>
                  <a:lnTo>
                    <a:pt x="9055" y="70523"/>
                  </a:lnTo>
                  <a:lnTo>
                    <a:pt x="10683" y="68894"/>
                  </a:lnTo>
                  <a:lnTo>
                    <a:pt x="11870" y="69487"/>
                  </a:lnTo>
                  <a:lnTo>
                    <a:pt x="16328" y="67858"/>
                  </a:lnTo>
                  <a:lnTo>
                    <a:pt x="20457" y="67871"/>
                  </a:lnTo>
                  <a:lnTo>
                    <a:pt x="22490" y="67543"/>
                  </a:lnTo>
                  <a:lnTo>
                    <a:pt x="23639" y="67795"/>
                  </a:lnTo>
                  <a:lnTo>
                    <a:pt x="24005" y="70560"/>
                  </a:lnTo>
                  <a:lnTo>
                    <a:pt x="26619" y="71116"/>
                  </a:lnTo>
                  <a:lnTo>
                    <a:pt x="29334" y="73338"/>
                  </a:lnTo>
                  <a:lnTo>
                    <a:pt x="31152" y="71747"/>
                  </a:lnTo>
                  <a:lnTo>
                    <a:pt x="32894" y="71457"/>
                  </a:lnTo>
                  <a:lnTo>
                    <a:pt x="38349" y="73035"/>
                  </a:lnTo>
                  <a:lnTo>
                    <a:pt x="41784" y="72505"/>
                  </a:lnTo>
                  <a:lnTo>
                    <a:pt x="44739" y="71154"/>
                  </a:lnTo>
                  <a:lnTo>
                    <a:pt x="45648" y="67719"/>
                  </a:lnTo>
                  <a:lnTo>
                    <a:pt x="44461" y="65989"/>
                  </a:lnTo>
                  <a:lnTo>
                    <a:pt x="41910" y="67442"/>
                  </a:lnTo>
                  <a:lnTo>
                    <a:pt x="39347" y="66785"/>
                  </a:lnTo>
                  <a:lnTo>
                    <a:pt x="37819" y="65762"/>
                  </a:lnTo>
                  <a:lnTo>
                    <a:pt x="38715" y="63590"/>
                  </a:lnTo>
                  <a:lnTo>
                    <a:pt x="40067" y="62820"/>
                  </a:lnTo>
                  <a:lnTo>
                    <a:pt x="42466" y="62227"/>
                  </a:lnTo>
                  <a:lnTo>
                    <a:pt x="45610" y="63073"/>
                  </a:lnTo>
                  <a:lnTo>
                    <a:pt x="50244" y="62075"/>
                  </a:lnTo>
                  <a:lnTo>
                    <a:pt x="47946" y="60345"/>
                  </a:lnTo>
                  <a:lnTo>
                    <a:pt x="45458" y="57782"/>
                  </a:lnTo>
                  <a:lnTo>
                    <a:pt x="46304" y="55206"/>
                  </a:lnTo>
                  <a:lnTo>
                    <a:pt x="43501" y="56999"/>
                  </a:lnTo>
                  <a:lnTo>
                    <a:pt x="43602" y="58312"/>
                  </a:lnTo>
                  <a:lnTo>
                    <a:pt x="42289" y="58312"/>
                  </a:lnTo>
                  <a:lnTo>
                    <a:pt x="41632" y="55938"/>
                  </a:lnTo>
                  <a:lnTo>
                    <a:pt x="39511" y="56469"/>
                  </a:lnTo>
                  <a:lnTo>
                    <a:pt x="37832" y="60042"/>
                  </a:lnTo>
                  <a:lnTo>
                    <a:pt x="37933" y="62265"/>
                  </a:lnTo>
                  <a:lnTo>
                    <a:pt x="36632" y="62530"/>
                  </a:lnTo>
                  <a:lnTo>
                    <a:pt x="35167" y="62757"/>
                  </a:lnTo>
                  <a:lnTo>
                    <a:pt x="33639" y="64398"/>
                  </a:lnTo>
                  <a:lnTo>
                    <a:pt x="34776" y="65750"/>
                  </a:lnTo>
                  <a:lnTo>
                    <a:pt x="33829" y="66659"/>
                  </a:lnTo>
                  <a:lnTo>
                    <a:pt x="32427" y="65585"/>
                  </a:lnTo>
                  <a:lnTo>
                    <a:pt x="30988" y="61886"/>
                  </a:lnTo>
                  <a:lnTo>
                    <a:pt x="28033" y="58893"/>
                  </a:lnTo>
                  <a:lnTo>
                    <a:pt x="25242" y="56974"/>
                  </a:lnTo>
                  <a:lnTo>
                    <a:pt x="24636" y="59146"/>
                  </a:lnTo>
                  <a:lnTo>
                    <a:pt x="27136" y="61595"/>
                  </a:lnTo>
                  <a:lnTo>
                    <a:pt x="29712" y="63085"/>
                  </a:lnTo>
                  <a:lnTo>
                    <a:pt x="29574" y="63401"/>
                  </a:lnTo>
                  <a:lnTo>
                    <a:pt x="28172" y="62921"/>
                  </a:lnTo>
                  <a:lnTo>
                    <a:pt x="28172" y="64967"/>
                  </a:lnTo>
                  <a:lnTo>
                    <a:pt x="27541" y="65333"/>
                  </a:lnTo>
                  <a:lnTo>
                    <a:pt x="27541" y="64537"/>
                  </a:lnTo>
                  <a:lnTo>
                    <a:pt x="26720" y="63148"/>
                  </a:lnTo>
                  <a:lnTo>
                    <a:pt x="25255" y="61785"/>
                  </a:lnTo>
                  <a:lnTo>
                    <a:pt x="23273" y="59575"/>
                  </a:lnTo>
                  <a:lnTo>
                    <a:pt x="21467" y="59575"/>
                  </a:lnTo>
                  <a:lnTo>
                    <a:pt x="20141" y="60295"/>
                  </a:lnTo>
                  <a:lnTo>
                    <a:pt x="17515" y="59600"/>
                  </a:lnTo>
                  <a:lnTo>
                    <a:pt x="17174" y="61557"/>
                  </a:lnTo>
                  <a:lnTo>
                    <a:pt x="16277" y="61949"/>
                  </a:lnTo>
                  <a:lnTo>
                    <a:pt x="15179" y="63919"/>
                  </a:lnTo>
                  <a:lnTo>
                    <a:pt x="13386" y="66507"/>
                  </a:lnTo>
                  <a:lnTo>
                    <a:pt x="11391" y="66406"/>
                  </a:lnTo>
                  <a:lnTo>
                    <a:pt x="10065" y="67176"/>
                  </a:lnTo>
                  <a:lnTo>
                    <a:pt x="9143" y="66381"/>
                  </a:lnTo>
                  <a:lnTo>
                    <a:pt x="6719" y="65649"/>
                  </a:lnTo>
                  <a:lnTo>
                    <a:pt x="6719" y="60610"/>
                  </a:lnTo>
                  <a:lnTo>
                    <a:pt x="8827" y="59499"/>
                  </a:lnTo>
                  <a:lnTo>
                    <a:pt x="12413" y="59954"/>
                  </a:lnTo>
                  <a:lnTo>
                    <a:pt x="14156" y="58148"/>
                  </a:lnTo>
                  <a:lnTo>
                    <a:pt x="13070" y="55825"/>
                  </a:lnTo>
                  <a:lnTo>
                    <a:pt x="12110" y="55320"/>
                  </a:lnTo>
                  <a:lnTo>
                    <a:pt x="13045" y="55168"/>
                  </a:lnTo>
                  <a:lnTo>
                    <a:pt x="14749" y="55168"/>
                  </a:lnTo>
                  <a:lnTo>
                    <a:pt x="16694" y="53186"/>
                  </a:lnTo>
                  <a:lnTo>
                    <a:pt x="17616" y="49840"/>
                  </a:lnTo>
                  <a:lnTo>
                    <a:pt x="20381" y="48691"/>
                  </a:lnTo>
                  <a:lnTo>
                    <a:pt x="20608" y="45913"/>
                  </a:lnTo>
                  <a:lnTo>
                    <a:pt x="21568" y="44764"/>
                  </a:lnTo>
                  <a:lnTo>
                    <a:pt x="22250" y="45559"/>
                  </a:lnTo>
                  <a:lnTo>
                    <a:pt x="21442" y="48211"/>
                  </a:lnTo>
                  <a:lnTo>
                    <a:pt x="25924" y="48211"/>
                  </a:lnTo>
                  <a:lnTo>
                    <a:pt x="29788" y="47504"/>
                  </a:lnTo>
                  <a:lnTo>
                    <a:pt x="30558" y="44915"/>
                  </a:lnTo>
                  <a:lnTo>
                    <a:pt x="31733" y="43539"/>
                  </a:lnTo>
                  <a:lnTo>
                    <a:pt x="32023" y="41910"/>
                  </a:lnTo>
                  <a:lnTo>
                    <a:pt x="34687" y="41821"/>
                  </a:lnTo>
                  <a:lnTo>
                    <a:pt x="37390" y="40129"/>
                  </a:lnTo>
                  <a:lnTo>
                    <a:pt x="35369" y="38841"/>
                  </a:lnTo>
                  <a:lnTo>
                    <a:pt x="32768" y="39599"/>
                  </a:lnTo>
                  <a:lnTo>
                    <a:pt x="31253" y="39422"/>
                  </a:lnTo>
                  <a:lnTo>
                    <a:pt x="30205" y="36303"/>
                  </a:lnTo>
                  <a:lnTo>
                    <a:pt x="33147" y="32604"/>
                  </a:lnTo>
                  <a:lnTo>
                    <a:pt x="31202" y="31215"/>
                  </a:lnTo>
                  <a:lnTo>
                    <a:pt x="29586" y="32591"/>
                  </a:lnTo>
                  <a:lnTo>
                    <a:pt x="28955" y="34372"/>
                  </a:lnTo>
                  <a:lnTo>
                    <a:pt x="27136" y="35874"/>
                  </a:lnTo>
                  <a:lnTo>
                    <a:pt x="26897" y="38425"/>
                  </a:lnTo>
                  <a:lnTo>
                    <a:pt x="28462" y="40723"/>
                  </a:lnTo>
                  <a:cubicBezTo>
                    <a:pt x="28361" y="41241"/>
                    <a:pt x="28071" y="42667"/>
                    <a:pt x="28071" y="42933"/>
                  </a:cubicBezTo>
                  <a:cubicBezTo>
                    <a:pt x="28008" y="43147"/>
                    <a:pt x="27288" y="44233"/>
                    <a:pt x="26619" y="45155"/>
                  </a:cubicBezTo>
                  <a:lnTo>
                    <a:pt x="24131" y="44902"/>
                  </a:lnTo>
                  <a:lnTo>
                    <a:pt x="24308" y="43640"/>
                  </a:lnTo>
                  <a:lnTo>
                    <a:pt x="22553" y="40622"/>
                  </a:lnTo>
                  <a:lnTo>
                    <a:pt x="21076" y="42465"/>
                  </a:lnTo>
                  <a:lnTo>
                    <a:pt x="19687" y="42718"/>
                  </a:lnTo>
                  <a:lnTo>
                    <a:pt x="18740" y="39321"/>
                  </a:lnTo>
                  <a:lnTo>
                    <a:pt x="19510" y="37680"/>
                  </a:lnTo>
                  <a:lnTo>
                    <a:pt x="21985" y="35205"/>
                  </a:lnTo>
                  <a:lnTo>
                    <a:pt x="23386" y="32326"/>
                  </a:lnTo>
                  <a:lnTo>
                    <a:pt x="25874" y="28790"/>
                  </a:lnTo>
                  <a:lnTo>
                    <a:pt x="29712" y="24750"/>
                  </a:lnTo>
                  <a:lnTo>
                    <a:pt x="33021" y="23639"/>
                  </a:lnTo>
                  <a:lnTo>
                    <a:pt x="35294" y="24232"/>
                  </a:lnTo>
                  <a:lnTo>
                    <a:pt x="38008" y="25381"/>
                  </a:lnTo>
                  <a:lnTo>
                    <a:pt x="41481" y="27212"/>
                  </a:lnTo>
                  <a:lnTo>
                    <a:pt x="42188" y="29068"/>
                  </a:lnTo>
                  <a:lnTo>
                    <a:pt x="41039" y="29813"/>
                  </a:lnTo>
                  <a:lnTo>
                    <a:pt x="36556" y="28942"/>
                  </a:lnTo>
                  <a:lnTo>
                    <a:pt x="39284" y="30975"/>
                  </a:lnTo>
                  <a:lnTo>
                    <a:pt x="40976" y="34245"/>
                  </a:lnTo>
                  <a:lnTo>
                    <a:pt x="41910" y="32781"/>
                  </a:lnTo>
                  <a:lnTo>
                    <a:pt x="44436" y="32907"/>
                  </a:lnTo>
                  <a:lnTo>
                    <a:pt x="43135" y="30886"/>
                  </a:lnTo>
                  <a:lnTo>
                    <a:pt x="45181" y="29712"/>
                  </a:lnTo>
                  <a:lnTo>
                    <a:pt x="45471" y="27237"/>
                  </a:lnTo>
                  <a:lnTo>
                    <a:pt x="46191" y="27528"/>
                  </a:lnTo>
                  <a:lnTo>
                    <a:pt x="46809" y="30634"/>
                  </a:lnTo>
                  <a:lnTo>
                    <a:pt x="49082" y="27982"/>
                  </a:lnTo>
                  <a:lnTo>
                    <a:pt x="52971" y="25924"/>
                  </a:lnTo>
                  <a:lnTo>
                    <a:pt x="56330" y="25217"/>
                  </a:lnTo>
                  <a:lnTo>
                    <a:pt x="55648" y="23815"/>
                  </a:lnTo>
                  <a:lnTo>
                    <a:pt x="55863" y="23159"/>
                  </a:lnTo>
                  <a:lnTo>
                    <a:pt x="58224" y="23714"/>
                  </a:lnTo>
                  <a:lnTo>
                    <a:pt x="61596" y="25406"/>
                  </a:lnTo>
                  <a:lnTo>
                    <a:pt x="61596" y="23171"/>
                  </a:lnTo>
                  <a:lnTo>
                    <a:pt x="59449" y="21277"/>
                  </a:lnTo>
                  <a:lnTo>
                    <a:pt x="59500" y="18828"/>
                  </a:lnTo>
                  <a:lnTo>
                    <a:pt x="60245" y="15532"/>
                  </a:lnTo>
                  <a:lnTo>
                    <a:pt x="61457" y="15987"/>
                  </a:lnTo>
                  <a:lnTo>
                    <a:pt x="62252" y="17944"/>
                  </a:lnTo>
                  <a:lnTo>
                    <a:pt x="63300" y="20899"/>
                  </a:lnTo>
                  <a:lnTo>
                    <a:pt x="64614" y="24333"/>
                  </a:lnTo>
                  <a:lnTo>
                    <a:pt x="63464" y="26530"/>
                  </a:lnTo>
                  <a:lnTo>
                    <a:pt x="65813" y="27364"/>
                  </a:lnTo>
                  <a:lnTo>
                    <a:pt x="67114" y="25659"/>
                  </a:lnTo>
                  <a:lnTo>
                    <a:pt x="66470" y="24270"/>
                  </a:lnTo>
                  <a:cubicBezTo>
                    <a:pt x="67215" y="24106"/>
                    <a:pt x="67947" y="23879"/>
                    <a:pt x="68667" y="23601"/>
                  </a:cubicBezTo>
                  <a:lnTo>
                    <a:pt x="69134" y="23386"/>
                  </a:lnTo>
                  <a:lnTo>
                    <a:pt x="67530" y="22060"/>
                  </a:lnTo>
                  <a:lnTo>
                    <a:pt x="65952" y="21770"/>
                  </a:lnTo>
                  <a:lnTo>
                    <a:pt x="64715" y="17982"/>
                  </a:lnTo>
                  <a:lnTo>
                    <a:pt x="65864" y="17211"/>
                  </a:lnTo>
                  <a:lnTo>
                    <a:pt x="66407" y="15696"/>
                  </a:lnTo>
                  <a:lnTo>
                    <a:pt x="69071" y="17275"/>
                  </a:lnTo>
                  <a:lnTo>
                    <a:pt x="70750" y="16252"/>
                  </a:lnTo>
                  <a:lnTo>
                    <a:pt x="68313" y="14964"/>
                  </a:lnTo>
                  <a:lnTo>
                    <a:pt x="67152" y="13726"/>
                  </a:lnTo>
                  <a:lnTo>
                    <a:pt x="70321" y="11946"/>
                  </a:lnTo>
                  <a:lnTo>
                    <a:pt x="69033" y="10683"/>
                  </a:lnTo>
                  <a:lnTo>
                    <a:pt x="70460" y="7943"/>
                  </a:lnTo>
                  <a:lnTo>
                    <a:pt x="73743" y="5481"/>
                  </a:lnTo>
                  <a:lnTo>
                    <a:pt x="74501" y="2968"/>
                  </a:lnTo>
                  <a:lnTo>
                    <a:pt x="75624" y="1554"/>
                  </a:lnTo>
                  <a:lnTo>
                    <a:pt x="77468" y="1554"/>
                  </a:lnTo>
                  <a:lnTo>
                    <a:pt x="78554" y="4206"/>
                  </a:lnTo>
                  <a:lnTo>
                    <a:pt x="80019" y="2097"/>
                  </a:lnTo>
                  <a:lnTo>
                    <a:pt x="81786" y="784"/>
                  </a:lnTo>
                  <a:close/>
                  <a:moveTo>
                    <a:pt x="81786" y="1"/>
                  </a:moveTo>
                  <a:lnTo>
                    <a:pt x="79614" y="1605"/>
                  </a:lnTo>
                  <a:lnTo>
                    <a:pt x="78705" y="2880"/>
                  </a:lnTo>
                  <a:lnTo>
                    <a:pt x="77910" y="910"/>
                  </a:lnTo>
                  <a:lnTo>
                    <a:pt x="75334" y="910"/>
                  </a:lnTo>
                  <a:lnTo>
                    <a:pt x="73983" y="2615"/>
                  </a:lnTo>
                  <a:lnTo>
                    <a:pt x="73213" y="5090"/>
                  </a:lnTo>
                  <a:lnTo>
                    <a:pt x="70043" y="7476"/>
                  </a:lnTo>
                  <a:lnTo>
                    <a:pt x="68263" y="10784"/>
                  </a:lnTo>
                  <a:lnTo>
                    <a:pt x="69286" y="11794"/>
                  </a:lnTo>
                  <a:lnTo>
                    <a:pt x="66154" y="13562"/>
                  </a:lnTo>
                  <a:lnTo>
                    <a:pt x="67897" y="15431"/>
                  </a:lnTo>
                  <a:lnTo>
                    <a:pt x="69475" y="16277"/>
                  </a:lnTo>
                  <a:lnTo>
                    <a:pt x="69071" y="16517"/>
                  </a:lnTo>
                  <a:lnTo>
                    <a:pt x="66066" y="14737"/>
                  </a:lnTo>
                  <a:lnTo>
                    <a:pt x="65346" y="16795"/>
                  </a:lnTo>
                  <a:lnTo>
                    <a:pt x="63970" y="17704"/>
                  </a:lnTo>
                  <a:lnTo>
                    <a:pt x="65472" y="22313"/>
                  </a:lnTo>
                  <a:lnTo>
                    <a:pt x="67253" y="22654"/>
                  </a:lnTo>
                  <a:lnTo>
                    <a:pt x="67934" y="23209"/>
                  </a:lnTo>
                  <a:cubicBezTo>
                    <a:pt x="67290" y="23411"/>
                    <a:pt x="66634" y="23588"/>
                    <a:pt x="65965" y="23727"/>
                  </a:cubicBezTo>
                  <a:lnTo>
                    <a:pt x="65573" y="23803"/>
                  </a:lnTo>
                  <a:lnTo>
                    <a:pt x="66394" y="25571"/>
                  </a:lnTo>
                  <a:lnTo>
                    <a:pt x="65611" y="26606"/>
                  </a:lnTo>
                  <a:lnTo>
                    <a:pt x="64386" y="26177"/>
                  </a:lnTo>
                  <a:lnTo>
                    <a:pt x="65333" y="24371"/>
                  </a:lnTo>
                  <a:lnTo>
                    <a:pt x="63906" y="20671"/>
                  </a:lnTo>
                  <a:lnTo>
                    <a:pt x="62858" y="17717"/>
                  </a:lnTo>
                  <a:lnTo>
                    <a:pt x="61962" y="15482"/>
                  </a:lnTo>
                  <a:lnTo>
                    <a:pt x="59815" y="14686"/>
                  </a:lnTo>
                  <a:lnTo>
                    <a:pt x="58894" y="18714"/>
                  </a:lnTo>
                  <a:lnTo>
                    <a:pt x="58830" y="21555"/>
                  </a:lnTo>
                  <a:lnTo>
                    <a:pt x="60990" y="23449"/>
                  </a:lnTo>
                  <a:lnTo>
                    <a:pt x="60990" y="24371"/>
                  </a:lnTo>
                  <a:lnTo>
                    <a:pt x="58502" y="23121"/>
                  </a:lnTo>
                  <a:lnTo>
                    <a:pt x="55459" y="22401"/>
                  </a:lnTo>
                  <a:lnTo>
                    <a:pt x="54992" y="23853"/>
                  </a:lnTo>
                  <a:lnTo>
                    <a:pt x="55434" y="24762"/>
                  </a:lnTo>
                  <a:lnTo>
                    <a:pt x="52807" y="25305"/>
                  </a:lnTo>
                  <a:lnTo>
                    <a:pt x="48729" y="27439"/>
                  </a:lnTo>
                  <a:lnTo>
                    <a:pt x="47176" y="29232"/>
                  </a:lnTo>
                  <a:lnTo>
                    <a:pt x="46746" y="27073"/>
                  </a:lnTo>
                  <a:lnTo>
                    <a:pt x="44941" y="26316"/>
                  </a:lnTo>
                  <a:lnTo>
                    <a:pt x="44600" y="29321"/>
                  </a:lnTo>
                  <a:lnTo>
                    <a:pt x="42238" y="30672"/>
                  </a:lnTo>
                  <a:lnTo>
                    <a:pt x="43249" y="32212"/>
                  </a:lnTo>
                  <a:lnTo>
                    <a:pt x="41582" y="32137"/>
                  </a:lnTo>
                  <a:lnTo>
                    <a:pt x="41039" y="32983"/>
                  </a:lnTo>
                  <a:lnTo>
                    <a:pt x="39814" y="30634"/>
                  </a:lnTo>
                  <a:lnTo>
                    <a:pt x="39145" y="30078"/>
                  </a:lnTo>
                  <a:lnTo>
                    <a:pt x="41178" y="30482"/>
                  </a:lnTo>
                  <a:lnTo>
                    <a:pt x="42971" y="29321"/>
                  </a:lnTo>
                  <a:lnTo>
                    <a:pt x="41999" y="26770"/>
                  </a:lnTo>
                  <a:lnTo>
                    <a:pt x="38299" y="24813"/>
                  </a:lnTo>
                  <a:lnTo>
                    <a:pt x="35496" y="23639"/>
                  </a:lnTo>
                  <a:lnTo>
                    <a:pt x="32983" y="22982"/>
                  </a:lnTo>
                  <a:lnTo>
                    <a:pt x="29359" y="24194"/>
                  </a:lnTo>
                  <a:lnTo>
                    <a:pt x="25381" y="28386"/>
                  </a:lnTo>
                  <a:lnTo>
                    <a:pt x="22831" y="32010"/>
                  </a:lnTo>
                  <a:lnTo>
                    <a:pt x="21492" y="34801"/>
                  </a:lnTo>
                  <a:lnTo>
                    <a:pt x="19005" y="37276"/>
                  </a:lnTo>
                  <a:lnTo>
                    <a:pt x="18058" y="39258"/>
                  </a:lnTo>
                  <a:lnTo>
                    <a:pt x="19219" y="43438"/>
                  </a:lnTo>
                  <a:lnTo>
                    <a:pt x="21404" y="43046"/>
                  </a:lnTo>
                  <a:lnTo>
                    <a:pt x="22452" y="41733"/>
                  </a:lnTo>
                  <a:lnTo>
                    <a:pt x="23639" y="43766"/>
                  </a:lnTo>
                  <a:lnTo>
                    <a:pt x="23399" y="45458"/>
                  </a:lnTo>
                  <a:lnTo>
                    <a:pt x="26909" y="45824"/>
                  </a:lnTo>
                  <a:lnTo>
                    <a:pt x="27010" y="45673"/>
                  </a:lnTo>
                  <a:cubicBezTo>
                    <a:pt x="28702" y="43387"/>
                    <a:pt x="28702" y="43072"/>
                    <a:pt x="28702" y="42970"/>
                  </a:cubicBezTo>
                  <a:cubicBezTo>
                    <a:pt x="28702" y="42794"/>
                    <a:pt x="28904" y="41683"/>
                    <a:pt x="29106" y="40723"/>
                  </a:cubicBezTo>
                  <a:lnTo>
                    <a:pt x="29144" y="40597"/>
                  </a:lnTo>
                  <a:lnTo>
                    <a:pt x="27566" y="38261"/>
                  </a:lnTo>
                  <a:lnTo>
                    <a:pt x="27743" y="36190"/>
                  </a:lnTo>
                  <a:lnTo>
                    <a:pt x="29498" y="34750"/>
                  </a:lnTo>
                  <a:lnTo>
                    <a:pt x="30129" y="32957"/>
                  </a:lnTo>
                  <a:lnTo>
                    <a:pt x="31240" y="32010"/>
                  </a:lnTo>
                  <a:lnTo>
                    <a:pt x="32238" y="32730"/>
                  </a:lnTo>
                  <a:lnTo>
                    <a:pt x="29510" y="36177"/>
                  </a:lnTo>
                  <a:lnTo>
                    <a:pt x="30773" y="39991"/>
                  </a:lnTo>
                  <a:lnTo>
                    <a:pt x="32831" y="40243"/>
                  </a:lnTo>
                  <a:lnTo>
                    <a:pt x="35281" y="39523"/>
                  </a:lnTo>
                  <a:lnTo>
                    <a:pt x="36203" y="40129"/>
                  </a:lnTo>
                  <a:lnTo>
                    <a:pt x="34498" y="41190"/>
                  </a:lnTo>
                  <a:lnTo>
                    <a:pt x="31493" y="41291"/>
                  </a:lnTo>
                  <a:lnTo>
                    <a:pt x="31139" y="43248"/>
                  </a:lnTo>
                  <a:lnTo>
                    <a:pt x="30041" y="44549"/>
                  </a:lnTo>
                  <a:lnTo>
                    <a:pt x="29296" y="46948"/>
                  </a:lnTo>
                  <a:lnTo>
                    <a:pt x="25861" y="47592"/>
                  </a:lnTo>
                  <a:lnTo>
                    <a:pt x="22288" y="47592"/>
                  </a:lnTo>
                  <a:lnTo>
                    <a:pt x="22957" y="45420"/>
                  </a:lnTo>
                  <a:lnTo>
                    <a:pt x="21543" y="43804"/>
                  </a:lnTo>
                  <a:lnTo>
                    <a:pt x="19990" y="45660"/>
                  </a:lnTo>
                  <a:lnTo>
                    <a:pt x="19775" y="48261"/>
                  </a:lnTo>
                  <a:lnTo>
                    <a:pt x="17085" y="49385"/>
                  </a:lnTo>
                  <a:lnTo>
                    <a:pt x="16113" y="52857"/>
                  </a:lnTo>
                  <a:lnTo>
                    <a:pt x="14484" y="54524"/>
                  </a:lnTo>
                  <a:lnTo>
                    <a:pt x="12982" y="54524"/>
                  </a:lnTo>
                  <a:lnTo>
                    <a:pt x="10178" y="55004"/>
                  </a:lnTo>
                  <a:lnTo>
                    <a:pt x="12590" y="56279"/>
                  </a:lnTo>
                  <a:lnTo>
                    <a:pt x="13398" y="58022"/>
                  </a:lnTo>
                  <a:lnTo>
                    <a:pt x="12186" y="59285"/>
                  </a:lnTo>
                  <a:lnTo>
                    <a:pt x="8714" y="58855"/>
                  </a:lnTo>
                  <a:lnTo>
                    <a:pt x="6100" y="60232"/>
                  </a:lnTo>
                  <a:lnTo>
                    <a:pt x="6100" y="66116"/>
                  </a:lnTo>
                  <a:lnTo>
                    <a:pt x="8777" y="66899"/>
                  </a:lnTo>
                  <a:lnTo>
                    <a:pt x="10002" y="67947"/>
                  </a:lnTo>
                  <a:lnTo>
                    <a:pt x="11555" y="67038"/>
                  </a:lnTo>
                  <a:lnTo>
                    <a:pt x="13714" y="67151"/>
                  </a:lnTo>
                  <a:lnTo>
                    <a:pt x="15709" y="64247"/>
                  </a:lnTo>
                  <a:lnTo>
                    <a:pt x="16719" y="62441"/>
                  </a:lnTo>
                  <a:lnTo>
                    <a:pt x="17729" y="61999"/>
                  </a:lnTo>
                  <a:lnTo>
                    <a:pt x="18020" y="60383"/>
                  </a:lnTo>
                  <a:lnTo>
                    <a:pt x="20229" y="60964"/>
                  </a:lnTo>
                  <a:lnTo>
                    <a:pt x="21631" y="60194"/>
                  </a:lnTo>
                  <a:lnTo>
                    <a:pt x="22982" y="60194"/>
                  </a:lnTo>
                  <a:lnTo>
                    <a:pt x="24800" y="62227"/>
                  </a:lnTo>
                  <a:lnTo>
                    <a:pt x="26202" y="63502"/>
                  </a:lnTo>
                  <a:lnTo>
                    <a:pt x="26909" y="64702"/>
                  </a:lnTo>
                  <a:lnTo>
                    <a:pt x="26909" y="66444"/>
                  </a:lnTo>
                  <a:lnTo>
                    <a:pt x="28803" y="65333"/>
                  </a:lnTo>
                  <a:lnTo>
                    <a:pt x="28803" y="63805"/>
                  </a:lnTo>
                  <a:lnTo>
                    <a:pt x="29927" y="64171"/>
                  </a:lnTo>
                  <a:lnTo>
                    <a:pt x="30521" y="62807"/>
                  </a:lnTo>
                  <a:lnTo>
                    <a:pt x="27553" y="61115"/>
                  </a:lnTo>
                  <a:lnTo>
                    <a:pt x="25343" y="58956"/>
                  </a:lnTo>
                  <a:lnTo>
                    <a:pt x="25609" y="57997"/>
                  </a:lnTo>
                  <a:lnTo>
                    <a:pt x="27629" y="59386"/>
                  </a:lnTo>
                  <a:lnTo>
                    <a:pt x="30432" y="62176"/>
                  </a:lnTo>
                  <a:lnTo>
                    <a:pt x="31910" y="65977"/>
                  </a:lnTo>
                  <a:lnTo>
                    <a:pt x="33879" y="67492"/>
                  </a:lnTo>
                  <a:lnTo>
                    <a:pt x="35660" y="65800"/>
                  </a:lnTo>
                  <a:lnTo>
                    <a:pt x="34498" y="64424"/>
                  </a:lnTo>
                  <a:lnTo>
                    <a:pt x="35496" y="63338"/>
                  </a:lnTo>
                  <a:lnTo>
                    <a:pt x="36758" y="63148"/>
                  </a:lnTo>
                  <a:lnTo>
                    <a:pt x="38602" y="62782"/>
                  </a:lnTo>
                  <a:lnTo>
                    <a:pt x="38488" y="60168"/>
                  </a:lnTo>
                  <a:lnTo>
                    <a:pt x="39966" y="57012"/>
                  </a:lnTo>
                  <a:lnTo>
                    <a:pt x="41203" y="56696"/>
                  </a:lnTo>
                  <a:lnTo>
                    <a:pt x="41809" y="58944"/>
                  </a:lnTo>
                  <a:lnTo>
                    <a:pt x="44284" y="58944"/>
                  </a:lnTo>
                  <a:lnTo>
                    <a:pt x="44158" y="57315"/>
                  </a:lnTo>
                  <a:lnTo>
                    <a:pt x="45155" y="56683"/>
                  </a:lnTo>
                  <a:lnTo>
                    <a:pt x="44739" y="57946"/>
                  </a:lnTo>
                  <a:lnTo>
                    <a:pt x="47529" y="60812"/>
                  </a:lnTo>
                  <a:lnTo>
                    <a:pt x="48767" y="61747"/>
                  </a:lnTo>
                  <a:lnTo>
                    <a:pt x="45635" y="62416"/>
                  </a:lnTo>
                  <a:lnTo>
                    <a:pt x="42478" y="61570"/>
                  </a:lnTo>
                  <a:lnTo>
                    <a:pt x="39877" y="62214"/>
                  </a:lnTo>
                  <a:lnTo>
                    <a:pt x="38223" y="63136"/>
                  </a:lnTo>
                  <a:lnTo>
                    <a:pt x="37036" y="66002"/>
                  </a:lnTo>
                  <a:lnTo>
                    <a:pt x="39044" y="67341"/>
                  </a:lnTo>
                  <a:lnTo>
                    <a:pt x="41999" y="68111"/>
                  </a:lnTo>
                  <a:lnTo>
                    <a:pt x="44284" y="66823"/>
                  </a:lnTo>
                  <a:lnTo>
                    <a:pt x="44979" y="67833"/>
                  </a:lnTo>
                  <a:lnTo>
                    <a:pt x="44208" y="70712"/>
                  </a:lnTo>
                  <a:lnTo>
                    <a:pt x="41658" y="71886"/>
                  </a:lnTo>
                  <a:lnTo>
                    <a:pt x="38400" y="72391"/>
                  </a:lnTo>
                  <a:lnTo>
                    <a:pt x="32932" y="70813"/>
                  </a:lnTo>
                  <a:lnTo>
                    <a:pt x="30887" y="71154"/>
                  </a:lnTo>
                  <a:lnTo>
                    <a:pt x="29334" y="72518"/>
                  </a:lnTo>
                  <a:lnTo>
                    <a:pt x="26922" y="70535"/>
                  </a:lnTo>
                  <a:lnTo>
                    <a:pt x="24586" y="70030"/>
                  </a:lnTo>
                  <a:lnTo>
                    <a:pt x="24207" y="67277"/>
                  </a:lnTo>
                  <a:lnTo>
                    <a:pt x="22515" y="66899"/>
                  </a:lnTo>
                  <a:lnTo>
                    <a:pt x="20406" y="67252"/>
                  </a:lnTo>
                  <a:lnTo>
                    <a:pt x="16227" y="67227"/>
                  </a:lnTo>
                  <a:lnTo>
                    <a:pt x="11908" y="68805"/>
                  </a:lnTo>
                  <a:lnTo>
                    <a:pt x="10570" y="68136"/>
                  </a:lnTo>
                  <a:lnTo>
                    <a:pt x="8613" y="70081"/>
                  </a:lnTo>
                  <a:lnTo>
                    <a:pt x="6782" y="72025"/>
                  </a:lnTo>
                  <a:lnTo>
                    <a:pt x="6163" y="73995"/>
                  </a:lnTo>
                  <a:lnTo>
                    <a:pt x="3612" y="75826"/>
                  </a:lnTo>
                  <a:lnTo>
                    <a:pt x="1087" y="79854"/>
                  </a:lnTo>
                  <a:lnTo>
                    <a:pt x="1" y="82468"/>
                  </a:lnTo>
                  <a:lnTo>
                    <a:pt x="531" y="84917"/>
                  </a:lnTo>
                  <a:lnTo>
                    <a:pt x="14" y="87758"/>
                  </a:lnTo>
                  <a:lnTo>
                    <a:pt x="885" y="91382"/>
                  </a:lnTo>
                  <a:lnTo>
                    <a:pt x="5140" y="95852"/>
                  </a:lnTo>
                  <a:lnTo>
                    <a:pt x="8347" y="97746"/>
                  </a:lnTo>
                  <a:lnTo>
                    <a:pt x="11151" y="97418"/>
                  </a:lnTo>
                  <a:lnTo>
                    <a:pt x="13752" y="97418"/>
                  </a:lnTo>
                  <a:lnTo>
                    <a:pt x="16467" y="96054"/>
                  </a:lnTo>
                  <a:lnTo>
                    <a:pt x="18525" y="96294"/>
                  </a:lnTo>
                  <a:lnTo>
                    <a:pt x="19497" y="97923"/>
                  </a:lnTo>
                  <a:lnTo>
                    <a:pt x="22338" y="97784"/>
                  </a:lnTo>
                  <a:lnTo>
                    <a:pt x="23336" y="99400"/>
                  </a:lnTo>
                  <a:lnTo>
                    <a:pt x="22906" y="103492"/>
                  </a:lnTo>
                  <a:lnTo>
                    <a:pt x="25066" y="106686"/>
                  </a:lnTo>
                  <a:lnTo>
                    <a:pt x="25659" y="109717"/>
                  </a:lnTo>
                  <a:lnTo>
                    <a:pt x="25659" y="112457"/>
                  </a:lnTo>
                  <a:lnTo>
                    <a:pt x="23765" y="115083"/>
                  </a:lnTo>
                  <a:lnTo>
                    <a:pt x="23765" y="117697"/>
                  </a:lnTo>
                  <a:lnTo>
                    <a:pt x="25659" y="120437"/>
                  </a:lnTo>
                  <a:lnTo>
                    <a:pt x="25659" y="124010"/>
                  </a:lnTo>
                  <a:lnTo>
                    <a:pt x="27692" y="126675"/>
                  </a:lnTo>
                  <a:lnTo>
                    <a:pt x="28778" y="128733"/>
                  </a:lnTo>
                  <a:lnTo>
                    <a:pt x="29157" y="130993"/>
                  </a:lnTo>
                  <a:lnTo>
                    <a:pt x="31051" y="133998"/>
                  </a:lnTo>
                  <a:lnTo>
                    <a:pt x="35849" y="133998"/>
                  </a:lnTo>
                  <a:lnTo>
                    <a:pt x="38501" y="132003"/>
                  </a:lnTo>
                  <a:lnTo>
                    <a:pt x="40193" y="130160"/>
                  </a:lnTo>
                  <a:lnTo>
                    <a:pt x="42769" y="127243"/>
                  </a:lnTo>
                  <a:lnTo>
                    <a:pt x="43362" y="124541"/>
                  </a:lnTo>
                  <a:lnTo>
                    <a:pt x="44865" y="124541"/>
                  </a:lnTo>
                  <a:lnTo>
                    <a:pt x="45206" y="120121"/>
                  </a:lnTo>
                  <a:lnTo>
                    <a:pt x="45206" y="119010"/>
                  </a:lnTo>
                  <a:lnTo>
                    <a:pt x="49183" y="115954"/>
                  </a:lnTo>
                  <a:lnTo>
                    <a:pt x="50888" y="113379"/>
                  </a:lnTo>
                  <a:lnTo>
                    <a:pt x="50888" y="110651"/>
                  </a:lnTo>
                  <a:lnTo>
                    <a:pt x="50042" y="108606"/>
                  </a:lnTo>
                  <a:lnTo>
                    <a:pt x="50092" y="106295"/>
                  </a:lnTo>
                  <a:lnTo>
                    <a:pt x="49600" y="104969"/>
                  </a:lnTo>
                  <a:lnTo>
                    <a:pt x="52239" y="102570"/>
                  </a:lnTo>
                  <a:lnTo>
                    <a:pt x="54853" y="99653"/>
                  </a:lnTo>
                  <a:lnTo>
                    <a:pt x="58149" y="97645"/>
                  </a:lnTo>
                  <a:lnTo>
                    <a:pt x="58186" y="97570"/>
                  </a:lnTo>
                  <a:cubicBezTo>
                    <a:pt x="58641" y="96761"/>
                    <a:pt x="59702" y="94817"/>
                    <a:pt x="59702" y="94362"/>
                  </a:cubicBezTo>
                  <a:cubicBezTo>
                    <a:pt x="59702" y="94148"/>
                    <a:pt x="60131" y="92948"/>
                    <a:pt x="60522" y="91963"/>
                  </a:cubicBezTo>
                  <a:lnTo>
                    <a:pt x="60573" y="91862"/>
                  </a:lnTo>
                  <a:lnTo>
                    <a:pt x="59904" y="89716"/>
                  </a:lnTo>
                  <a:lnTo>
                    <a:pt x="58149" y="90587"/>
                  </a:lnTo>
                  <a:lnTo>
                    <a:pt x="54411" y="91117"/>
                  </a:lnTo>
                  <a:lnTo>
                    <a:pt x="53375" y="91610"/>
                  </a:lnTo>
                  <a:lnTo>
                    <a:pt x="52858" y="90031"/>
                  </a:lnTo>
                  <a:lnTo>
                    <a:pt x="52327" y="88870"/>
                  </a:lnTo>
                  <a:lnTo>
                    <a:pt x="50118" y="86748"/>
                  </a:lnTo>
                  <a:lnTo>
                    <a:pt x="48830" y="85852"/>
                  </a:lnTo>
                  <a:lnTo>
                    <a:pt x="46772" y="81104"/>
                  </a:lnTo>
                  <a:lnTo>
                    <a:pt x="45913" y="79917"/>
                  </a:lnTo>
                  <a:lnTo>
                    <a:pt x="44852" y="77076"/>
                  </a:lnTo>
                  <a:lnTo>
                    <a:pt x="44309" y="76142"/>
                  </a:lnTo>
                  <a:lnTo>
                    <a:pt x="44890" y="75927"/>
                  </a:lnTo>
                  <a:lnTo>
                    <a:pt x="47264" y="79185"/>
                  </a:lnTo>
                  <a:lnTo>
                    <a:pt x="48716" y="81470"/>
                  </a:lnTo>
                  <a:lnTo>
                    <a:pt x="49562" y="83945"/>
                  </a:lnTo>
                  <a:lnTo>
                    <a:pt x="51570" y="85523"/>
                  </a:lnTo>
                  <a:lnTo>
                    <a:pt x="52795" y="88478"/>
                  </a:lnTo>
                  <a:lnTo>
                    <a:pt x="53439" y="90271"/>
                  </a:lnTo>
                  <a:lnTo>
                    <a:pt x="57189" y="88579"/>
                  </a:lnTo>
                  <a:lnTo>
                    <a:pt x="60939" y="87746"/>
                  </a:lnTo>
                  <a:lnTo>
                    <a:pt x="65005" y="85675"/>
                  </a:lnTo>
                  <a:lnTo>
                    <a:pt x="66230" y="83453"/>
                  </a:lnTo>
                  <a:lnTo>
                    <a:pt x="67139" y="81154"/>
                  </a:lnTo>
                  <a:lnTo>
                    <a:pt x="65422" y="79437"/>
                  </a:lnTo>
                  <a:lnTo>
                    <a:pt x="63932" y="77821"/>
                  </a:lnTo>
                  <a:lnTo>
                    <a:pt x="61356" y="78616"/>
                  </a:lnTo>
                  <a:lnTo>
                    <a:pt x="59487" y="78705"/>
                  </a:lnTo>
                  <a:lnTo>
                    <a:pt x="58325" y="76571"/>
                  </a:lnTo>
                  <a:lnTo>
                    <a:pt x="56570" y="75094"/>
                  </a:lnTo>
                  <a:lnTo>
                    <a:pt x="57189" y="74045"/>
                  </a:lnTo>
                  <a:lnTo>
                    <a:pt x="59790" y="76154"/>
                  </a:lnTo>
                  <a:lnTo>
                    <a:pt x="61886" y="77303"/>
                  </a:lnTo>
                  <a:lnTo>
                    <a:pt x="63742" y="77442"/>
                  </a:lnTo>
                  <a:lnTo>
                    <a:pt x="65472" y="78364"/>
                  </a:lnTo>
                  <a:lnTo>
                    <a:pt x="68351" y="78818"/>
                  </a:lnTo>
                  <a:lnTo>
                    <a:pt x="71634" y="78414"/>
                  </a:lnTo>
                  <a:lnTo>
                    <a:pt x="74109" y="80195"/>
                  </a:lnTo>
                  <a:lnTo>
                    <a:pt x="75511" y="82569"/>
                  </a:lnTo>
                  <a:lnTo>
                    <a:pt x="77089" y="82834"/>
                  </a:lnTo>
                  <a:lnTo>
                    <a:pt x="78074" y="81697"/>
                  </a:lnTo>
                  <a:lnTo>
                    <a:pt x="78541" y="83617"/>
                  </a:lnTo>
                  <a:lnTo>
                    <a:pt x="79173" y="86357"/>
                  </a:lnTo>
                  <a:lnTo>
                    <a:pt x="80562" y="89349"/>
                  </a:lnTo>
                  <a:lnTo>
                    <a:pt x="82014" y="92670"/>
                  </a:lnTo>
                  <a:lnTo>
                    <a:pt x="82721" y="95246"/>
                  </a:lnTo>
                  <a:lnTo>
                    <a:pt x="84930" y="91723"/>
                  </a:lnTo>
                  <a:lnTo>
                    <a:pt x="84930" y="88668"/>
                  </a:lnTo>
                  <a:lnTo>
                    <a:pt x="85802" y="87215"/>
                  </a:lnTo>
                  <a:lnTo>
                    <a:pt x="87822" y="85460"/>
                  </a:lnTo>
                  <a:lnTo>
                    <a:pt x="90840" y="82720"/>
                  </a:lnTo>
                  <a:lnTo>
                    <a:pt x="92115" y="80990"/>
                  </a:lnTo>
                  <a:lnTo>
                    <a:pt x="94451" y="80447"/>
                  </a:lnTo>
                  <a:lnTo>
                    <a:pt x="95158" y="83339"/>
                  </a:lnTo>
                  <a:lnTo>
                    <a:pt x="96914" y="84160"/>
                  </a:lnTo>
                  <a:lnTo>
                    <a:pt x="96914" y="87885"/>
                  </a:lnTo>
                  <a:lnTo>
                    <a:pt x="99035" y="86622"/>
                  </a:lnTo>
                  <a:lnTo>
                    <a:pt x="100702" y="90132"/>
                  </a:lnTo>
                  <a:lnTo>
                    <a:pt x="100702" y="94451"/>
                  </a:lnTo>
                  <a:lnTo>
                    <a:pt x="102772" y="95549"/>
                  </a:lnTo>
                  <a:lnTo>
                    <a:pt x="103720" y="97557"/>
                  </a:lnTo>
                  <a:lnTo>
                    <a:pt x="105247" y="99565"/>
                  </a:lnTo>
                  <a:lnTo>
                    <a:pt x="107975" y="100701"/>
                  </a:lnTo>
                  <a:lnTo>
                    <a:pt x="107192" y="98100"/>
                  </a:lnTo>
                  <a:lnTo>
                    <a:pt x="106864" y="96294"/>
                  </a:lnTo>
                  <a:lnTo>
                    <a:pt x="105121" y="94994"/>
                  </a:lnTo>
                  <a:lnTo>
                    <a:pt x="104023" y="93478"/>
                  </a:lnTo>
                  <a:lnTo>
                    <a:pt x="103442" y="92127"/>
                  </a:lnTo>
                  <a:lnTo>
                    <a:pt x="103732" y="90082"/>
                  </a:lnTo>
                  <a:lnTo>
                    <a:pt x="104212" y="89476"/>
                  </a:lnTo>
                  <a:lnTo>
                    <a:pt x="105626" y="90801"/>
                  </a:lnTo>
                  <a:lnTo>
                    <a:pt x="107306" y="92595"/>
                  </a:lnTo>
                  <a:lnTo>
                    <a:pt x="108417" y="93163"/>
                  </a:lnTo>
                  <a:lnTo>
                    <a:pt x="108568" y="93049"/>
                  </a:lnTo>
                  <a:cubicBezTo>
                    <a:pt x="110803" y="91382"/>
                    <a:pt x="110803" y="91041"/>
                    <a:pt x="110803" y="90902"/>
                  </a:cubicBezTo>
                  <a:lnTo>
                    <a:pt x="110803" y="87203"/>
                  </a:lnTo>
                  <a:lnTo>
                    <a:pt x="108846" y="85359"/>
                  </a:lnTo>
                  <a:lnTo>
                    <a:pt x="108139" y="83932"/>
                  </a:lnTo>
                  <a:cubicBezTo>
                    <a:pt x="108265" y="83238"/>
                    <a:pt x="108480" y="82556"/>
                    <a:pt x="108581" y="82455"/>
                  </a:cubicBezTo>
                  <a:cubicBezTo>
                    <a:pt x="108758" y="82341"/>
                    <a:pt x="109654" y="82000"/>
                    <a:pt x="110374" y="81748"/>
                  </a:cubicBezTo>
                  <a:lnTo>
                    <a:pt x="110967" y="83099"/>
                  </a:lnTo>
                  <a:lnTo>
                    <a:pt x="113139" y="81521"/>
                  </a:lnTo>
                  <a:lnTo>
                    <a:pt x="117016" y="79589"/>
                  </a:lnTo>
                  <a:lnTo>
                    <a:pt x="118821" y="76293"/>
                  </a:lnTo>
                  <a:lnTo>
                    <a:pt x="119604" y="74083"/>
                  </a:lnTo>
                  <a:lnTo>
                    <a:pt x="119630" y="70232"/>
                  </a:lnTo>
                  <a:lnTo>
                    <a:pt x="118140" y="67227"/>
                  </a:lnTo>
                  <a:lnTo>
                    <a:pt x="116890" y="65649"/>
                  </a:lnTo>
                  <a:lnTo>
                    <a:pt x="118809" y="64348"/>
                  </a:lnTo>
                  <a:lnTo>
                    <a:pt x="119958" y="63451"/>
                  </a:lnTo>
                  <a:lnTo>
                    <a:pt x="117622" y="62719"/>
                  </a:lnTo>
                  <a:lnTo>
                    <a:pt x="116258" y="63212"/>
                  </a:lnTo>
                  <a:lnTo>
                    <a:pt x="115475" y="62340"/>
                  </a:lnTo>
                  <a:lnTo>
                    <a:pt x="115059" y="61772"/>
                  </a:lnTo>
                  <a:lnTo>
                    <a:pt x="116624" y="60863"/>
                  </a:lnTo>
                  <a:lnTo>
                    <a:pt x="117369" y="59373"/>
                  </a:lnTo>
                  <a:lnTo>
                    <a:pt x="117900" y="59638"/>
                  </a:lnTo>
                  <a:lnTo>
                    <a:pt x="117256" y="61974"/>
                  </a:lnTo>
                  <a:lnTo>
                    <a:pt x="119390" y="60901"/>
                  </a:lnTo>
                  <a:lnTo>
                    <a:pt x="120337" y="61684"/>
                  </a:lnTo>
                  <a:lnTo>
                    <a:pt x="121284" y="63350"/>
                  </a:lnTo>
                  <a:lnTo>
                    <a:pt x="122168" y="64424"/>
                  </a:lnTo>
                  <a:lnTo>
                    <a:pt x="122168" y="66015"/>
                  </a:lnTo>
                  <a:lnTo>
                    <a:pt x="123291" y="67151"/>
                  </a:lnTo>
                  <a:lnTo>
                    <a:pt x="125501" y="65383"/>
                  </a:lnTo>
                  <a:lnTo>
                    <a:pt x="124882" y="62782"/>
                  </a:lnTo>
                  <a:lnTo>
                    <a:pt x="123216" y="61078"/>
                  </a:lnTo>
                  <a:lnTo>
                    <a:pt x="122837" y="60295"/>
                  </a:lnTo>
                  <a:lnTo>
                    <a:pt x="124238" y="59095"/>
                  </a:lnTo>
                  <a:lnTo>
                    <a:pt x="124352" y="56254"/>
                  </a:lnTo>
                  <a:lnTo>
                    <a:pt x="125337" y="55433"/>
                  </a:lnTo>
                  <a:lnTo>
                    <a:pt x="126688" y="56229"/>
                  </a:lnTo>
                  <a:lnTo>
                    <a:pt x="128734" y="52693"/>
                  </a:lnTo>
                  <a:lnTo>
                    <a:pt x="130363" y="47693"/>
                  </a:lnTo>
                  <a:lnTo>
                    <a:pt x="129176" y="44359"/>
                  </a:lnTo>
                  <a:lnTo>
                    <a:pt x="128418" y="41329"/>
                  </a:lnTo>
                  <a:lnTo>
                    <a:pt x="126625" y="39650"/>
                  </a:lnTo>
                  <a:lnTo>
                    <a:pt x="124365" y="39006"/>
                  </a:lnTo>
                  <a:lnTo>
                    <a:pt x="123039" y="38501"/>
                  </a:lnTo>
                  <a:lnTo>
                    <a:pt x="122231" y="37844"/>
                  </a:lnTo>
                  <a:lnTo>
                    <a:pt x="124238" y="33816"/>
                  </a:lnTo>
                  <a:lnTo>
                    <a:pt x="125047" y="31152"/>
                  </a:lnTo>
                  <a:lnTo>
                    <a:pt x="127067" y="29939"/>
                  </a:lnTo>
                  <a:lnTo>
                    <a:pt x="130350" y="29939"/>
                  </a:lnTo>
                  <a:lnTo>
                    <a:pt x="135009" y="28677"/>
                  </a:lnTo>
                  <a:lnTo>
                    <a:pt x="132875" y="28677"/>
                  </a:lnTo>
                  <a:lnTo>
                    <a:pt x="132875" y="23841"/>
                  </a:lnTo>
                  <a:lnTo>
                    <a:pt x="135224" y="22793"/>
                  </a:lnTo>
                  <a:lnTo>
                    <a:pt x="136108" y="25091"/>
                  </a:lnTo>
                  <a:lnTo>
                    <a:pt x="137257" y="22490"/>
                  </a:lnTo>
                  <a:lnTo>
                    <a:pt x="137282" y="21025"/>
                  </a:lnTo>
                  <a:lnTo>
                    <a:pt x="138090" y="21479"/>
                  </a:lnTo>
                  <a:lnTo>
                    <a:pt x="137446" y="25129"/>
                  </a:lnTo>
                  <a:lnTo>
                    <a:pt x="136032" y="30912"/>
                  </a:lnTo>
                  <a:lnTo>
                    <a:pt x="136019" y="34447"/>
                  </a:lnTo>
                  <a:lnTo>
                    <a:pt x="139467" y="39220"/>
                  </a:lnTo>
                  <a:lnTo>
                    <a:pt x="140452" y="42491"/>
                  </a:lnTo>
                  <a:lnTo>
                    <a:pt x="140452" y="44486"/>
                  </a:lnTo>
                  <a:lnTo>
                    <a:pt x="142346" y="42907"/>
                  </a:lnTo>
                  <a:lnTo>
                    <a:pt x="142346" y="39460"/>
                  </a:lnTo>
                  <a:lnTo>
                    <a:pt x="143836" y="36051"/>
                  </a:lnTo>
                  <a:lnTo>
                    <a:pt x="143028" y="33273"/>
                  </a:lnTo>
                  <a:lnTo>
                    <a:pt x="142901" y="31682"/>
                  </a:lnTo>
                  <a:lnTo>
                    <a:pt x="142598" y="29447"/>
                  </a:lnTo>
                  <a:lnTo>
                    <a:pt x="140742" y="27982"/>
                  </a:lnTo>
                  <a:lnTo>
                    <a:pt x="140464" y="25356"/>
                  </a:lnTo>
                  <a:lnTo>
                    <a:pt x="142939" y="23740"/>
                  </a:lnTo>
                  <a:lnTo>
                    <a:pt x="145502" y="24093"/>
                  </a:lnTo>
                  <a:lnTo>
                    <a:pt x="145502" y="21189"/>
                  </a:lnTo>
                  <a:lnTo>
                    <a:pt x="146462" y="19611"/>
                  </a:lnTo>
                  <a:lnTo>
                    <a:pt x="148508" y="18588"/>
                  </a:lnTo>
                  <a:lnTo>
                    <a:pt x="149732" y="18588"/>
                  </a:lnTo>
                  <a:lnTo>
                    <a:pt x="148141" y="14231"/>
                  </a:lnTo>
                  <a:lnTo>
                    <a:pt x="145010" y="13070"/>
                  </a:lnTo>
                  <a:lnTo>
                    <a:pt x="145490" y="11214"/>
                  </a:lnTo>
                  <a:lnTo>
                    <a:pt x="145161" y="9105"/>
                  </a:lnTo>
                  <a:lnTo>
                    <a:pt x="145060" y="8562"/>
                  </a:lnTo>
                  <a:lnTo>
                    <a:pt x="146664" y="9395"/>
                  </a:lnTo>
                  <a:lnTo>
                    <a:pt x="148015" y="8360"/>
                  </a:lnTo>
                  <a:lnTo>
                    <a:pt x="149442" y="9307"/>
                  </a:lnTo>
                  <a:lnTo>
                    <a:pt x="150364" y="6542"/>
                  </a:lnTo>
                  <a:lnTo>
                    <a:pt x="149038" y="4774"/>
                  </a:lnTo>
                  <a:lnTo>
                    <a:pt x="148369" y="2223"/>
                  </a:lnTo>
                  <a:lnTo>
                    <a:pt x="144227" y="1605"/>
                  </a:lnTo>
                  <a:lnTo>
                    <a:pt x="144227" y="3120"/>
                  </a:lnTo>
                  <a:lnTo>
                    <a:pt x="143116" y="3082"/>
                  </a:lnTo>
                  <a:lnTo>
                    <a:pt x="142384" y="2185"/>
                  </a:lnTo>
                  <a:lnTo>
                    <a:pt x="134744" y="2185"/>
                  </a:lnTo>
                  <a:lnTo>
                    <a:pt x="130704" y="2564"/>
                  </a:lnTo>
                  <a:lnTo>
                    <a:pt x="133065" y="4875"/>
                  </a:lnTo>
                  <a:lnTo>
                    <a:pt x="131411" y="4888"/>
                  </a:lnTo>
                  <a:lnTo>
                    <a:pt x="130842" y="3486"/>
                  </a:lnTo>
                  <a:lnTo>
                    <a:pt x="127458" y="4989"/>
                  </a:lnTo>
                  <a:lnTo>
                    <a:pt x="124908" y="6605"/>
                  </a:lnTo>
                  <a:lnTo>
                    <a:pt x="123620" y="6605"/>
                  </a:lnTo>
                  <a:lnTo>
                    <a:pt x="122584" y="4420"/>
                  </a:lnTo>
                  <a:lnTo>
                    <a:pt x="119781" y="4016"/>
                  </a:lnTo>
                  <a:lnTo>
                    <a:pt x="117710" y="5178"/>
                  </a:lnTo>
                  <a:lnTo>
                    <a:pt x="114604" y="4143"/>
                  </a:lnTo>
                  <a:lnTo>
                    <a:pt x="112432" y="3259"/>
                  </a:lnTo>
                  <a:lnTo>
                    <a:pt x="108076" y="3574"/>
                  </a:lnTo>
                  <a:lnTo>
                    <a:pt x="106005" y="4900"/>
                  </a:lnTo>
                  <a:lnTo>
                    <a:pt x="107091" y="7842"/>
                  </a:lnTo>
                  <a:lnTo>
                    <a:pt x="105146" y="7842"/>
                  </a:lnTo>
                  <a:lnTo>
                    <a:pt x="103795" y="7729"/>
                  </a:lnTo>
                  <a:lnTo>
                    <a:pt x="101851" y="8714"/>
                  </a:lnTo>
                  <a:lnTo>
                    <a:pt x="102583" y="10039"/>
                  </a:lnTo>
                  <a:lnTo>
                    <a:pt x="102583" y="10039"/>
                  </a:lnTo>
                  <a:lnTo>
                    <a:pt x="101169" y="9623"/>
                  </a:lnTo>
                  <a:lnTo>
                    <a:pt x="100348" y="6744"/>
                  </a:lnTo>
                  <a:lnTo>
                    <a:pt x="97545" y="4370"/>
                  </a:lnTo>
                  <a:lnTo>
                    <a:pt x="93252" y="4963"/>
                  </a:lnTo>
                  <a:lnTo>
                    <a:pt x="94072" y="7628"/>
                  </a:lnTo>
                  <a:lnTo>
                    <a:pt x="91509" y="7539"/>
                  </a:lnTo>
                  <a:lnTo>
                    <a:pt x="90385" y="6074"/>
                  </a:lnTo>
                  <a:lnTo>
                    <a:pt x="87999" y="7337"/>
                  </a:lnTo>
                  <a:lnTo>
                    <a:pt x="86231" y="7893"/>
                  </a:lnTo>
                  <a:lnTo>
                    <a:pt x="84034" y="10544"/>
                  </a:lnTo>
                  <a:lnTo>
                    <a:pt x="83706" y="9282"/>
                  </a:lnTo>
                  <a:lnTo>
                    <a:pt x="85915" y="5923"/>
                  </a:lnTo>
                  <a:lnTo>
                    <a:pt x="85234" y="2526"/>
                  </a:lnTo>
                  <a:lnTo>
                    <a:pt x="81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4476;p68">
              <a:extLst>
                <a:ext uri="{FF2B5EF4-FFF2-40B4-BE49-F238E27FC236}">
                  <a16:creationId xmlns:a16="http://schemas.microsoft.com/office/drawing/2014/main" id="{396E64E0-DCDC-404C-8227-596D6AE06442}"/>
                </a:ext>
              </a:extLst>
            </p:cNvPr>
            <p:cNvSpPr/>
            <p:nvPr/>
          </p:nvSpPr>
          <p:spPr>
            <a:xfrm>
              <a:off x="4467225" y="3815075"/>
              <a:ext cx="177425" cy="289800"/>
            </a:xfrm>
            <a:custGeom>
              <a:avLst/>
              <a:gdLst/>
              <a:ahLst/>
              <a:cxnLst/>
              <a:rect l="l" t="t" r="r" b="b"/>
              <a:pathLst>
                <a:path w="7097" h="11592" extrusionOk="0">
                  <a:moveTo>
                    <a:pt x="5683" y="0"/>
                  </a:moveTo>
                  <a:lnTo>
                    <a:pt x="4572" y="1339"/>
                  </a:lnTo>
                  <a:lnTo>
                    <a:pt x="2602" y="2513"/>
                  </a:lnTo>
                  <a:lnTo>
                    <a:pt x="1023" y="3271"/>
                  </a:lnTo>
                  <a:lnTo>
                    <a:pt x="1415" y="5809"/>
                  </a:lnTo>
                  <a:lnTo>
                    <a:pt x="1023" y="7362"/>
                  </a:lnTo>
                  <a:lnTo>
                    <a:pt x="1" y="8524"/>
                  </a:lnTo>
                  <a:lnTo>
                    <a:pt x="556" y="10809"/>
                  </a:lnTo>
                  <a:lnTo>
                    <a:pt x="2134" y="11592"/>
                  </a:lnTo>
                  <a:lnTo>
                    <a:pt x="3864" y="9849"/>
                  </a:lnTo>
                  <a:lnTo>
                    <a:pt x="5203" y="6541"/>
                  </a:lnTo>
                  <a:lnTo>
                    <a:pt x="6226" y="3384"/>
                  </a:lnTo>
                  <a:lnTo>
                    <a:pt x="7097" y="1655"/>
                  </a:lnTo>
                  <a:lnTo>
                    <a:pt x="61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477;p68">
              <a:extLst>
                <a:ext uri="{FF2B5EF4-FFF2-40B4-BE49-F238E27FC236}">
                  <a16:creationId xmlns:a16="http://schemas.microsoft.com/office/drawing/2014/main" id="{4F32DEF1-5294-4BE5-975F-0DF66F0C6878}"/>
                </a:ext>
              </a:extLst>
            </p:cNvPr>
            <p:cNvSpPr/>
            <p:nvPr/>
          </p:nvSpPr>
          <p:spPr>
            <a:xfrm>
              <a:off x="4458375" y="3806875"/>
              <a:ext cx="194800" cy="307475"/>
            </a:xfrm>
            <a:custGeom>
              <a:avLst/>
              <a:gdLst/>
              <a:ahLst/>
              <a:cxnLst/>
              <a:rect l="l" t="t" r="r" b="b"/>
              <a:pathLst>
                <a:path w="7792" h="12299" extrusionOk="0">
                  <a:moveTo>
                    <a:pt x="6327" y="644"/>
                  </a:moveTo>
                  <a:lnTo>
                    <a:pt x="7097" y="1995"/>
                  </a:lnTo>
                  <a:lnTo>
                    <a:pt x="6277" y="3611"/>
                  </a:lnTo>
                  <a:lnTo>
                    <a:pt x="5266" y="6756"/>
                  </a:lnTo>
                  <a:lnTo>
                    <a:pt x="3953" y="10001"/>
                  </a:lnTo>
                  <a:lnTo>
                    <a:pt x="2413" y="11529"/>
                  </a:lnTo>
                  <a:lnTo>
                    <a:pt x="1175" y="10910"/>
                  </a:lnTo>
                  <a:lnTo>
                    <a:pt x="695" y="8940"/>
                  </a:lnTo>
                  <a:lnTo>
                    <a:pt x="1668" y="7829"/>
                  </a:lnTo>
                  <a:lnTo>
                    <a:pt x="2097" y="6149"/>
                  </a:lnTo>
                  <a:lnTo>
                    <a:pt x="1731" y="3776"/>
                  </a:lnTo>
                  <a:lnTo>
                    <a:pt x="3120" y="3119"/>
                  </a:lnTo>
                  <a:lnTo>
                    <a:pt x="5090" y="1932"/>
                  </a:lnTo>
                  <a:lnTo>
                    <a:pt x="6176" y="644"/>
                  </a:lnTo>
                  <a:close/>
                  <a:moveTo>
                    <a:pt x="5873" y="0"/>
                  </a:moveTo>
                  <a:lnTo>
                    <a:pt x="4711" y="1427"/>
                  </a:lnTo>
                  <a:lnTo>
                    <a:pt x="2817" y="2563"/>
                  </a:lnTo>
                  <a:lnTo>
                    <a:pt x="1024" y="3409"/>
                  </a:lnTo>
                  <a:lnTo>
                    <a:pt x="1440" y="6124"/>
                  </a:lnTo>
                  <a:lnTo>
                    <a:pt x="1087" y="7538"/>
                  </a:lnTo>
                  <a:lnTo>
                    <a:pt x="1" y="8776"/>
                  </a:lnTo>
                  <a:lnTo>
                    <a:pt x="632" y="11352"/>
                  </a:lnTo>
                  <a:lnTo>
                    <a:pt x="2552" y="12299"/>
                  </a:lnTo>
                  <a:lnTo>
                    <a:pt x="4420" y="10405"/>
                  </a:lnTo>
                  <a:lnTo>
                    <a:pt x="5847" y="6958"/>
                  </a:lnTo>
                  <a:lnTo>
                    <a:pt x="6845" y="3851"/>
                  </a:lnTo>
                  <a:lnTo>
                    <a:pt x="7792" y="1970"/>
                  </a:lnTo>
                  <a:lnTo>
                    <a:pt x="66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478;p68">
              <a:extLst>
                <a:ext uri="{FF2B5EF4-FFF2-40B4-BE49-F238E27FC236}">
                  <a16:creationId xmlns:a16="http://schemas.microsoft.com/office/drawing/2014/main" id="{2461A50E-1BBF-4FE8-A93D-F2D837F9E501}"/>
                </a:ext>
              </a:extLst>
            </p:cNvPr>
            <p:cNvSpPr/>
            <p:nvPr/>
          </p:nvSpPr>
          <p:spPr>
            <a:xfrm>
              <a:off x="5304725" y="3312525"/>
              <a:ext cx="45475" cy="78625"/>
            </a:xfrm>
            <a:custGeom>
              <a:avLst/>
              <a:gdLst/>
              <a:ahLst/>
              <a:cxnLst/>
              <a:rect l="l" t="t" r="r" b="b"/>
              <a:pathLst>
                <a:path w="1819" h="3145" extrusionOk="0">
                  <a:moveTo>
                    <a:pt x="480" y="0"/>
                  </a:moveTo>
                  <a:lnTo>
                    <a:pt x="0" y="1654"/>
                  </a:lnTo>
                  <a:lnTo>
                    <a:pt x="480" y="3144"/>
                  </a:lnTo>
                  <a:lnTo>
                    <a:pt x="1503" y="2753"/>
                  </a:lnTo>
                  <a:lnTo>
                    <a:pt x="1818" y="1566"/>
                  </a:lnTo>
                  <a:lnTo>
                    <a:pt x="4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479;p68">
              <a:extLst>
                <a:ext uri="{FF2B5EF4-FFF2-40B4-BE49-F238E27FC236}">
                  <a16:creationId xmlns:a16="http://schemas.microsoft.com/office/drawing/2014/main" id="{FA0EC0E8-7C11-4469-973F-5B974E6253A2}"/>
                </a:ext>
              </a:extLst>
            </p:cNvPr>
            <p:cNvSpPr/>
            <p:nvPr/>
          </p:nvSpPr>
          <p:spPr>
            <a:xfrm>
              <a:off x="5296500" y="3296100"/>
              <a:ext cx="62525" cy="105475"/>
            </a:xfrm>
            <a:custGeom>
              <a:avLst/>
              <a:gdLst/>
              <a:ahLst/>
              <a:cxnLst/>
              <a:rect l="l" t="t" r="r" b="b"/>
              <a:pathLst>
                <a:path w="2501" h="4219" extrusionOk="0">
                  <a:moveTo>
                    <a:pt x="948" y="1301"/>
                  </a:moveTo>
                  <a:lnTo>
                    <a:pt x="1806" y="2311"/>
                  </a:lnTo>
                  <a:lnTo>
                    <a:pt x="1567" y="3170"/>
                  </a:lnTo>
                  <a:lnTo>
                    <a:pt x="1011" y="3397"/>
                  </a:lnTo>
                  <a:lnTo>
                    <a:pt x="657" y="2299"/>
                  </a:lnTo>
                  <a:lnTo>
                    <a:pt x="948" y="1301"/>
                  </a:lnTo>
                  <a:close/>
                  <a:moveTo>
                    <a:pt x="670" y="1"/>
                  </a:moveTo>
                  <a:lnTo>
                    <a:pt x="1" y="2311"/>
                  </a:lnTo>
                  <a:lnTo>
                    <a:pt x="607" y="4218"/>
                  </a:lnTo>
                  <a:lnTo>
                    <a:pt x="2097" y="3650"/>
                  </a:lnTo>
                  <a:lnTo>
                    <a:pt x="2501" y="2147"/>
                  </a:lnTo>
                  <a:lnTo>
                    <a:pt x="67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480;p68">
              <a:extLst>
                <a:ext uri="{FF2B5EF4-FFF2-40B4-BE49-F238E27FC236}">
                  <a16:creationId xmlns:a16="http://schemas.microsoft.com/office/drawing/2014/main" id="{DCBD6D65-ACBB-4AA5-85C0-F1CF5D3871E9}"/>
                </a:ext>
              </a:extLst>
            </p:cNvPr>
            <p:cNvSpPr/>
            <p:nvPr/>
          </p:nvSpPr>
          <p:spPr>
            <a:xfrm>
              <a:off x="5643750" y="3420800"/>
              <a:ext cx="232675" cy="252250"/>
            </a:xfrm>
            <a:custGeom>
              <a:avLst/>
              <a:gdLst/>
              <a:ahLst/>
              <a:cxnLst/>
              <a:rect l="l" t="t" r="r" b="b"/>
              <a:pathLst>
                <a:path w="9307" h="10090" extrusionOk="0">
                  <a:moveTo>
                    <a:pt x="1" y="0"/>
                  </a:moveTo>
                  <a:lnTo>
                    <a:pt x="948" y="1301"/>
                  </a:lnTo>
                  <a:lnTo>
                    <a:pt x="2337" y="1553"/>
                  </a:lnTo>
                  <a:cubicBezTo>
                    <a:pt x="2337" y="1553"/>
                    <a:pt x="3536" y="3852"/>
                    <a:pt x="3688" y="4091"/>
                  </a:cubicBezTo>
                  <a:cubicBezTo>
                    <a:pt x="3852" y="4331"/>
                    <a:pt x="5897" y="8233"/>
                    <a:pt x="5897" y="8233"/>
                  </a:cubicBezTo>
                  <a:lnTo>
                    <a:pt x="7804" y="10089"/>
                  </a:lnTo>
                  <a:lnTo>
                    <a:pt x="8587" y="10089"/>
                  </a:lnTo>
                  <a:lnTo>
                    <a:pt x="9307" y="8119"/>
                  </a:lnTo>
                  <a:lnTo>
                    <a:pt x="7880" y="5039"/>
                  </a:lnTo>
                  <a:lnTo>
                    <a:pt x="4647" y="1882"/>
                  </a:lnTo>
                  <a:lnTo>
                    <a:pt x="3473" y="1061"/>
                  </a:lnTo>
                  <a:lnTo>
                    <a:pt x="197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481;p68">
              <a:extLst>
                <a:ext uri="{FF2B5EF4-FFF2-40B4-BE49-F238E27FC236}">
                  <a16:creationId xmlns:a16="http://schemas.microsoft.com/office/drawing/2014/main" id="{E6160834-3D8F-47C1-8E27-ADD11237B011}"/>
                </a:ext>
              </a:extLst>
            </p:cNvPr>
            <p:cNvSpPr/>
            <p:nvPr/>
          </p:nvSpPr>
          <p:spPr>
            <a:xfrm>
              <a:off x="5628275" y="3412900"/>
              <a:ext cx="256350" cy="268025"/>
            </a:xfrm>
            <a:custGeom>
              <a:avLst/>
              <a:gdLst/>
              <a:ahLst/>
              <a:cxnLst/>
              <a:rect l="l" t="t" r="r" b="b"/>
              <a:pathLst>
                <a:path w="10254" h="10721" extrusionOk="0">
                  <a:moveTo>
                    <a:pt x="2488" y="632"/>
                  </a:moveTo>
                  <a:lnTo>
                    <a:pt x="5052" y="2438"/>
                  </a:lnTo>
                  <a:lnTo>
                    <a:pt x="8246" y="5544"/>
                  </a:lnTo>
                  <a:lnTo>
                    <a:pt x="9585" y="8448"/>
                  </a:lnTo>
                  <a:lnTo>
                    <a:pt x="9004" y="10090"/>
                  </a:lnTo>
                  <a:lnTo>
                    <a:pt x="8562" y="10090"/>
                  </a:lnTo>
                  <a:lnTo>
                    <a:pt x="6782" y="8360"/>
                  </a:lnTo>
                  <a:cubicBezTo>
                    <a:pt x="6478" y="7792"/>
                    <a:pt x="4723" y="4471"/>
                    <a:pt x="4572" y="4231"/>
                  </a:cubicBezTo>
                  <a:cubicBezTo>
                    <a:pt x="4458" y="4067"/>
                    <a:pt x="3688" y="2614"/>
                    <a:pt x="3233" y="1731"/>
                  </a:cubicBezTo>
                  <a:lnTo>
                    <a:pt x="3158" y="1592"/>
                  </a:lnTo>
                  <a:lnTo>
                    <a:pt x="1743" y="1327"/>
                  </a:lnTo>
                  <a:lnTo>
                    <a:pt x="1238" y="632"/>
                  </a:lnTo>
                  <a:close/>
                  <a:moveTo>
                    <a:pt x="1" y="1"/>
                  </a:moveTo>
                  <a:lnTo>
                    <a:pt x="1390" y="1907"/>
                  </a:lnTo>
                  <a:lnTo>
                    <a:pt x="2741" y="2160"/>
                  </a:lnTo>
                  <a:cubicBezTo>
                    <a:pt x="3019" y="2690"/>
                    <a:pt x="3903" y="4370"/>
                    <a:pt x="4041" y="4584"/>
                  </a:cubicBezTo>
                  <a:cubicBezTo>
                    <a:pt x="4155" y="4748"/>
                    <a:pt x="5430" y="7135"/>
                    <a:pt x="6251" y="8701"/>
                  </a:cubicBezTo>
                  <a:lnTo>
                    <a:pt x="8297" y="10721"/>
                  </a:lnTo>
                  <a:lnTo>
                    <a:pt x="9433" y="10721"/>
                  </a:lnTo>
                  <a:lnTo>
                    <a:pt x="10254" y="8423"/>
                  </a:lnTo>
                  <a:lnTo>
                    <a:pt x="8789" y="5228"/>
                  </a:lnTo>
                  <a:lnTo>
                    <a:pt x="5443" y="1945"/>
                  </a:lnTo>
                  <a:lnTo>
                    <a:pt x="269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482;p68">
              <a:extLst>
                <a:ext uri="{FF2B5EF4-FFF2-40B4-BE49-F238E27FC236}">
                  <a16:creationId xmlns:a16="http://schemas.microsoft.com/office/drawing/2014/main" id="{7DF2DBC9-B3D8-4A7E-984C-FF61BF08D281}"/>
                </a:ext>
              </a:extLst>
            </p:cNvPr>
            <p:cNvSpPr/>
            <p:nvPr/>
          </p:nvSpPr>
          <p:spPr>
            <a:xfrm>
              <a:off x="5873550" y="3662925"/>
              <a:ext cx="284775" cy="73250"/>
            </a:xfrm>
            <a:custGeom>
              <a:avLst/>
              <a:gdLst/>
              <a:ahLst/>
              <a:cxnLst/>
              <a:rect l="l" t="t" r="r" b="b"/>
              <a:pathLst>
                <a:path w="11391" h="2930" extrusionOk="0">
                  <a:moveTo>
                    <a:pt x="1150" y="0"/>
                  </a:moveTo>
                  <a:lnTo>
                    <a:pt x="1" y="998"/>
                  </a:lnTo>
                  <a:lnTo>
                    <a:pt x="2324" y="2058"/>
                  </a:lnTo>
                  <a:lnTo>
                    <a:pt x="5696" y="2930"/>
                  </a:lnTo>
                  <a:lnTo>
                    <a:pt x="11391" y="2930"/>
                  </a:lnTo>
                  <a:lnTo>
                    <a:pt x="8082" y="1667"/>
                  </a:lnTo>
                  <a:lnTo>
                    <a:pt x="5708" y="1667"/>
                  </a:lnTo>
                  <a:lnTo>
                    <a:pt x="11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483;p68">
              <a:extLst>
                <a:ext uri="{FF2B5EF4-FFF2-40B4-BE49-F238E27FC236}">
                  <a16:creationId xmlns:a16="http://schemas.microsoft.com/office/drawing/2014/main" id="{DA8DF620-50D5-4390-8A6F-FC2BF65B0D44}"/>
                </a:ext>
              </a:extLst>
            </p:cNvPr>
            <p:cNvSpPr/>
            <p:nvPr/>
          </p:nvSpPr>
          <p:spPr>
            <a:xfrm>
              <a:off x="5859050" y="3654075"/>
              <a:ext cx="342200" cy="90000"/>
            </a:xfrm>
            <a:custGeom>
              <a:avLst/>
              <a:gdLst/>
              <a:ahLst/>
              <a:cxnLst/>
              <a:rect l="l" t="t" r="r" b="b"/>
              <a:pathLst>
                <a:path w="13688" h="3600" extrusionOk="0">
                  <a:moveTo>
                    <a:pt x="1806" y="720"/>
                  </a:moveTo>
                  <a:lnTo>
                    <a:pt x="6187" y="2311"/>
                  </a:lnTo>
                  <a:lnTo>
                    <a:pt x="8599" y="2337"/>
                  </a:lnTo>
                  <a:lnTo>
                    <a:pt x="10266" y="2968"/>
                  </a:lnTo>
                  <a:lnTo>
                    <a:pt x="6314" y="2968"/>
                  </a:lnTo>
                  <a:lnTo>
                    <a:pt x="3043" y="2122"/>
                  </a:lnTo>
                  <a:lnTo>
                    <a:pt x="1174" y="1263"/>
                  </a:lnTo>
                  <a:lnTo>
                    <a:pt x="1806" y="720"/>
                  </a:lnTo>
                  <a:close/>
                  <a:moveTo>
                    <a:pt x="1667" y="1"/>
                  </a:moveTo>
                  <a:lnTo>
                    <a:pt x="0" y="1428"/>
                  </a:lnTo>
                  <a:lnTo>
                    <a:pt x="2829" y="2715"/>
                  </a:lnTo>
                  <a:lnTo>
                    <a:pt x="6200" y="3587"/>
                  </a:lnTo>
                  <a:lnTo>
                    <a:pt x="13688" y="3599"/>
                  </a:lnTo>
                  <a:lnTo>
                    <a:pt x="8763" y="1731"/>
                  </a:lnTo>
                  <a:lnTo>
                    <a:pt x="6352" y="1705"/>
                  </a:lnTo>
                  <a:lnTo>
                    <a:pt x="16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484;p68">
              <a:extLst>
                <a:ext uri="{FF2B5EF4-FFF2-40B4-BE49-F238E27FC236}">
                  <a16:creationId xmlns:a16="http://schemas.microsoft.com/office/drawing/2014/main" id="{11F6BB9B-41E9-4A63-8A76-C81FF10F53CD}"/>
                </a:ext>
              </a:extLst>
            </p:cNvPr>
            <p:cNvSpPr/>
            <p:nvPr/>
          </p:nvSpPr>
          <p:spPr>
            <a:xfrm>
              <a:off x="6185775" y="3706475"/>
              <a:ext cx="137975" cy="31600"/>
            </a:xfrm>
            <a:custGeom>
              <a:avLst/>
              <a:gdLst/>
              <a:ahLst/>
              <a:cxnLst/>
              <a:rect l="l" t="t" r="r" b="b"/>
              <a:pathLst>
                <a:path w="5519" h="1264" extrusionOk="0">
                  <a:moveTo>
                    <a:pt x="3397" y="1"/>
                  </a:moveTo>
                  <a:lnTo>
                    <a:pt x="0" y="556"/>
                  </a:lnTo>
                  <a:lnTo>
                    <a:pt x="1818" y="1263"/>
                  </a:lnTo>
                  <a:lnTo>
                    <a:pt x="5518" y="556"/>
                  </a:lnTo>
                  <a:lnTo>
                    <a:pt x="339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485;p68">
              <a:extLst>
                <a:ext uri="{FF2B5EF4-FFF2-40B4-BE49-F238E27FC236}">
                  <a16:creationId xmlns:a16="http://schemas.microsoft.com/office/drawing/2014/main" id="{C411EC70-88FC-48F1-8CDC-3E92125476FA}"/>
                </a:ext>
              </a:extLst>
            </p:cNvPr>
            <p:cNvSpPr/>
            <p:nvPr/>
          </p:nvSpPr>
          <p:spPr>
            <a:xfrm>
              <a:off x="6156100" y="3698600"/>
              <a:ext cx="203625" cy="47675"/>
            </a:xfrm>
            <a:custGeom>
              <a:avLst/>
              <a:gdLst/>
              <a:ahLst/>
              <a:cxnLst/>
              <a:rect l="l" t="t" r="r" b="b"/>
              <a:pathLst>
                <a:path w="8145" h="1907" extrusionOk="0">
                  <a:moveTo>
                    <a:pt x="4571" y="644"/>
                  </a:moveTo>
                  <a:lnTo>
                    <a:pt x="5278" y="821"/>
                  </a:lnTo>
                  <a:lnTo>
                    <a:pt x="3031" y="1250"/>
                  </a:lnTo>
                  <a:lnTo>
                    <a:pt x="2374" y="998"/>
                  </a:lnTo>
                  <a:lnTo>
                    <a:pt x="4571" y="644"/>
                  </a:lnTo>
                  <a:close/>
                  <a:moveTo>
                    <a:pt x="4596" y="0"/>
                  </a:moveTo>
                  <a:lnTo>
                    <a:pt x="0" y="745"/>
                  </a:lnTo>
                  <a:lnTo>
                    <a:pt x="2968" y="1907"/>
                  </a:lnTo>
                  <a:lnTo>
                    <a:pt x="8145" y="922"/>
                  </a:lnTo>
                  <a:lnTo>
                    <a:pt x="459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486;p68">
              <a:extLst>
                <a:ext uri="{FF2B5EF4-FFF2-40B4-BE49-F238E27FC236}">
                  <a16:creationId xmlns:a16="http://schemas.microsoft.com/office/drawing/2014/main" id="{467CF7BF-DD84-400E-BF77-06D5A3EF403C}"/>
                </a:ext>
              </a:extLst>
            </p:cNvPr>
            <p:cNvSpPr/>
            <p:nvPr/>
          </p:nvSpPr>
          <p:spPr>
            <a:xfrm>
              <a:off x="6158300" y="3493725"/>
              <a:ext cx="139875" cy="161950"/>
            </a:xfrm>
            <a:custGeom>
              <a:avLst/>
              <a:gdLst/>
              <a:ahLst/>
              <a:cxnLst/>
              <a:rect l="l" t="t" r="r" b="b"/>
              <a:pathLst>
                <a:path w="5595" h="6478" extrusionOk="0">
                  <a:moveTo>
                    <a:pt x="3864" y="0"/>
                  </a:moveTo>
                  <a:lnTo>
                    <a:pt x="632" y="1579"/>
                  </a:lnTo>
                  <a:lnTo>
                    <a:pt x="1" y="4925"/>
                  </a:lnTo>
                  <a:lnTo>
                    <a:pt x="1099" y="6478"/>
                  </a:lnTo>
                  <a:lnTo>
                    <a:pt x="1730" y="4420"/>
                  </a:lnTo>
                  <a:lnTo>
                    <a:pt x="3473" y="6225"/>
                  </a:lnTo>
                  <a:lnTo>
                    <a:pt x="3473" y="4331"/>
                  </a:lnTo>
                  <a:lnTo>
                    <a:pt x="2678" y="3510"/>
                  </a:lnTo>
                  <a:lnTo>
                    <a:pt x="4104" y="2765"/>
                  </a:lnTo>
                  <a:lnTo>
                    <a:pt x="1895" y="2765"/>
                  </a:lnTo>
                  <a:lnTo>
                    <a:pt x="5594" y="1023"/>
                  </a:lnTo>
                  <a:lnTo>
                    <a:pt x="386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487;p68">
              <a:extLst>
                <a:ext uri="{FF2B5EF4-FFF2-40B4-BE49-F238E27FC236}">
                  <a16:creationId xmlns:a16="http://schemas.microsoft.com/office/drawing/2014/main" id="{B204F598-7FBE-4510-957B-9342D97D4B66}"/>
                </a:ext>
              </a:extLst>
            </p:cNvPr>
            <p:cNvSpPr/>
            <p:nvPr/>
          </p:nvSpPr>
          <p:spPr>
            <a:xfrm>
              <a:off x="6149775" y="3484875"/>
              <a:ext cx="165125" cy="188175"/>
            </a:xfrm>
            <a:custGeom>
              <a:avLst/>
              <a:gdLst/>
              <a:ahLst/>
              <a:cxnLst/>
              <a:rect l="l" t="t" r="r" b="b"/>
              <a:pathLst>
                <a:path w="6605" h="7527" extrusionOk="0">
                  <a:moveTo>
                    <a:pt x="4193" y="708"/>
                  </a:moveTo>
                  <a:lnTo>
                    <a:pt x="5266" y="1339"/>
                  </a:lnTo>
                  <a:lnTo>
                    <a:pt x="1023" y="3334"/>
                  </a:lnTo>
                  <a:lnTo>
                    <a:pt x="1023" y="3334"/>
                  </a:lnTo>
                  <a:lnTo>
                    <a:pt x="1251" y="2147"/>
                  </a:lnTo>
                  <a:lnTo>
                    <a:pt x="4193" y="708"/>
                  </a:lnTo>
                  <a:close/>
                  <a:moveTo>
                    <a:pt x="3157" y="3423"/>
                  </a:moveTo>
                  <a:lnTo>
                    <a:pt x="2501" y="3776"/>
                  </a:lnTo>
                  <a:lnTo>
                    <a:pt x="3486" y="4812"/>
                  </a:lnTo>
                  <a:lnTo>
                    <a:pt x="3486" y="5796"/>
                  </a:lnTo>
                  <a:lnTo>
                    <a:pt x="1933" y="4168"/>
                  </a:lnTo>
                  <a:lnTo>
                    <a:pt x="1326" y="6125"/>
                  </a:lnTo>
                  <a:lnTo>
                    <a:pt x="670" y="5203"/>
                  </a:lnTo>
                  <a:lnTo>
                    <a:pt x="1011" y="3423"/>
                  </a:lnTo>
                  <a:close/>
                  <a:moveTo>
                    <a:pt x="4218" y="1"/>
                  </a:moveTo>
                  <a:lnTo>
                    <a:pt x="683" y="1718"/>
                  </a:lnTo>
                  <a:lnTo>
                    <a:pt x="1" y="5354"/>
                  </a:lnTo>
                  <a:lnTo>
                    <a:pt x="1554" y="7526"/>
                  </a:lnTo>
                  <a:lnTo>
                    <a:pt x="2210" y="5392"/>
                  </a:lnTo>
                  <a:lnTo>
                    <a:pt x="4117" y="7375"/>
                  </a:lnTo>
                  <a:lnTo>
                    <a:pt x="4117" y="4572"/>
                  </a:lnTo>
                  <a:lnTo>
                    <a:pt x="3536" y="3953"/>
                  </a:lnTo>
                  <a:lnTo>
                    <a:pt x="5708" y="2804"/>
                  </a:lnTo>
                  <a:lnTo>
                    <a:pt x="3650" y="2804"/>
                  </a:lnTo>
                  <a:lnTo>
                    <a:pt x="6605" y="1415"/>
                  </a:lnTo>
                  <a:lnTo>
                    <a:pt x="42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488;p68">
              <a:extLst>
                <a:ext uri="{FF2B5EF4-FFF2-40B4-BE49-F238E27FC236}">
                  <a16:creationId xmlns:a16="http://schemas.microsoft.com/office/drawing/2014/main" id="{1C155D4A-447A-426D-8D16-4246DD4464D8}"/>
                </a:ext>
              </a:extLst>
            </p:cNvPr>
            <p:cNvSpPr/>
            <p:nvPr/>
          </p:nvSpPr>
          <p:spPr>
            <a:xfrm>
              <a:off x="5945525" y="3367450"/>
              <a:ext cx="213125" cy="254775"/>
            </a:xfrm>
            <a:custGeom>
              <a:avLst/>
              <a:gdLst/>
              <a:ahLst/>
              <a:cxnLst/>
              <a:rect l="l" t="t" r="r" b="b"/>
              <a:pathLst>
                <a:path w="8525" h="10191" extrusionOk="0">
                  <a:moveTo>
                    <a:pt x="6542" y="0"/>
                  </a:moveTo>
                  <a:lnTo>
                    <a:pt x="3941" y="3119"/>
                  </a:lnTo>
                  <a:lnTo>
                    <a:pt x="2817" y="5291"/>
                  </a:lnTo>
                  <a:lnTo>
                    <a:pt x="935" y="5291"/>
                  </a:lnTo>
                  <a:lnTo>
                    <a:pt x="1" y="6869"/>
                  </a:lnTo>
                  <a:lnTo>
                    <a:pt x="1491" y="9067"/>
                  </a:lnTo>
                  <a:lnTo>
                    <a:pt x="2817" y="9546"/>
                  </a:lnTo>
                  <a:lnTo>
                    <a:pt x="4686" y="9344"/>
                  </a:lnTo>
                  <a:lnTo>
                    <a:pt x="6049" y="10190"/>
                  </a:lnTo>
                  <a:lnTo>
                    <a:pt x="7363" y="6516"/>
                  </a:lnTo>
                  <a:lnTo>
                    <a:pt x="8524" y="4874"/>
                  </a:lnTo>
                  <a:lnTo>
                    <a:pt x="7653" y="3384"/>
                  </a:lnTo>
                  <a:lnTo>
                    <a:pt x="8512" y="2134"/>
                  </a:lnTo>
                  <a:lnTo>
                    <a:pt x="65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489;p68">
              <a:extLst>
                <a:ext uri="{FF2B5EF4-FFF2-40B4-BE49-F238E27FC236}">
                  <a16:creationId xmlns:a16="http://schemas.microsoft.com/office/drawing/2014/main" id="{618F9834-3B9A-4047-9481-27B40BFA69B7}"/>
                </a:ext>
              </a:extLst>
            </p:cNvPr>
            <p:cNvSpPr/>
            <p:nvPr/>
          </p:nvSpPr>
          <p:spPr>
            <a:xfrm>
              <a:off x="5936075" y="3355775"/>
              <a:ext cx="232350" cy="278450"/>
            </a:xfrm>
            <a:custGeom>
              <a:avLst/>
              <a:gdLst/>
              <a:ahLst/>
              <a:cxnLst/>
              <a:rect l="l" t="t" r="r" b="b"/>
              <a:pathLst>
                <a:path w="9294" h="11138" extrusionOk="0">
                  <a:moveTo>
                    <a:pt x="6932" y="947"/>
                  </a:moveTo>
                  <a:lnTo>
                    <a:pt x="8486" y="2627"/>
                  </a:lnTo>
                  <a:lnTo>
                    <a:pt x="7652" y="3839"/>
                  </a:lnTo>
                  <a:lnTo>
                    <a:pt x="8523" y="5329"/>
                  </a:lnTo>
                  <a:lnTo>
                    <a:pt x="7475" y="6806"/>
                  </a:lnTo>
                  <a:lnTo>
                    <a:pt x="6263" y="10190"/>
                  </a:lnTo>
                  <a:lnTo>
                    <a:pt x="5139" y="9496"/>
                  </a:lnTo>
                  <a:lnTo>
                    <a:pt x="3220" y="9685"/>
                  </a:lnTo>
                  <a:lnTo>
                    <a:pt x="2071" y="9281"/>
                  </a:lnTo>
                  <a:lnTo>
                    <a:pt x="745" y="7324"/>
                  </a:lnTo>
                  <a:lnTo>
                    <a:pt x="1490" y="6074"/>
                  </a:lnTo>
                  <a:lnTo>
                    <a:pt x="3384" y="6074"/>
                  </a:lnTo>
                  <a:lnTo>
                    <a:pt x="4584" y="3763"/>
                  </a:lnTo>
                  <a:lnTo>
                    <a:pt x="6932" y="947"/>
                  </a:lnTo>
                  <a:close/>
                  <a:moveTo>
                    <a:pt x="6907" y="0"/>
                  </a:moveTo>
                  <a:lnTo>
                    <a:pt x="4079" y="3397"/>
                  </a:lnTo>
                  <a:lnTo>
                    <a:pt x="3005" y="5442"/>
                  </a:lnTo>
                  <a:lnTo>
                    <a:pt x="1137" y="5442"/>
                  </a:lnTo>
                  <a:lnTo>
                    <a:pt x="0" y="7336"/>
                  </a:lnTo>
                  <a:lnTo>
                    <a:pt x="1667" y="9799"/>
                  </a:lnTo>
                  <a:lnTo>
                    <a:pt x="3157" y="10329"/>
                  </a:lnTo>
                  <a:lnTo>
                    <a:pt x="4988" y="10140"/>
                  </a:lnTo>
                  <a:lnTo>
                    <a:pt x="6591" y="11137"/>
                  </a:lnTo>
                  <a:lnTo>
                    <a:pt x="8018" y="7147"/>
                  </a:lnTo>
                  <a:lnTo>
                    <a:pt x="9281" y="5379"/>
                  </a:lnTo>
                  <a:lnTo>
                    <a:pt x="8397" y="3877"/>
                  </a:lnTo>
                  <a:lnTo>
                    <a:pt x="9294" y="2576"/>
                  </a:lnTo>
                  <a:lnTo>
                    <a:pt x="69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490;p68">
              <a:extLst>
                <a:ext uri="{FF2B5EF4-FFF2-40B4-BE49-F238E27FC236}">
                  <a16:creationId xmlns:a16="http://schemas.microsoft.com/office/drawing/2014/main" id="{4022FFC7-F047-443D-AC79-497BFED58B49}"/>
                </a:ext>
              </a:extLst>
            </p:cNvPr>
            <p:cNvSpPr/>
            <p:nvPr/>
          </p:nvSpPr>
          <p:spPr>
            <a:xfrm>
              <a:off x="6429775" y="3529075"/>
              <a:ext cx="453650" cy="254450"/>
            </a:xfrm>
            <a:custGeom>
              <a:avLst/>
              <a:gdLst/>
              <a:ahLst/>
              <a:cxnLst/>
              <a:rect l="l" t="t" r="r" b="b"/>
              <a:pathLst>
                <a:path w="18146" h="10178" extrusionOk="0">
                  <a:moveTo>
                    <a:pt x="1794" y="0"/>
                  </a:moveTo>
                  <a:lnTo>
                    <a:pt x="1" y="745"/>
                  </a:lnTo>
                  <a:lnTo>
                    <a:pt x="1705" y="2576"/>
                  </a:lnTo>
                  <a:lnTo>
                    <a:pt x="2223" y="4496"/>
                  </a:lnTo>
                  <a:lnTo>
                    <a:pt x="4281" y="4496"/>
                  </a:lnTo>
                  <a:lnTo>
                    <a:pt x="5847" y="5039"/>
                  </a:lnTo>
                  <a:lnTo>
                    <a:pt x="5847" y="6705"/>
                  </a:lnTo>
                  <a:lnTo>
                    <a:pt x="8764" y="8915"/>
                  </a:lnTo>
                  <a:lnTo>
                    <a:pt x="11214" y="8915"/>
                  </a:lnTo>
                  <a:lnTo>
                    <a:pt x="12236" y="7412"/>
                  </a:lnTo>
                  <a:lnTo>
                    <a:pt x="14055" y="8120"/>
                  </a:lnTo>
                  <a:lnTo>
                    <a:pt x="15633" y="10178"/>
                  </a:lnTo>
                  <a:lnTo>
                    <a:pt x="18146" y="10178"/>
                  </a:lnTo>
                  <a:lnTo>
                    <a:pt x="14522" y="5443"/>
                  </a:lnTo>
                  <a:lnTo>
                    <a:pt x="10431" y="3157"/>
                  </a:lnTo>
                  <a:lnTo>
                    <a:pt x="5531" y="1819"/>
                  </a:lnTo>
                  <a:lnTo>
                    <a:pt x="3650" y="2652"/>
                  </a:lnTo>
                  <a:lnTo>
                    <a:pt x="3094" y="733"/>
                  </a:lnTo>
                  <a:lnTo>
                    <a:pt x="17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491;p68">
              <a:extLst>
                <a:ext uri="{FF2B5EF4-FFF2-40B4-BE49-F238E27FC236}">
                  <a16:creationId xmlns:a16="http://schemas.microsoft.com/office/drawing/2014/main" id="{D384D4CE-51CD-4082-9A39-02878E316DA6}"/>
                </a:ext>
              </a:extLst>
            </p:cNvPr>
            <p:cNvSpPr/>
            <p:nvPr/>
          </p:nvSpPr>
          <p:spPr>
            <a:xfrm>
              <a:off x="6416200" y="3519925"/>
              <a:ext cx="483325" cy="271500"/>
            </a:xfrm>
            <a:custGeom>
              <a:avLst/>
              <a:gdLst/>
              <a:ahLst/>
              <a:cxnLst/>
              <a:rect l="l" t="t" r="r" b="b"/>
              <a:pathLst>
                <a:path w="19333" h="10860" extrusionOk="0">
                  <a:moveTo>
                    <a:pt x="2312" y="707"/>
                  </a:moveTo>
                  <a:lnTo>
                    <a:pt x="3372" y="1313"/>
                  </a:lnTo>
                  <a:lnTo>
                    <a:pt x="3991" y="3447"/>
                  </a:lnTo>
                  <a:lnTo>
                    <a:pt x="6112" y="2513"/>
                  </a:lnTo>
                  <a:lnTo>
                    <a:pt x="10860" y="3814"/>
                  </a:lnTo>
                  <a:lnTo>
                    <a:pt x="14863" y="6061"/>
                  </a:lnTo>
                  <a:lnTo>
                    <a:pt x="18058" y="10228"/>
                  </a:lnTo>
                  <a:lnTo>
                    <a:pt x="16328" y="10228"/>
                  </a:lnTo>
                  <a:lnTo>
                    <a:pt x="14787" y="8233"/>
                  </a:lnTo>
                  <a:lnTo>
                    <a:pt x="12653" y="7400"/>
                  </a:lnTo>
                  <a:lnTo>
                    <a:pt x="11580" y="8965"/>
                  </a:lnTo>
                  <a:lnTo>
                    <a:pt x="9408" y="8965"/>
                  </a:lnTo>
                  <a:lnTo>
                    <a:pt x="6706" y="6920"/>
                  </a:lnTo>
                  <a:lnTo>
                    <a:pt x="6706" y="5177"/>
                  </a:lnTo>
                  <a:lnTo>
                    <a:pt x="4913" y="4571"/>
                  </a:lnTo>
                  <a:lnTo>
                    <a:pt x="3006" y="4546"/>
                  </a:lnTo>
                  <a:lnTo>
                    <a:pt x="2526" y="2778"/>
                  </a:lnTo>
                  <a:lnTo>
                    <a:pt x="1074" y="1225"/>
                  </a:lnTo>
                  <a:lnTo>
                    <a:pt x="2312" y="707"/>
                  </a:lnTo>
                  <a:close/>
                  <a:moveTo>
                    <a:pt x="2362" y="0"/>
                  </a:moveTo>
                  <a:lnTo>
                    <a:pt x="1" y="998"/>
                  </a:lnTo>
                  <a:lnTo>
                    <a:pt x="1958" y="3094"/>
                  </a:lnTo>
                  <a:lnTo>
                    <a:pt x="2526" y="5177"/>
                  </a:lnTo>
                  <a:lnTo>
                    <a:pt x="4761" y="5177"/>
                  </a:lnTo>
                  <a:lnTo>
                    <a:pt x="6074" y="5632"/>
                  </a:lnTo>
                  <a:lnTo>
                    <a:pt x="6074" y="7223"/>
                  </a:lnTo>
                  <a:lnTo>
                    <a:pt x="9206" y="9597"/>
                  </a:lnTo>
                  <a:lnTo>
                    <a:pt x="11921" y="9597"/>
                  </a:lnTo>
                  <a:lnTo>
                    <a:pt x="12906" y="8170"/>
                  </a:lnTo>
                  <a:lnTo>
                    <a:pt x="14396" y="8751"/>
                  </a:lnTo>
                  <a:lnTo>
                    <a:pt x="16025" y="10859"/>
                  </a:lnTo>
                  <a:lnTo>
                    <a:pt x="19333" y="10859"/>
                  </a:lnTo>
                  <a:lnTo>
                    <a:pt x="15317" y="5607"/>
                  </a:lnTo>
                  <a:lnTo>
                    <a:pt x="11125" y="3245"/>
                  </a:lnTo>
                  <a:lnTo>
                    <a:pt x="6049" y="1844"/>
                  </a:lnTo>
                  <a:lnTo>
                    <a:pt x="4395" y="2576"/>
                  </a:lnTo>
                  <a:lnTo>
                    <a:pt x="3903" y="884"/>
                  </a:lnTo>
                  <a:lnTo>
                    <a:pt x="236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492;p68">
              <a:extLst>
                <a:ext uri="{FF2B5EF4-FFF2-40B4-BE49-F238E27FC236}">
                  <a16:creationId xmlns:a16="http://schemas.microsoft.com/office/drawing/2014/main" id="{8B63D576-BA49-4AAE-A76E-4411B5EF1A3C}"/>
                </a:ext>
              </a:extLst>
            </p:cNvPr>
            <p:cNvSpPr/>
            <p:nvPr/>
          </p:nvSpPr>
          <p:spPr>
            <a:xfrm>
              <a:off x="5992575" y="3785400"/>
              <a:ext cx="867500" cy="764650"/>
            </a:xfrm>
            <a:custGeom>
              <a:avLst/>
              <a:gdLst/>
              <a:ahLst/>
              <a:cxnLst/>
              <a:rect l="l" t="t" r="r" b="b"/>
              <a:pathLst>
                <a:path w="34700" h="30586" extrusionOk="0">
                  <a:moveTo>
                    <a:pt x="18082" y="1"/>
                  </a:moveTo>
                  <a:lnTo>
                    <a:pt x="15494" y="2602"/>
                  </a:lnTo>
                  <a:lnTo>
                    <a:pt x="13953" y="3574"/>
                  </a:lnTo>
                  <a:lnTo>
                    <a:pt x="12577" y="3006"/>
                  </a:lnTo>
                  <a:lnTo>
                    <a:pt x="9976" y="5430"/>
                  </a:lnTo>
                  <a:lnTo>
                    <a:pt x="8195" y="7627"/>
                  </a:lnTo>
                  <a:lnTo>
                    <a:pt x="4950" y="9572"/>
                  </a:lnTo>
                  <a:lnTo>
                    <a:pt x="1617" y="10228"/>
                  </a:lnTo>
                  <a:lnTo>
                    <a:pt x="0" y="12779"/>
                  </a:lnTo>
                  <a:lnTo>
                    <a:pt x="0" y="15999"/>
                  </a:lnTo>
                  <a:lnTo>
                    <a:pt x="973" y="20835"/>
                  </a:lnTo>
                  <a:lnTo>
                    <a:pt x="480" y="22704"/>
                  </a:lnTo>
                  <a:lnTo>
                    <a:pt x="1857" y="24244"/>
                  </a:lnTo>
                  <a:lnTo>
                    <a:pt x="5481" y="23424"/>
                  </a:lnTo>
                  <a:lnTo>
                    <a:pt x="9408" y="22211"/>
                  </a:lnTo>
                  <a:lnTo>
                    <a:pt x="12223" y="20999"/>
                  </a:lnTo>
                  <a:lnTo>
                    <a:pt x="16214" y="21365"/>
                  </a:lnTo>
                  <a:lnTo>
                    <a:pt x="18070" y="24964"/>
                  </a:lnTo>
                  <a:lnTo>
                    <a:pt x="20103" y="23184"/>
                  </a:lnTo>
                  <a:lnTo>
                    <a:pt x="20911" y="26833"/>
                  </a:lnTo>
                  <a:cubicBezTo>
                    <a:pt x="20911" y="26833"/>
                    <a:pt x="21719" y="29421"/>
                    <a:pt x="22047" y="29421"/>
                  </a:cubicBezTo>
                  <a:cubicBezTo>
                    <a:pt x="22349" y="29421"/>
                    <a:pt x="23677" y="30586"/>
                    <a:pt x="24015" y="30586"/>
                  </a:cubicBezTo>
                  <a:cubicBezTo>
                    <a:pt x="24045" y="30586"/>
                    <a:pt x="24067" y="30577"/>
                    <a:pt x="24080" y="30558"/>
                  </a:cubicBezTo>
                  <a:cubicBezTo>
                    <a:pt x="24232" y="30318"/>
                    <a:pt x="25621" y="29990"/>
                    <a:pt x="25621" y="29990"/>
                  </a:cubicBezTo>
                  <a:lnTo>
                    <a:pt x="28133" y="30229"/>
                  </a:lnTo>
                  <a:cubicBezTo>
                    <a:pt x="28133" y="30229"/>
                    <a:pt x="30735" y="28045"/>
                    <a:pt x="30735" y="27729"/>
                  </a:cubicBezTo>
                  <a:cubicBezTo>
                    <a:pt x="30735" y="27401"/>
                    <a:pt x="32831" y="23348"/>
                    <a:pt x="32831" y="23348"/>
                  </a:cubicBezTo>
                  <a:lnTo>
                    <a:pt x="34371" y="19699"/>
                  </a:lnTo>
                  <a:lnTo>
                    <a:pt x="34700" y="14193"/>
                  </a:lnTo>
                  <a:lnTo>
                    <a:pt x="31303" y="8107"/>
                  </a:lnTo>
                  <a:lnTo>
                    <a:pt x="30078" y="5114"/>
                  </a:lnTo>
                  <a:lnTo>
                    <a:pt x="29434" y="3081"/>
                  </a:lnTo>
                  <a:lnTo>
                    <a:pt x="27654" y="1"/>
                  </a:lnTo>
                  <a:lnTo>
                    <a:pt x="26025" y="3410"/>
                  </a:lnTo>
                  <a:lnTo>
                    <a:pt x="26113" y="4950"/>
                  </a:lnTo>
                  <a:lnTo>
                    <a:pt x="24333" y="6251"/>
                  </a:lnTo>
                  <a:lnTo>
                    <a:pt x="21971" y="4054"/>
                  </a:lnTo>
                  <a:lnTo>
                    <a:pt x="22224" y="1301"/>
                  </a:lnTo>
                  <a:lnTo>
                    <a:pt x="180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493;p68">
              <a:extLst>
                <a:ext uri="{FF2B5EF4-FFF2-40B4-BE49-F238E27FC236}">
                  <a16:creationId xmlns:a16="http://schemas.microsoft.com/office/drawing/2014/main" id="{427BE24D-0005-41DB-A141-88B1A81BDA04}"/>
                </a:ext>
              </a:extLst>
            </p:cNvPr>
            <p:cNvSpPr/>
            <p:nvPr/>
          </p:nvSpPr>
          <p:spPr>
            <a:xfrm>
              <a:off x="5985000" y="3768350"/>
              <a:ext cx="883600" cy="789850"/>
            </a:xfrm>
            <a:custGeom>
              <a:avLst/>
              <a:gdLst/>
              <a:ahLst/>
              <a:cxnLst/>
              <a:rect l="l" t="t" r="r" b="b"/>
              <a:pathLst>
                <a:path w="35344" h="31594" extrusionOk="0">
                  <a:moveTo>
                    <a:pt x="18474" y="1049"/>
                  </a:moveTo>
                  <a:lnTo>
                    <a:pt x="22186" y="2210"/>
                  </a:lnTo>
                  <a:lnTo>
                    <a:pt x="21946" y="4862"/>
                  </a:lnTo>
                  <a:lnTo>
                    <a:pt x="24598" y="7337"/>
                  </a:lnTo>
                  <a:lnTo>
                    <a:pt x="26732" y="5784"/>
                  </a:lnTo>
                  <a:lnTo>
                    <a:pt x="26643" y="4155"/>
                  </a:lnTo>
                  <a:lnTo>
                    <a:pt x="27969" y="1364"/>
                  </a:lnTo>
                  <a:lnTo>
                    <a:pt x="29447" y="3890"/>
                  </a:lnTo>
                  <a:lnTo>
                    <a:pt x="30091" y="5910"/>
                  </a:lnTo>
                  <a:lnTo>
                    <a:pt x="31315" y="8941"/>
                  </a:lnTo>
                  <a:lnTo>
                    <a:pt x="34674" y="14938"/>
                  </a:lnTo>
                  <a:lnTo>
                    <a:pt x="34359" y="20305"/>
                  </a:lnTo>
                  <a:lnTo>
                    <a:pt x="32856" y="23891"/>
                  </a:lnTo>
                  <a:cubicBezTo>
                    <a:pt x="31530" y="26442"/>
                    <a:pt x="30810" y="27932"/>
                    <a:pt x="30722" y="28336"/>
                  </a:cubicBezTo>
                  <a:cubicBezTo>
                    <a:pt x="30583" y="28601"/>
                    <a:pt x="29396" y="29687"/>
                    <a:pt x="28335" y="30596"/>
                  </a:cubicBezTo>
                  <a:lnTo>
                    <a:pt x="25898" y="30356"/>
                  </a:lnTo>
                  <a:lnTo>
                    <a:pt x="25848" y="30369"/>
                  </a:lnTo>
                  <a:cubicBezTo>
                    <a:pt x="25052" y="30558"/>
                    <a:pt x="24522" y="30747"/>
                    <a:pt x="24257" y="30937"/>
                  </a:cubicBezTo>
                  <a:cubicBezTo>
                    <a:pt x="23979" y="30773"/>
                    <a:pt x="23714" y="30596"/>
                    <a:pt x="23461" y="30406"/>
                  </a:cubicBezTo>
                  <a:cubicBezTo>
                    <a:pt x="22931" y="30028"/>
                    <a:pt x="22666" y="29851"/>
                    <a:pt x="22464" y="29800"/>
                  </a:cubicBezTo>
                  <a:cubicBezTo>
                    <a:pt x="22262" y="29560"/>
                    <a:pt x="21832" y="28411"/>
                    <a:pt x="21517" y="27439"/>
                  </a:cubicBezTo>
                  <a:lnTo>
                    <a:pt x="20595" y="23272"/>
                  </a:lnTo>
                  <a:lnTo>
                    <a:pt x="18474" y="25141"/>
                  </a:lnTo>
                  <a:lnTo>
                    <a:pt x="16706" y="21744"/>
                  </a:lnTo>
                  <a:lnTo>
                    <a:pt x="12463" y="21353"/>
                  </a:lnTo>
                  <a:lnTo>
                    <a:pt x="9610" y="22590"/>
                  </a:lnTo>
                  <a:lnTo>
                    <a:pt x="5708" y="23803"/>
                  </a:lnTo>
                  <a:lnTo>
                    <a:pt x="2261" y="24573"/>
                  </a:lnTo>
                  <a:lnTo>
                    <a:pt x="1124" y="23297"/>
                  </a:lnTo>
                  <a:lnTo>
                    <a:pt x="1591" y="21530"/>
                  </a:lnTo>
                  <a:lnTo>
                    <a:pt x="619" y="16681"/>
                  </a:lnTo>
                  <a:lnTo>
                    <a:pt x="619" y="13537"/>
                  </a:lnTo>
                  <a:lnTo>
                    <a:pt x="2109" y="11188"/>
                  </a:lnTo>
                  <a:lnTo>
                    <a:pt x="5316" y="10557"/>
                  </a:lnTo>
                  <a:lnTo>
                    <a:pt x="8662" y="8574"/>
                  </a:lnTo>
                  <a:lnTo>
                    <a:pt x="10493" y="6352"/>
                  </a:lnTo>
                  <a:lnTo>
                    <a:pt x="12943" y="4054"/>
                  </a:lnTo>
                  <a:lnTo>
                    <a:pt x="14282" y="4609"/>
                  </a:lnTo>
                  <a:lnTo>
                    <a:pt x="15961" y="3549"/>
                  </a:lnTo>
                  <a:lnTo>
                    <a:pt x="18474" y="1049"/>
                  </a:lnTo>
                  <a:close/>
                  <a:moveTo>
                    <a:pt x="27944" y="1"/>
                  </a:moveTo>
                  <a:lnTo>
                    <a:pt x="26025" y="4016"/>
                  </a:lnTo>
                  <a:lnTo>
                    <a:pt x="26100" y="5468"/>
                  </a:lnTo>
                  <a:lnTo>
                    <a:pt x="24674" y="6516"/>
                  </a:lnTo>
                  <a:lnTo>
                    <a:pt x="22615" y="4609"/>
                  </a:lnTo>
                  <a:lnTo>
                    <a:pt x="22868" y="1756"/>
                  </a:lnTo>
                  <a:lnTo>
                    <a:pt x="18310" y="316"/>
                  </a:lnTo>
                  <a:lnTo>
                    <a:pt x="15607" y="3018"/>
                  </a:lnTo>
                  <a:lnTo>
                    <a:pt x="14231" y="3890"/>
                  </a:lnTo>
                  <a:lnTo>
                    <a:pt x="12817" y="3309"/>
                  </a:lnTo>
                  <a:lnTo>
                    <a:pt x="10039" y="5910"/>
                  </a:lnTo>
                  <a:lnTo>
                    <a:pt x="8296" y="8057"/>
                  </a:lnTo>
                  <a:lnTo>
                    <a:pt x="5152" y="9951"/>
                  </a:lnTo>
                  <a:lnTo>
                    <a:pt x="1743" y="10633"/>
                  </a:lnTo>
                  <a:lnTo>
                    <a:pt x="0" y="13360"/>
                  </a:lnTo>
                  <a:lnTo>
                    <a:pt x="0" y="16744"/>
                  </a:lnTo>
                  <a:lnTo>
                    <a:pt x="947" y="21504"/>
                  </a:lnTo>
                  <a:lnTo>
                    <a:pt x="430" y="23462"/>
                  </a:lnTo>
                  <a:lnTo>
                    <a:pt x="2046" y="25267"/>
                  </a:lnTo>
                  <a:lnTo>
                    <a:pt x="5872" y="24409"/>
                  </a:lnTo>
                  <a:lnTo>
                    <a:pt x="9824" y="23184"/>
                  </a:lnTo>
                  <a:lnTo>
                    <a:pt x="12564" y="21997"/>
                  </a:lnTo>
                  <a:lnTo>
                    <a:pt x="16314" y="22338"/>
                  </a:lnTo>
                  <a:lnTo>
                    <a:pt x="18284" y="26151"/>
                  </a:lnTo>
                  <a:lnTo>
                    <a:pt x="20216" y="24459"/>
                  </a:lnTo>
                  <a:lnTo>
                    <a:pt x="20923" y="27616"/>
                  </a:lnTo>
                  <a:cubicBezTo>
                    <a:pt x="21795" y="30419"/>
                    <a:pt x="22136" y="30419"/>
                    <a:pt x="22325" y="30419"/>
                  </a:cubicBezTo>
                  <a:cubicBezTo>
                    <a:pt x="22590" y="30571"/>
                    <a:pt x="22855" y="30735"/>
                    <a:pt x="23095" y="30924"/>
                  </a:cubicBezTo>
                  <a:cubicBezTo>
                    <a:pt x="23752" y="31391"/>
                    <a:pt x="24067" y="31593"/>
                    <a:pt x="24320" y="31593"/>
                  </a:cubicBezTo>
                  <a:cubicBezTo>
                    <a:pt x="24345" y="31581"/>
                    <a:pt x="24383" y="31581"/>
                    <a:pt x="24421" y="31568"/>
                  </a:cubicBezTo>
                  <a:cubicBezTo>
                    <a:pt x="24509" y="31555"/>
                    <a:pt x="24598" y="31505"/>
                    <a:pt x="24648" y="31429"/>
                  </a:cubicBezTo>
                  <a:cubicBezTo>
                    <a:pt x="24749" y="31341"/>
                    <a:pt x="25355" y="31126"/>
                    <a:pt x="25962" y="30987"/>
                  </a:cubicBezTo>
                  <a:lnTo>
                    <a:pt x="28563" y="31240"/>
                  </a:lnTo>
                  <a:lnTo>
                    <a:pt x="28664" y="31151"/>
                  </a:lnTo>
                  <a:cubicBezTo>
                    <a:pt x="31366" y="28866"/>
                    <a:pt x="31366" y="28550"/>
                    <a:pt x="31366" y="28424"/>
                  </a:cubicBezTo>
                  <a:cubicBezTo>
                    <a:pt x="31416" y="28146"/>
                    <a:pt x="32464" y="26037"/>
                    <a:pt x="33449" y="24143"/>
                  </a:cubicBezTo>
                  <a:lnTo>
                    <a:pt x="34990" y="20494"/>
                  </a:lnTo>
                  <a:lnTo>
                    <a:pt x="35343" y="14787"/>
                  </a:lnTo>
                  <a:lnTo>
                    <a:pt x="31909" y="8663"/>
                  </a:lnTo>
                  <a:lnTo>
                    <a:pt x="30697" y="5683"/>
                  </a:lnTo>
                  <a:lnTo>
                    <a:pt x="30053" y="3662"/>
                  </a:lnTo>
                  <a:lnTo>
                    <a:pt x="279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494;p68">
              <a:extLst>
                <a:ext uri="{FF2B5EF4-FFF2-40B4-BE49-F238E27FC236}">
                  <a16:creationId xmlns:a16="http://schemas.microsoft.com/office/drawing/2014/main" id="{539CA2C4-EE71-4C35-92F4-B654FCD0A7EF}"/>
                </a:ext>
              </a:extLst>
            </p:cNvPr>
            <p:cNvSpPr/>
            <p:nvPr/>
          </p:nvSpPr>
          <p:spPr>
            <a:xfrm>
              <a:off x="6575950" y="4616250"/>
              <a:ext cx="97550" cy="109575"/>
            </a:xfrm>
            <a:custGeom>
              <a:avLst/>
              <a:gdLst/>
              <a:ahLst/>
              <a:cxnLst/>
              <a:rect l="l" t="t" r="r" b="b"/>
              <a:pathLst>
                <a:path w="3902" h="4383" extrusionOk="0">
                  <a:moveTo>
                    <a:pt x="303" y="1"/>
                  </a:moveTo>
                  <a:lnTo>
                    <a:pt x="0" y="430"/>
                  </a:lnTo>
                  <a:lnTo>
                    <a:pt x="0" y="2955"/>
                  </a:lnTo>
                  <a:lnTo>
                    <a:pt x="1326" y="4382"/>
                  </a:lnTo>
                  <a:lnTo>
                    <a:pt x="3498" y="2753"/>
                  </a:lnTo>
                  <a:lnTo>
                    <a:pt x="3902" y="430"/>
                  </a:lnTo>
                  <a:lnTo>
                    <a:pt x="2273" y="1213"/>
                  </a:lnTo>
                  <a:lnTo>
                    <a:pt x="3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495;p68">
              <a:extLst>
                <a:ext uri="{FF2B5EF4-FFF2-40B4-BE49-F238E27FC236}">
                  <a16:creationId xmlns:a16="http://schemas.microsoft.com/office/drawing/2014/main" id="{4084719B-4C3B-4093-9899-C0CBB97D04C0}"/>
                </a:ext>
              </a:extLst>
            </p:cNvPr>
            <p:cNvSpPr/>
            <p:nvPr/>
          </p:nvSpPr>
          <p:spPr>
            <a:xfrm>
              <a:off x="6568050" y="4609625"/>
              <a:ext cx="115875" cy="126600"/>
            </a:xfrm>
            <a:custGeom>
              <a:avLst/>
              <a:gdLst/>
              <a:ahLst/>
              <a:cxnLst/>
              <a:rect l="l" t="t" r="r" b="b"/>
              <a:pathLst>
                <a:path w="4635" h="5064" extrusionOk="0">
                  <a:moveTo>
                    <a:pt x="783" y="1"/>
                  </a:moveTo>
                  <a:lnTo>
                    <a:pt x="455" y="531"/>
                  </a:lnTo>
                  <a:lnTo>
                    <a:pt x="2564" y="1844"/>
                  </a:lnTo>
                  <a:lnTo>
                    <a:pt x="3814" y="1251"/>
                  </a:lnTo>
                  <a:lnTo>
                    <a:pt x="3536" y="2842"/>
                  </a:lnTo>
                  <a:lnTo>
                    <a:pt x="1680" y="4218"/>
                  </a:lnTo>
                  <a:lnTo>
                    <a:pt x="632" y="3094"/>
                  </a:lnTo>
                  <a:lnTo>
                    <a:pt x="632" y="695"/>
                  </a:lnTo>
                  <a:lnTo>
                    <a:pt x="0" y="695"/>
                  </a:lnTo>
                  <a:lnTo>
                    <a:pt x="0" y="3347"/>
                  </a:lnTo>
                  <a:lnTo>
                    <a:pt x="1592" y="5064"/>
                  </a:lnTo>
                  <a:lnTo>
                    <a:pt x="4104" y="3208"/>
                  </a:lnTo>
                  <a:lnTo>
                    <a:pt x="4635" y="139"/>
                  </a:lnTo>
                  <a:lnTo>
                    <a:pt x="2602" y="1124"/>
                  </a:lnTo>
                  <a:lnTo>
                    <a:pt x="7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496;p68">
              <a:extLst>
                <a:ext uri="{FF2B5EF4-FFF2-40B4-BE49-F238E27FC236}">
                  <a16:creationId xmlns:a16="http://schemas.microsoft.com/office/drawing/2014/main" id="{BDA5CE5A-BAFF-4FBF-86CC-4131ADECB486}"/>
                </a:ext>
              </a:extLst>
            </p:cNvPr>
            <p:cNvSpPr/>
            <p:nvPr/>
          </p:nvSpPr>
          <p:spPr>
            <a:xfrm>
              <a:off x="6995150" y="4713800"/>
              <a:ext cx="195750" cy="190700"/>
            </a:xfrm>
            <a:custGeom>
              <a:avLst/>
              <a:gdLst/>
              <a:ahLst/>
              <a:cxnLst/>
              <a:rect l="l" t="t" r="r" b="b"/>
              <a:pathLst>
                <a:path w="7830" h="7628" extrusionOk="0">
                  <a:moveTo>
                    <a:pt x="6883" y="0"/>
                  </a:moveTo>
                  <a:lnTo>
                    <a:pt x="4648" y="1932"/>
                  </a:lnTo>
                  <a:lnTo>
                    <a:pt x="2615" y="2905"/>
                  </a:lnTo>
                  <a:lnTo>
                    <a:pt x="468" y="4660"/>
                  </a:lnTo>
                  <a:lnTo>
                    <a:pt x="1" y="5859"/>
                  </a:lnTo>
                  <a:lnTo>
                    <a:pt x="1958" y="7627"/>
                  </a:lnTo>
                  <a:lnTo>
                    <a:pt x="4471" y="4622"/>
                  </a:lnTo>
                  <a:lnTo>
                    <a:pt x="6921" y="2425"/>
                  </a:lnTo>
                  <a:lnTo>
                    <a:pt x="7830" y="1124"/>
                  </a:lnTo>
                  <a:lnTo>
                    <a:pt x="78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497;p68">
              <a:extLst>
                <a:ext uri="{FF2B5EF4-FFF2-40B4-BE49-F238E27FC236}">
                  <a16:creationId xmlns:a16="http://schemas.microsoft.com/office/drawing/2014/main" id="{9A80084D-1811-4708-BB9C-B43F81FDD14F}"/>
                </a:ext>
              </a:extLst>
            </p:cNvPr>
            <p:cNvSpPr/>
            <p:nvPr/>
          </p:nvSpPr>
          <p:spPr>
            <a:xfrm>
              <a:off x="6985700" y="4705900"/>
              <a:ext cx="213100" cy="209650"/>
            </a:xfrm>
            <a:custGeom>
              <a:avLst/>
              <a:gdLst/>
              <a:ahLst/>
              <a:cxnLst/>
              <a:rect l="l" t="t" r="r" b="b"/>
              <a:pathLst>
                <a:path w="8524" h="8386" extrusionOk="0">
                  <a:moveTo>
                    <a:pt x="7905" y="632"/>
                  </a:moveTo>
                  <a:lnTo>
                    <a:pt x="7905" y="1339"/>
                  </a:lnTo>
                  <a:lnTo>
                    <a:pt x="7071" y="2526"/>
                  </a:lnTo>
                  <a:lnTo>
                    <a:pt x="4609" y="4736"/>
                  </a:lnTo>
                  <a:lnTo>
                    <a:pt x="2311" y="7489"/>
                  </a:lnTo>
                  <a:lnTo>
                    <a:pt x="758" y="6074"/>
                  </a:lnTo>
                  <a:lnTo>
                    <a:pt x="1111" y="5165"/>
                  </a:lnTo>
                  <a:lnTo>
                    <a:pt x="3169" y="3486"/>
                  </a:lnTo>
                  <a:lnTo>
                    <a:pt x="5165" y="2526"/>
                  </a:lnTo>
                  <a:lnTo>
                    <a:pt x="7387" y="632"/>
                  </a:lnTo>
                  <a:close/>
                  <a:moveTo>
                    <a:pt x="7147" y="1"/>
                  </a:moveTo>
                  <a:lnTo>
                    <a:pt x="4836" y="1971"/>
                  </a:lnTo>
                  <a:lnTo>
                    <a:pt x="2854" y="2943"/>
                  </a:lnTo>
                  <a:lnTo>
                    <a:pt x="568" y="4786"/>
                  </a:lnTo>
                  <a:lnTo>
                    <a:pt x="0" y="6251"/>
                  </a:lnTo>
                  <a:lnTo>
                    <a:pt x="2374" y="8385"/>
                  </a:lnTo>
                  <a:lnTo>
                    <a:pt x="5064" y="5165"/>
                  </a:lnTo>
                  <a:lnTo>
                    <a:pt x="7513" y="2981"/>
                  </a:lnTo>
                  <a:lnTo>
                    <a:pt x="8523" y="1541"/>
                  </a:lnTo>
                  <a:lnTo>
                    <a:pt x="852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498;p68">
              <a:extLst>
                <a:ext uri="{FF2B5EF4-FFF2-40B4-BE49-F238E27FC236}">
                  <a16:creationId xmlns:a16="http://schemas.microsoft.com/office/drawing/2014/main" id="{89418E91-490C-41BA-A957-DB791502BD59}"/>
                </a:ext>
              </a:extLst>
            </p:cNvPr>
            <p:cNvSpPr/>
            <p:nvPr/>
          </p:nvSpPr>
          <p:spPr>
            <a:xfrm>
              <a:off x="7223700" y="4478300"/>
              <a:ext cx="126625" cy="235850"/>
            </a:xfrm>
            <a:custGeom>
              <a:avLst/>
              <a:gdLst/>
              <a:ahLst/>
              <a:cxnLst/>
              <a:rect l="l" t="t" r="r" b="b"/>
              <a:pathLst>
                <a:path w="5065" h="9434" extrusionOk="0">
                  <a:moveTo>
                    <a:pt x="607" y="1"/>
                  </a:moveTo>
                  <a:lnTo>
                    <a:pt x="1099" y="3334"/>
                  </a:lnTo>
                  <a:lnTo>
                    <a:pt x="1175" y="5557"/>
                  </a:lnTo>
                  <a:lnTo>
                    <a:pt x="266" y="5948"/>
                  </a:lnTo>
                  <a:lnTo>
                    <a:pt x="1087" y="7792"/>
                  </a:lnTo>
                  <a:cubicBezTo>
                    <a:pt x="1087" y="7792"/>
                    <a:pt x="1" y="8612"/>
                    <a:pt x="317" y="8827"/>
                  </a:cubicBezTo>
                  <a:cubicBezTo>
                    <a:pt x="569" y="9004"/>
                    <a:pt x="809" y="9206"/>
                    <a:pt x="1036" y="9433"/>
                  </a:cubicBezTo>
                  <a:lnTo>
                    <a:pt x="2640" y="7716"/>
                  </a:lnTo>
                  <a:lnTo>
                    <a:pt x="3448" y="5531"/>
                  </a:lnTo>
                  <a:lnTo>
                    <a:pt x="5064" y="5026"/>
                  </a:lnTo>
                  <a:lnTo>
                    <a:pt x="4092" y="4370"/>
                  </a:lnTo>
                  <a:lnTo>
                    <a:pt x="2791" y="4370"/>
                  </a:lnTo>
                  <a:lnTo>
                    <a:pt x="2665" y="733"/>
                  </a:lnTo>
                  <a:lnTo>
                    <a:pt x="60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499;p68">
              <a:extLst>
                <a:ext uri="{FF2B5EF4-FFF2-40B4-BE49-F238E27FC236}">
                  <a16:creationId xmlns:a16="http://schemas.microsoft.com/office/drawing/2014/main" id="{819A4EF1-0EF5-4C06-B362-F7A88019D41A}"/>
                </a:ext>
              </a:extLst>
            </p:cNvPr>
            <p:cNvSpPr/>
            <p:nvPr/>
          </p:nvSpPr>
          <p:spPr>
            <a:xfrm>
              <a:off x="7219600" y="4466625"/>
              <a:ext cx="149025" cy="258875"/>
            </a:xfrm>
            <a:custGeom>
              <a:avLst/>
              <a:gdLst/>
              <a:ahLst/>
              <a:cxnLst/>
              <a:rect l="l" t="t" r="r" b="b"/>
              <a:pathLst>
                <a:path w="5961" h="10355" extrusionOk="0">
                  <a:moveTo>
                    <a:pt x="1162" y="948"/>
                  </a:moveTo>
                  <a:lnTo>
                    <a:pt x="2526" y="1427"/>
                  </a:lnTo>
                  <a:lnTo>
                    <a:pt x="2652" y="5152"/>
                  </a:lnTo>
                  <a:lnTo>
                    <a:pt x="4155" y="5152"/>
                  </a:lnTo>
                  <a:lnTo>
                    <a:pt x="4509" y="5392"/>
                  </a:lnTo>
                  <a:lnTo>
                    <a:pt x="3372" y="5733"/>
                  </a:lnTo>
                  <a:lnTo>
                    <a:pt x="2539" y="8019"/>
                  </a:lnTo>
                  <a:lnTo>
                    <a:pt x="1188" y="9458"/>
                  </a:lnTo>
                  <a:cubicBezTo>
                    <a:pt x="1074" y="9344"/>
                    <a:pt x="922" y="9231"/>
                    <a:pt x="784" y="9117"/>
                  </a:cubicBezTo>
                  <a:cubicBezTo>
                    <a:pt x="973" y="8903"/>
                    <a:pt x="1200" y="8701"/>
                    <a:pt x="1440" y="8524"/>
                  </a:cubicBezTo>
                  <a:lnTo>
                    <a:pt x="1642" y="8360"/>
                  </a:lnTo>
                  <a:lnTo>
                    <a:pt x="847" y="6579"/>
                  </a:lnTo>
                  <a:lnTo>
                    <a:pt x="1667" y="6238"/>
                  </a:lnTo>
                  <a:lnTo>
                    <a:pt x="1566" y="3751"/>
                  </a:lnTo>
                  <a:lnTo>
                    <a:pt x="1162" y="948"/>
                  </a:lnTo>
                  <a:close/>
                  <a:moveTo>
                    <a:pt x="380" y="1"/>
                  </a:moveTo>
                  <a:lnTo>
                    <a:pt x="948" y="3814"/>
                  </a:lnTo>
                  <a:lnTo>
                    <a:pt x="1011" y="5822"/>
                  </a:lnTo>
                  <a:lnTo>
                    <a:pt x="1" y="6251"/>
                  </a:lnTo>
                  <a:lnTo>
                    <a:pt x="859" y="8158"/>
                  </a:lnTo>
                  <a:cubicBezTo>
                    <a:pt x="481" y="8473"/>
                    <a:pt x="114" y="8865"/>
                    <a:pt x="114" y="9193"/>
                  </a:cubicBezTo>
                  <a:cubicBezTo>
                    <a:pt x="114" y="9332"/>
                    <a:pt x="190" y="9471"/>
                    <a:pt x="304" y="9559"/>
                  </a:cubicBezTo>
                  <a:cubicBezTo>
                    <a:pt x="544" y="9723"/>
                    <a:pt x="771" y="9913"/>
                    <a:pt x="973" y="10127"/>
                  </a:cubicBezTo>
                  <a:lnTo>
                    <a:pt x="1200" y="10355"/>
                  </a:lnTo>
                  <a:lnTo>
                    <a:pt x="3044" y="8397"/>
                  </a:lnTo>
                  <a:lnTo>
                    <a:pt x="3852" y="6251"/>
                  </a:lnTo>
                  <a:lnTo>
                    <a:pt x="5961" y="5607"/>
                  </a:lnTo>
                  <a:lnTo>
                    <a:pt x="4357" y="4521"/>
                  </a:lnTo>
                  <a:lnTo>
                    <a:pt x="3258" y="4521"/>
                  </a:lnTo>
                  <a:lnTo>
                    <a:pt x="3132" y="973"/>
                  </a:lnTo>
                  <a:lnTo>
                    <a:pt x="38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500;p68">
              <a:extLst>
                <a:ext uri="{FF2B5EF4-FFF2-40B4-BE49-F238E27FC236}">
                  <a16:creationId xmlns:a16="http://schemas.microsoft.com/office/drawing/2014/main" id="{1C76C140-4CD7-4958-985A-06926A6D58DB}"/>
                </a:ext>
              </a:extLst>
            </p:cNvPr>
            <p:cNvSpPr/>
            <p:nvPr/>
          </p:nvSpPr>
          <p:spPr>
            <a:xfrm>
              <a:off x="6134625" y="2921400"/>
              <a:ext cx="43275" cy="96300"/>
            </a:xfrm>
            <a:custGeom>
              <a:avLst/>
              <a:gdLst/>
              <a:ahLst/>
              <a:cxnLst/>
              <a:rect l="l" t="t" r="r" b="b"/>
              <a:pathLst>
                <a:path w="1731" h="3852" extrusionOk="0">
                  <a:moveTo>
                    <a:pt x="1415" y="0"/>
                  </a:moveTo>
                  <a:lnTo>
                    <a:pt x="1" y="682"/>
                  </a:lnTo>
                  <a:lnTo>
                    <a:pt x="1" y="2627"/>
                  </a:lnTo>
                  <a:lnTo>
                    <a:pt x="1415" y="3852"/>
                  </a:lnTo>
                  <a:lnTo>
                    <a:pt x="1730" y="1920"/>
                  </a:lnTo>
                  <a:lnTo>
                    <a:pt x="14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501;p68">
              <a:extLst>
                <a:ext uri="{FF2B5EF4-FFF2-40B4-BE49-F238E27FC236}">
                  <a16:creationId xmlns:a16="http://schemas.microsoft.com/office/drawing/2014/main" id="{B525482B-2381-41E9-B812-6882EE80D629}"/>
                </a:ext>
              </a:extLst>
            </p:cNvPr>
            <p:cNvSpPr/>
            <p:nvPr/>
          </p:nvSpPr>
          <p:spPr>
            <a:xfrm>
              <a:off x="6126725" y="2909725"/>
              <a:ext cx="59375" cy="122825"/>
            </a:xfrm>
            <a:custGeom>
              <a:avLst/>
              <a:gdLst/>
              <a:ahLst/>
              <a:cxnLst/>
              <a:rect l="l" t="t" r="r" b="b"/>
              <a:pathLst>
                <a:path w="2375" h="4913" extrusionOk="0">
                  <a:moveTo>
                    <a:pt x="1491" y="935"/>
                  </a:moveTo>
                  <a:lnTo>
                    <a:pt x="1731" y="2387"/>
                  </a:lnTo>
                  <a:lnTo>
                    <a:pt x="1516" y="3713"/>
                  </a:lnTo>
                  <a:lnTo>
                    <a:pt x="632" y="2955"/>
                  </a:lnTo>
                  <a:lnTo>
                    <a:pt x="632" y="1351"/>
                  </a:lnTo>
                  <a:lnTo>
                    <a:pt x="1491" y="935"/>
                  </a:lnTo>
                  <a:close/>
                  <a:moveTo>
                    <a:pt x="1983" y="0"/>
                  </a:moveTo>
                  <a:lnTo>
                    <a:pt x="1" y="960"/>
                  </a:lnTo>
                  <a:lnTo>
                    <a:pt x="1" y="3245"/>
                  </a:lnTo>
                  <a:lnTo>
                    <a:pt x="1958" y="4912"/>
                  </a:lnTo>
                  <a:lnTo>
                    <a:pt x="2375" y="2387"/>
                  </a:lnTo>
                  <a:lnTo>
                    <a:pt x="19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502;p68">
              <a:extLst>
                <a:ext uri="{FF2B5EF4-FFF2-40B4-BE49-F238E27FC236}">
                  <a16:creationId xmlns:a16="http://schemas.microsoft.com/office/drawing/2014/main" id="{1676D09A-0FA9-4CFC-9883-291C54E2B0CD}"/>
                </a:ext>
              </a:extLst>
            </p:cNvPr>
            <p:cNvSpPr/>
            <p:nvPr/>
          </p:nvSpPr>
          <p:spPr>
            <a:xfrm>
              <a:off x="5917450" y="3060600"/>
              <a:ext cx="65350" cy="60650"/>
            </a:xfrm>
            <a:custGeom>
              <a:avLst/>
              <a:gdLst/>
              <a:ahLst/>
              <a:cxnLst/>
              <a:rect l="l" t="t" r="r" b="b"/>
              <a:pathLst>
                <a:path w="2614" h="2426" extrusionOk="0">
                  <a:moveTo>
                    <a:pt x="1099" y="1"/>
                  </a:moveTo>
                  <a:lnTo>
                    <a:pt x="0" y="1175"/>
                  </a:lnTo>
                  <a:lnTo>
                    <a:pt x="568" y="2425"/>
                  </a:lnTo>
                  <a:lnTo>
                    <a:pt x="1440" y="2425"/>
                  </a:lnTo>
                  <a:lnTo>
                    <a:pt x="2614" y="708"/>
                  </a:lnTo>
                  <a:lnTo>
                    <a:pt x="10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503;p68">
              <a:extLst>
                <a:ext uri="{FF2B5EF4-FFF2-40B4-BE49-F238E27FC236}">
                  <a16:creationId xmlns:a16="http://schemas.microsoft.com/office/drawing/2014/main" id="{96BD8677-6C64-4134-A9BD-3578D3AED75B}"/>
                </a:ext>
              </a:extLst>
            </p:cNvPr>
            <p:cNvSpPr/>
            <p:nvPr/>
          </p:nvSpPr>
          <p:spPr>
            <a:xfrm>
              <a:off x="5908275" y="3050825"/>
              <a:ext cx="86225" cy="78325"/>
            </a:xfrm>
            <a:custGeom>
              <a:avLst/>
              <a:gdLst/>
              <a:ahLst/>
              <a:cxnLst/>
              <a:rect l="l" t="t" r="r" b="b"/>
              <a:pathLst>
                <a:path w="3449" h="3133" extrusionOk="0">
                  <a:moveTo>
                    <a:pt x="1541" y="771"/>
                  </a:moveTo>
                  <a:lnTo>
                    <a:pt x="2514" y="1225"/>
                  </a:lnTo>
                  <a:lnTo>
                    <a:pt x="1630" y="2501"/>
                  </a:lnTo>
                  <a:lnTo>
                    <a:pt x="1137" y="2501"/>
                  </a:lnTo>
                  <a:lnTo>
                    <a:pt x="746" y="1617"/>
                  </a:lnTo>
                  <a:lnTo>
                    <a:pt x="1541" y="771"/>
                  </a:lnTo>
                  <a:close/>
                  <a:moveTo>
                    <a:pt x="1390" y="1"/>
                  </a:moveTo>
                  <a:lnTo>
                    <a:pt x="1" y="1503"/>
                  </a:lnTo>
                  <a:lnTo>
                    <a:pt x="733" y="3132"/>
                  </a:lnTo>
                  <a:lnTo>
                    <a:pt x="1971" y="3132"/>
                  </a:lnTo>
                  <a:lnTo>
                    <a:pt x="3448" y="960"/>
                  </a:lnTo>
                  <a:lnTo>
                    <a:pt x="139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504;p68">
              <a:extLst>
                <a:ext uri="{FF2B5EF4-FFF2-40B4-BE49-F238E27FC236}">
                  <a16:creationId xmlns:a16="http://schemas.microsoft.com/office/drawing/2014/main" id="{5ACC7019-9149-4257-A08E-DA55BF21726A}"/>
                </a:ext>
              </a:extLst>
            </p:cNvPr>
            <p:cNvSpPr/>
            <p:nvPr/>
          </p:nvSpPr>
          <p:spPr>
            <a:xfrm>
              <a:off x="6168100" y="3083025"/>
              <a:ext cx="108300" cy="173650"/>
            </a:xfrm>
            <a:custGeom>
              <a:avLst/>
              <a:gdLst/>
              <a:ahLst/>
              <a:cxnLst/>
              <a:rect l="l" t="t" r="r" b="b"/>
              <a:pathLst>
                <a:path w="4332" h="6946" extrusionOk="0">
                  <a:moveTo>
                    <a:pt x="1578" y="0"/>
                  </a:moveTo>
                  <a:lnTo>
                    <a:pt x="707" y="1440"/>
                  </a:lnTo>
                  <a:lnTo>
                    <a:pt x="0" y="3132"/>
                  </a:lnTo>
                  <a:lnTo>
                    <a:pt x="783" y="5897"/>
                  </a:lnTo>
                  <a:lnTo>
                    <a:pt x="2399" y="5405"/>
                  </a:lnTo>
                  <a:lnTo>
                    <a:pt x="3472" y="6945"/>
                  </a:lnTo>
                  <a:lnTo>
                    <a:pt x="4331" y="5241"/>
                  </a:lnTo>
                  <a:lnTo>
                    <a:pt x="3472" y="3789"/>
                  </a:lnTo>
                  <a:lnTo>
                    <a:pt x="1818" y="2564"/>
                  </a:lnTo>
                  <a:lnTo>
                    <a:pt x="2399" y="1352"/>
                  </a:lnTo>
                  <a:lnTo>
                    <a:pt x="15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505;p68">
              <a:extLst>
                <a:ext uri="{FF2B5EF4-FFF2-40B4-BE49-F238E27FC236}">
                  <a16:creationId xmlns:a16="http://schemas.microsoft.com/office/drawing/2014/main" id="{1B71036C-7220-44B4-8486-5195BA4725EF}"/>
                </a:ext>
              </a:extLst>
            </p:cNvPr>
            <p:cNvSpPr/>
            <p:nvPr/>
          </p:nvSpPr>
          <p:spPr>
            <a:xfrm>
              <a:off x="6159575" y="3067875"/>
              <a:ext cx="125650" cy="204275"/>
            </a:xfrm>
            <a:custGeom>
              <a:avLst/>
              <a:gdLst/>
              <a:ahLst/>
              <a:cxnLst/>
              <a:rect l="l" t="t" r="r" b="b"/>
              <a:pathLst>
                <a:path w="5026" h="8171" extrusionOk="0">
                  <a:moveTo>
                    <a:pt x="1932" y="1213"/>
                  </a:moveTo>
                  <a:lnTo>
                    <a:pt x="2399" y="1970"/>
                  </a:lnTo>
                  <a:lnTo>
                    <a:pt x="1768" y="3271"/>
                  </a:lnTo>
                  <a:lnTo>
                    <a:pt x="3574" y="4609"/>
                  </a:lnTo>
                  <a:lnTo>
                    <a:pt x="4319" y="5872"/>
                  </a:lnTo>
                  <a:lnTo>
                    <a:pt x="3763" y="6933"/>
                  </a:lnTo>
                  <a:lnTo>
                    <a:pt x="2866" y="5645"/>
                  </a:lnTo>
                  <a:lnTo>
                    <a:pt x="1351" y="6099"/>
                  </a:lnTo>
                  <a:lnTo>
                    <a:pt x="682" y="3763"/>
                  </a:lnTo>
                  <a:lnTo>
                    <a:pt x="1326" y="2197"/>
                  </a:lnTo>
                  <a:lnTo>
                    <a:pt x="1932" y="1213"/>
                  </a:lnTo>
                  <a:close/>
                  <a:moveTo>
                    <a:pt x="1907" y="0"/>
                  </a:moveTo>
                  <a:lnTo>
                    <a:pt x="758" y="1920"/>
                  </a:lnTo>
                  <a:lnTo>
                    <a:pt x="0" y="3725"/>
                  </a:lnTo>
                  <a:lnTo>
                    <a:pt x="909" y="6895"/>
                  </a:lnTo>
                  <a:lnTo>
                    <a:pt x="2614" y="6377"/>
                  </a:lnTo>
                  <a:lnTo>
                    <a:pt x="3851" y="8170"/>
                  </a:lnTo>
                  <a:lnTo>
                    <a:pt x="5026" y="5834"/>
                  </a:lnTo>
                  <a:lnTo>
                    <a:pt x="4079" y="4230"/>
                  </a:lnTo>
                  <a:lnTo>
                    <a:pt x="2551" y="3081"/>
                  </a:lnTo>
                  <a:lnTo>
                    <a:pt x="3094" y="1945"/>
                  </a:lnTo>
                  <a:lnTo>
                    <a:pt x="19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506;p68">
              <a:extLst>
                <a:ext uri="{FF2B5EF4-FFF2-40B4-BE49-F238E27FC236}">
                  <a16:creationId xmlns:a16="http://schemas.microsoft.com/office/drawing/2014/main" id="{E34F3A50-9104-4A4B-82BB-3B91430D3F62}"/>
                </a:ext>
              </a:extLst>
            </p:cNvPr>
            <p:cNvSpPr/>
            <p:nvPr/>
          </p:nvSpPr>
          <p:spPr>
            <a:xfrm>
              <a:off x="6241950" y="3244650"/>
              <a:ext cx="111475" cy="160375"/>
            </a:xfrm>
            <a:custGeom>
              <a:avLst/>
              <a:gdLst/>
              <a:ahLst/>
              <a:cxnLst/>
              <a:rect l="l" t="t" r="r" b="b"/>
              <a:pathLst>
                <a:path w="4459" h="6415" extrusionOk="0">
                  <a:moveTo>
                    <a:pt x="2248" y="0"/>
                  </a:moveTo>
                  <a:lnTo>
                    <a:pt x="1781" y="1693"/>
                  </a:lnTo>
                  <a:lnTo>
                    <a:pt x="2021" y="3069"/>
                  </a:lnTo>
                  <a:lnTo>
                    <a:pt x="518" y="3965"/>
                  </a:lnTo>
                  <a:lnTo>
                    <a:pt x="1" y="4281"/>
                  </a:lnTo>
                  <a:lnTo>
                    <a:pt x="1377" y="4912"/>
                  </a:lnTo>
                  <a:lnTo>
                    <a:pt x="2842" y="6415"/>
                  </a:lnTo>
                  <a:lnTo>
                    <a:pt x="4458" y="4912"/>
                  </a:lnTo>
                  <a:lnTo>
                    <a:pt x="3271" y="3208"/>
                  </a:lnTo>
                  <a:lnTo>
                    <a:pt x="3650" y="1541"/>
                  </a:lnTo>
                  <a:lnTo>
                    <a:pt x="22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507;p68">
              <a:extLst>
                <a:ext uri="{FF2B5EF4-FFF2-40B4-BE49-F238E27FC236}">
                  <a16:creationId xmlns:a16="http://schemas.microsoft.com/office/drawing/2014/main" id="{73A4CD6A-7A5D-4621-AD0E-279A32160B0E}"/>
                </a:ext>
              </a:extLst>
            </p:cNvPr>
            <p:cNvSpPr/>
            <p:nvPr/>
          </p:nvSpPr>
          <p:spPr>
            <a:xfrm>
              <a:off x="6225225" y="3228550"/>
              <a:ext cx="138600" cy="187525"/>
            </a:xfrm>
            <a:custGeom>
              <a:avLst/>
              <a:gdLst/>
              <a:ahLst/>
              <a:cxnLst/>
              <a:rect l="l" t="t" r="r" b="b"/>
              <a:pathLst>
                <a:path w="5544" h="7501" extrusionOk="0">
                  <a:moveTo>
                    <a:pt x="3082" y="1276"/>
                  </a:moveTo>
                  <a:lnTo>
                    <a:pt x="3978" y="2273"/>
                  </a:lnTo>
                  <a:lnTo>
                    <a:pt x="3612" y="3915"/>
                  </a:lnTo>
                  <a:lnTo>
                    <a:pt x="4723" y="5519"/>
                  </a:lnTo>
                  <a:lnTo>
                    <a:pt x="3523" y="6617"/>
                  </a:lnTo>
                  <a:lnTo>
                    <a:pt x="2286" y="5342"/>
                  </a:lnTo>
                  <a:lnTo>
                    <a:pt x="1339" y="4887"/>
                  </a:lnTo>
                  <a:lnTo>
                    <a:pt x="3044" y="3877"/>
                  </a:lnTo>
                  <a:lnTo>
                    <a:pt x="2791" y="2362"/>
                  </a:lnTo>
                  <a:lnTo>
                    <a:pt x="3082" y="1276"/>
                  </a:lnTo>
                  <a:close/>
                  <a:moveTo>
                    <a:pt x="2766" y="1"/>
                  </a:moveTo>
                  <a:lnTo>
                    <a:pt x="2134" y="2324"/>
                  </a:lnTo>
                  <a:lnTo>
                    <a:pt x="2337" y="3549"/>
                  </a:lnTo>
                  <a:lnTo>
                    <a:pt x="1023" y="4344"/>
                  </a:lnTo>
                  <a:lnTo>
                    <a:pt x="1" y="4976"/>
                  </a:lnTo>
                  <a:lnTo>
                    <a:pt x="1857" y="5822"/>
                  </a:lnTo>
                  <a:lnTo>
                    <a:pt x="3498" y="7501"/>
                  </a:lnTo>
                  <a:lnTo>
                    <a:pt x="5544" y="5607"/>
                  </a:lnTo>
                  <a:lnTo>
                    <a:pt x="4281" y="3776"/>
                  </a:lnTo>
                  <a:lnTo>
                    <a:pt x="4660" y="2084"/>
                  </a:lnTo>
                  <a:lnTo>
                    <a:pt x="27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508;p68">
              <a:extLst>
                <a:ext uri="{FF2B5EF4-FFF2-40B4-BE49-F238E27FC236}">
                  <a16:creationId xmlns:a16="http://schemas.microsoft.com/office/drawing/2014/main" id="{99765DFB-B9F9-44A9-BCE8-156406DEEC8B}"/>
                </a:ext>
              </a:extLst>
            </p:cNvPr>
            <p:cNvSpPr/>
            <p:nvPr/>
          </p:nvSpPr>
          <p:spPr>
            <a:xfrm>
              <a:off x="6323400" y="2434950"/>
              <a:ext cx="220375" cy="347575"/>
            </a:xfrm>
            <a:custGeom>
              <a:avLst/>
              <a:gdLst/>
              <a:ahLst/>
              <a:cxnLst/>
              <a:rect l="l" t="t" r="r" b="b"/>
              <a:pathLst>
                <a:path w="8815" h="13903" extrusionOk="0">
                  <a:moveTo>
                    <a:pt x="7766" y="0"/>
                  </a:moveTo>
                  <a:lnTo>
                    <a:pt x="6718" y="392"/>
                  </a:lnTo>
                  <a:lnTo>
                    <a:pt x="6301" y="2235"/>
                  </a:lnTo>
                  <a:lnTo>
                    <a:pt x="6150" y="4836"/>
                  </a:lnTo>
                  <a:lnTo>
                    <a:pt x="4433" y="5960"/>
                  </a:lnTo>
                  <a:lnTo>
                    <a:pt x="3877" y="7337"/>
                  </a:lnTo>
                  <a:lnTo>
                    <a:pt x="2248" y="7425"/>
                  </a:lnTo>
                  <a:lnTo>
                    <a:pt x="847" y="9104"/>
                  </a:lnTo>
                  <a:lnTo>
                    <a:pt x="1" y="10367"/>
                  </a:lnTo>
                  <a:lnTo>
                    <a:pt x="1187" y="12640"/>
                  </a:lnTo>
                  <a:lnTo>
                    <a:pt x="1932" y="13903"/>
                  </a:lnTo>
                  <a:lnTo>
                    <a:pt x="2652" y="11478"/>
                  </a:lnTo>
                  <a:lnTo>
                    <a:pt x="2248" y="10304"/>
                  </a:lnTo>
                  <a:lnTo>
                    <a:pt x="4256" y="9799"/>
                  </a:lnTo>
                  <a:lnTo>
                    <a:pt x="6011" y="9799"/>
                  </a:lnTo>
                  <a:lnTo>
                    <a:pt x="8814" y="7576"/>
                  </a:lnTo>
                  <a:lnTo>
                    <a:pt x="8499" y="4660"/>
                  </a:lnTo>
                  <a:lnTo>
                    <a:pt x="8814" y="2639"/>
                  </a:lnTo>
                  <a:lnTo>
                    <a:pt x="77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509;p68">
              <a:extLst>
                <a:ext uri="{FF2B5EF4-FFF2-40B4-BE49-F238E27FC236}">
                  <a16:creationId xmlns:a16="http://schemas.microsoft.com/office/drawing/2014/main" id="{8828BA3E-10B5-4C2A-AFD3-52AA8C6AC40C}"/>
                </a:ext>
              </a:extLst>
            </p:cNvPr>
            <p:cNvSpPr/>
            <p:nvPr/>
          </p:nvSpPr>
          <p:spPr>
            <a:xfrm>
              <a:off x="6314250" y="2424850"/>
              <a:ext cx="238050" cy="377575"/>
            </a:xfrm>
            <a:custGeom>
              <a:avLst/>
              <a:gdLst/>
              <a:ahLst/>
              <a:cxnLst/>
              <a:rect l="l" t="t" r="r" b="b"/>
              <a:pathLst>
                <a:path w="9522" h="15103" extrusionOk="0">
                  <a:moveTo>
                    <a:pt x="7955" y="808"/>
                  </a:moveTo>
                  <a:lnTo>
                    <a:pt x="8852" y="3069"/>
                  </a:lnTo>
                  <a:lnTo>
                    <a:pt x="8536" y="5051"/>
                  </a:lnTo>
                  <a:lnTo>
                    <a:pt x="8852" y="7842"/>
                  </a:lnTo>
                  <a:lnTo>
                    <a:pt x="6263" y="9887"/>
                  </a:lnTo>
                  <a:lnTo>
                    <a:pt x="4622" y="9887"/>
                  </a:lnTo>
                  <a:lnTo>
                    <a:pt x="2210" y="10493"/>
                  </a:lnTo>
                  <a:lnTo>
                    <a:pt x="2690" y="11895"/>
                  </a:lnTo>
                  <a:lnTo>
                    <a:pt x="2197" y="13536"/>
                  </a:lnTo>
                  <a:lnTo>
                    <a:pt x="1844" y="12905"/>
                  </a:lnTo>
                  <a:lnTo>
                    <a:pt x="733" y="10784"/>
                  </a:lnTo>
                  <a:lnTo>
                    <a:pt x="1478" y="9710"/>
                  </a:lnTo>
                  <a:lnTo>
                    <a:pt x="2778" y="8132"/>
                  </a:lnTo>
                  <a:lnTo>
                    <a:pt x="4470" y="8044"/>
                  </a:lnTo>
                  <a:lnTo>
                    <a:pt x="5064" y="6579"/>
                  </a:lnTo>
                  <a:lnTo>
                    <a:pt x="6819" y="5417"/>
                  </a:lnTo>
                  <a:lnTo>
                    <a:pt x="6983" y="2715"/>
                  </a:lnTo>
                  <a:lnTo>
                    <a:pt x="7349" y="1036"/>
                  </a:lnTo>
                  <a:lnTo>
                    <a:pt x="7955" y="808"/>
                  </a:lnTo>
                  <a:close/>
                  <a:moveTo>
                    <a:pt x="8309" y="0"/>
                  </a:moveTo>
                  <a:lnTo>
                    <a:pt x="6806" y="556"/>
                  </a:lnTo>
                  <a:lnTo>
                    <a:pt x="6364" y="2627"/>
                  </a:lnTo>
                  <a:lnTo>
                    <a:pt x="6200" y="5064"/>
                  </a:lnTo>
                  <a:lnTo>
                    <a:pt x="4546" y="6162"/>
                  </a:lnTo>
                  <a:lnTo>
                    <a:pt x="4028" y="7450"/>
                  </a:lnTo>
                  <a:lnTo>
                    <a:pt x="2463" y="7526"/>
                  </a:lnTo>
                  <a:lnTo>
                    <a:pt x="973" y="9319"/>
                  </a:lnTo>
                  <a:lnTo>
                    <a:pt x="0" y="10758"/>
                  </a:lnTo>
                  <a:lnTo>
                    <a:pt x="1276" y="13208"/>
                  </a:lnTo>
                  <a:lnTo>
                    <a:pt x="2387" y="15102"/>
                  </a:lnTo>
                  <a:lnTo>
                    <a:pt x="3347" y="11870"/>
                  </a:lnTo>
                  <a:lnTo>
                    <a:pt x="3031" y="10923"/>
                  </a:lnTo>
                  <a:lnTo>
                    <a:pt x="4660" y="10506"/>
                  </a:lnTo>
                  <a:lnTo>
                    <a:pt x="6491" y="10506"/>
                  </a:lnTo>
                  <a:lnTo>
                    <a:pt x="9521" y="8119"/>
                  </a:lnTo>
                  <a:lnTo>
                    <a:pt x="9180" y="5076"/>
                  </a:lnTo>
                  <a:lnTo>
                    <a:pt x="9509" y="3005"/>
                  </a:lnTo>
                  <a:lnTo>
                    <a:pt x="83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510;p68">
              <a:extLst>
                <a:ext uri="{FF2B5EF4-FFF2-40B4-BE49-F238E27FC236}">
                  <a16:creationId xmlns:a16="http://schemas.microsoft.com/office/drawing/2014/main" id="{3D9B1F89-8848-47B9-B40F-5370032FB95E}"/>
                </a:ext>
              </a:extLst>
            </p:cNvPr>
            <p:cNvSpPr/>
            <p:nvPr/>
          </p:nvSpPr>
          <p:spPr>
            <a:xfrm>
              <a:off x="6470500" y="2285950"/>
              <a:ext cx="89675" cy="141450"/>
            </a:xfrm>
            <a:custGeom>
              <a:avLst/>
              <a:gdLst/>
              <a:ahLst/>
              <a:cxnLst/>
              <a:rect l="l" t="t" r="r" b="b"/>
              <a:pathLst>
                <a:path w="3587" h="5658" extrusionOk="0">
                  <a:moveTo>
                    <a:pt x="266" y="0"/>
                  </a:moveTo>
                  <a:lnTo>
                    <a:pt x="1" y="897"/>
                  </a:lnTo>
                  <a:lnTo>
                    <a:pt x="380" y="2677"/>
                  </a:lnTo>
                  <a:lnTo>
                    <a:pt x="76" y="3940"/>
                  </a:lnTo>
                  <a:lnTo>
                    <a:pt x="342" y="5657"/>
                  </a:lnTo>
                  <a:lnTo>
                    <a:pt x="2021" y="5657"/>
                  </a:lnTo>
                  <a:lnTo>
                    <a:pt x="1554" y="3801"/>
                  </a:lnTo>
                  <a:lnTo>
                    <a:pt x="1554" y="3801"/>
                  </a:lnTo>
                  <a:lnTo>
                    <a:pt x="2943" y="4420"/>
                  </a:lnTo>
                  <a:lnTo>
                    <a:pt x="3587" y="2677"/>
                  </a:lnTo>
                  <a:lnTo>
                    <a:pt x="3587" y="1566"/>
                  </a:lnTo>
                  <a:lnTo>
                    <a:pt x="1832" y="821"/>
                  </a:lnTo>
                  <a:lnTo>
                    <a:pt x="2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511;p68">
              <a:extLst>
                <a:ext uri="{FF2B5EF4-FFF2-40B4-BE49-F238E27FC236}">
                  <a16:creationId xmlns:a16="http://schemas.microsoft.com/office/drawing/2014/main" id="{BA3306D2-52F2-4BAC-9DB7-BF8AD13A0E6B}"/>
                </a:ext>
              </a:extLst>
            </p:cNvPr>
            <p:cNvSpPr/>
            <p:nvPr/>
          </p:nvSpPr>
          <p:spPr>
            <a:xfrm>
              <a:off x="6462300" y="2274900"/>
              <a:ext cx="105775" cy="160375"/>
            </a:xfrm>
            <a:custGeom>
              <a:avLst/>
              <a:gdLst/>
              <a:ahLst/>
              <a:cxnLst/>
              <a:rect l="l" t="t" r="r" b="b"/>
              <a:pathLst>
                <a:path w="4231" h="6415" extrusionOk="0">
                  <a:moveTo>
                    <a:pt x="783" y="897"/>
                  </a:moveTo>
                  <a:lnTo>
                    <a:pt x="2033" y="1541"/>
                  </a:lnTo>
                  <a:lnTo>
                    <a:pt x="3599" y="2210"/>
                  </a:lnTo>
                  <a:lnTo>
                    <a:pt x="3599" y="3069"/>
                  </a:lnTo>
                  <a:lnTo>
                    <a:pt x="3094" y="4432"/>
                  </a:lnTo>
                  <a:lnTo>
                    <a:pt x="1427" y="3700"/>
                  </a:lnTo>
                  <a:lnTo>
                    <a:pt x="1945" y="5784"/>
                  </a:lnTo>
                  <a:lnTo>
                    <a:pt x="935" y="5784"/>
                  </a:lnTo>
                  <a:lnTo>
                    <a:pt x="733" y="4395"/>
                  </a:lnTo>
                  <a:lnTo>
                    <a:pt x="1036" y="3119"/>
                  </a:lnTo>
                  <a:lnTo>
                    <a:pt x="657" y="1352"/>
                  </a:lnTo>
                  <a:lnTo>
                    <a:pt x="783" y="897"/>
                  </a:lnTo>
                  <a:close/>
                  <a:moveTo>
                    <a:pt x="392" y="0"/>
                  </a:moveTo>
                  <a:lnTo>
                    <a:pt x="0" y="1326"/>
                  </a:lnTo>
                  <a:lnTo>
                    <a:pt x="379" y="3119"/>
                  </a:lnTo>
                  <a:lnTo>
                    <a:pt x="89" y="4369"/>
                  </a:lnTo>
                  <a:lnTo>
                    <a:pt x="404" y="6415"/>
                  </a:lnTo>
                  <a:lnTo>
                    <a:pt x="2753" y="6415"/>
                  </a:lnTo>
                  <a:lnTo>
                    <a:pt x="2336" y="4799"/>
                  </a:lnTo>
                  <a:lnTo>
                    <a:pt x="2336" y="4799"/>
                  </a:lnTo>
                  <a:lnTo>
                    <a:pt x="3448" y="5291"/>
                  </a:lnTo>
                  <a:lnTo>
                    <a:pt x="4205" y="3233"/>
                  </a:lnTo>
                  <a:lnTo>
                    <a:pt x="4230" y="1793"/>
                  </a:lnTo>
                  <a:lnTo>
                    <a:pt x="2299" y="985"/>
                  </a:lnTo>
                  <a:lnTo>
                    <a:pt x="3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512;p68">
              <a:extLst>
                <a:ext uri="{FF2B5EF4-FFF2-40B4-BE49-F238E27FC236}">
                  <a16:creationId xmlns:a16="http://schemas.microsoft.com/office/drawing/2014/main" id="{67A08348-7A07-4F24-B88A-B15ED735E475}"/>
                </a:ext>
              </a:extLst>
            </p:cNvPr>
            <p:cNvSpPr/>
            <p:nvPr/>
          </p:nvSpPr>
          <p:spPr>
            <a:xfrm>
              <a:off x="6378950" y="1950375"/>
              <a:ext cx="126300" cy="303725"/>
            </a:xfrm>
            <a:custGeom>
              <a:avLst/>
              <a:gdLst/>
              <a:ahLst/>
              <a:cxnLst/>
              <a:rect l="l" t="t" r="r" b="b"/>
              <a:pathLst>
                <a:path w="5052" h="12149" extrusionOk="0">
                  <a:moveTo>
                    <a:pt x="708" y="1"/>
                  </a:moveTo>
                  <a:lnTo>
                    <a:pt x="1" y="1365"/>
                  </a:lnTo>
                  <a:lnTo>
                    <a:pt x="1428" y="5456"/>
                  </a:lnTo>
                  <a:lnTo>
                    <a:pt x="2211" y="7021"/>
                  </a:lnTo>
                  <a:lnTo>
                    <a:pt x="2211" y="8676"/>
                  </a:lnTo>
                  <a:lnTo>
                    <a:pt x="3271" y="12148"/>
                  </a:lnTo>
                  <a:lnTo>
                    <a:pt x="5052" y="12148"/>
                  </a:lnTo>
                  <a:lnTo>
                    <a:pt x="4168" y="8878"/>
                  </a:lnTo>
                  <a:lnTo>
                    <a:pt x="5052" y="8398"/>
                  </a:lnTo>
                  <a:lnTo>
                    <a:pt x="3360" y="5317"/>
                  </a:lnTo>
                  <a:lnTo>
                    <a:pt x="2185" y="2198"/>
                  </a:lnTo>
                  <a:lnTo>
                    <a:pt x="7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513;p68">
              <a:extLst>
                <a:ext uri="{FF2B5EF4-FFF2-40B4-BE49-F238E27FC236}">
                  <a16:creationId xmlns:a16="http://schemas.microsoft.com/office/drawing/2014/main" id="{AC1EEC6F-3FFE-41FF-A8F7-5FA0AA1D0F69}"/>
                </a:ext>
              </a:extLst>
            </p:cNvPr>
            <p:cNvSpPr/>
            <p:nvPr/>
          </p:nvSpPr>
          <p:spPr>
            <a:xfrm>
              <a:off x="6370425" y="1934925"/>
              <a:ext cx="145575" cy="327050"/>
            </a:xfrm>
            <a:custGeom>
              <a:avLst/>
              <a:gdLst/>
              <a:ahLst/>
              <a:cxnLst/>
              <a:rect l="l" t="t" r="r" b="b"/>
              <a:pathLst>
                <a:path w="5823" h="13082" extrusionOk="0">
                  <a:moveTo>
                    <a:pt x="1074" y="1238"/>
                  </a:moveTo>
                  <a:lnTo>
                    <a:pt x="2249" y="2968"/>
                  </a:lnTo>
                  <a:lnTo>
                    <a:pt x="3423" y="6086"/>
                  </a:lnTo>
                  <a:lnTo>
                    <a:pt x="4963" y="8890"/>
                  </a:lnTo>
                  <a:lnTo>
                    <a:pt x="4143" y="9344"/>
                  </a:lnTo>
                  <a:lnTo>
                    <a:pt x="4976" y="12450"/>
                  </a:lnTo>
                  <a:lnTo>
                    <a:pt x="3852" y="12450"/>
                  </a:lnTo>
                  <a:lnTo>
                    <a:pt x="2867" y="9243"/>
                  </a:lnTo>
                  <a:lnTo>
                    <a:pt x="2867" y="7564"/>
                  </a:lnTo>
                  <a:lnTo>
                    <a:pt x="2072" y="5960"/>
                  </a:lnTo>
                  <a:lnTo>
                    <a:pt x="683" y="2008"/>
                  </a:lnTo>
                  <a:lnTo>
                    <a:pt x="1074" y="1238"/>
                  </a:lnTo>
                  <a:close/>
                  <a:moveTo>
                    <a:pt x="998" y="0"/>
                  </a:moveTo>
                  <a:lnTo>
                    <a:pt x="1" y="1957"/>
                  </a:lnTo>
                  <a:lnTo>
                    <a:pt x="1491" y="6213"/>
                  </a:lnTo>
                  <a:lnTo>
                    <a:pt x="2236" y="7715"/>
                  </a:lnTo>
                  <a:lnTo>
                    <a:pt x="2236" y="9294"/>
                  </a:lnTo>
                  <a:lnTo>
                    <a:pt x="3385" y="13082"/>
                  </a:lnTo>
                  <a:lnTo>
                    <a:pt x="5797" y="13082"/>
                  </a:lnTo>
                  <a:lnTo>
                    <a:pt x="4875" y="9660"/>
                  </a:lnTo>
                  <a:lnTo>
                    <a:pt x="5822" y="9142"/>
                  </a:lnTo>
                  <a:lnTo>
                    <a:pt x="3991" y="5834"/>
                  </a:lnTo>
                  <a:lnTo>
                    <a:pt x="2829" y="2715"/>
                  </a:lnTo>
                  <a:lnTo>
                    <a:pt x="9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514;p68">
              <a:extLst>
                <a:ext uri="{FF2B5EF4-FFF2-40B4-BE49-F238E27FC236}">
                  <a16:creationId xmlns:a16="http://schemas.microsoft.com/office/drawing/2014/main" id="{09B1A3C6-DDA0-479B-AE3C-DA5403D3E9AD}"/>
                </a:ext>
              </a:extLst>
            </p:cNvPr>
            <p:cNvSpPr/>
            <p:nvPr/>
          </p:nvSpPr>
          <p:spPr>
            <a:xfrm>
              <a:off x="5626075" y="893825"/>
              <a:ext cx="145875" cy="113350"/>
            </a:xfrm>
            <a:custGeom>
              <a:avLst/>
              <a:gdLst/>
              <a:ahLst/>
              <a:cxnLst/>
              <a:rect l="l" t="t" r="r" b="b"/>
              <a:pathLst>
                <a:path w="5835" h="4534" extrusionOk="0">
                  <a:moveTo>
                    <a:pt x="4142" y="0"/>
                  </a:moveTo>
                  <a:lnTo>
                    <a:pt x="2362" y="796"/>
                  </a:lnTo>
                  <a:lnTo>
                    <a:pt x="480" y="796"/>
                  </a:lnTo>
                  <a:lnTo>
                    <a:pt x="0" y="2425"/>
                  </a:lnTo>
                  <a:lnTo>
                    <a:pt x="2362" y="4533"/>
                  </a:lnTo>
                  <a:lnTo>
                    <a:pt x="4458" y="3334"/>
                  </a:lnTo>
                  <a:lnTo>
                    <a:pt x="5834" y="2273"/>
                  </a:lnTo>
                  <a:lnTo>
                    <a:pt x="5834" y="480"/>
                  </a:lnTo>
                  <a:lnTo>
                    <a:pt x="41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515;p68">
              <a:extLst>
                <a:ext uri="{FF2B5EF4-FFF2-40B4-BE49-F238E27FC236}">
                  <a16:creationId xmlns:a16="http://schemas.microsoft.com/office/drawing/2014/main" id="{9F36FBB4-5306-42E9-A7F1-05E333843528}"/>
                </a:ext>
              </a:extLst>
            </p:cNvPr>
            <p:cNvSpPr/>
            <p:nvPr/>
          </p:nvSpPr>
          <p:spPr>
            <a:xfrm>
              <a:off x="5617225" y="885625"/>
              <a:ext cx="162600" cy="131025"/>
            </a:xfrm>
            <a:custGeom>
              <a:avLst/>
              <a:gdLst/>
              <a:ahLst/>
              <a:cxnLst/>
              <a:rect l="l" t="t" r="r" b="b"/>
              <a:pathLst>
                <a:path w="6504" h="5241" extrusionOk="0">
                  <a:moveTo>
                    <a:pt x="4521" y="657"/>
                  </a:moveTo>
                  <a:lnTo>
                    <a:pt x="5872" y="1048"/>
                  </a:lnTo>
                  <a:lnTo>
                    <a:pt x="5872" y="2437"/>
                  </a:lnTo>
                  <a:lnTo>
                    <a:pt x="4660" y="3371"/>
                  </a:lnTo>
                  <a:lnTo>
                    <a:pt x="2766" y="4470"/>
                  </a:lnTo>
                  <a:lnTo>
                    <a:pt x="708" y="2652"/>
                  </a:lnTo>
                  <a:lnTo>
                    <a:pt x="1074" y="1452"/>
                  </a:lnTo>
                  <a:lnTo>
                    <a:pt x="2728" y="1452"/>
                  </a:lnTo>
                  <a:lnTo>
                    <a:pt x="4521" y="657"/>
                  </a:lnTo>
                  <a:close/>
                  <a:moveTo>
                    <a:pt x="4471" y="0"/>
                  </a:moveTo>
                  <a:lnTo>
                    <a:pt x="2653" y="821"/>
                  </a:lnTo>
                  <a:lnTo>
                    <a:pt x="607" y="821"/>
                  </a:lnTo>
                  <a:lnTo>
                    <a:pt x="1" y="2854"/>
                  </a:lnTo>
                  <a:lnTo>
                    <a:pt x="2678" y="5240"/>
                  </a:lnTo>
                  <a:lnTo>
                    <a:pt x="5001" y="3902"/>
                  </a:lnTo>
                  <a:lnTo>
                    <a:pt x="6504" y="2753"/>
                  </a:lnTo>
                  <a:lnTo>
                    <a:pt x="6504" y="581"/>
                  </a:lnTo>
                  <a:lnTo>
                    <a:pt x="447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516;p68">
              <a:extLst>
                <a:ext uri="{FF2B5EF4-FFF2-40B4-BE49-F238E27FC236}">
                  <a16:creationId xmlns:a16="http://schemas.microsoft.com/office/drawing/2014/main" id="{33D201D5-D66F-457E-A509-BED08362B01E}"/>
                </a:ext>
              </a:extLst>
            </p:cNvPr>
            <p:cNvSpPr/>
            <p:nvPr/>
          </p:nvSpPr>
          <p:spPr>
            <a:xfrm>
              <a:off x="5828725" y="897925"/>
              <a:ext cx="80850" cy="36650"/>
            </a:xfrm>
            <a:custGeom>
              <a:avLst/>
              <a:gdLst/>
              <a:ahLst/>
              <a:cxnLst/>
              <a:rect l="l" t="t" r="r" b="b"/>
              <a:pathLst>
                <a:path w="3234" h="1466" extrusionOk="0">
                  <a:moveTo>
                    <a:pt x="1" y="1"/>
                  </a:moveTo>
                  <a:lnTo>
                    <a:pt x="885" y="1465"/>
                  </a:lnTo>
                  <a:lnTo>
                    <a:pt x="3233" y="733"/>
                  </a:lnTo>
                  <a:lnTo>
                    <a:pt x="23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517;p68">
              <a:extLst>
                <a:ext uri="{FF2B5EF4-FFF2-40B4-BE49-F238E27FC236}">
                  <a16:creationId xmlns:a16="http://schemas.microsoft.com/office/drawing/2014/main" id="{3DBC9394-82E8-45DF-A8C2-406F31600480}"/>
                </a:ext>
              </a:extLst>
            </p:cNvPr>
            <p:cNvSpPr/>
            <p:nvPr/>
          </p:nvSpPr>
          <p:spPr>
            <a:xfrm>
              <a:off x="5814525" y="890350"/>
              <a:ext cx="111475" cy="53700"/>
            </a:xfrm>
            <a:custGeom>
              <a:avLst/>
              <a:gdLst/>
              <a:ahLst/>
              <a:cxnLst/>
              <a:rect l="l" t="t" r="r" b="b"/>
              <a:pathLst>
                <a:path w="4459" h="2148" extrusionOk="0">
                  <a:moveTo>
                    <a:pt x="2804" y="632"/>
                  </a:moveTo>
                  <a:lnTo>
                    <a:pt x="3157" y="922"/>
                  </a:lnTo>
                  <a:lnTo>
                    <a:pt x="1604" y="1402"/>
                  </a:lnTo>
                  <a:lnTo>
                    <a:pt x="1125" y="632"/>
                  </a:lnTo>
                  <a:close/>
                  <a:moveTo>
                    <a:pt x="1" y="0"/>
                  </a:moveTo>
                  <a:lnTo>
                    <a:pt x="1314" y="2147"/>
                  </a:lnTo>
                  <a:lnTo>
                    <a:pt x="4458" y="1175"/>
                  </a:lnTo>
                  <a:lnTo>
                    <a:pt x="30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518;p68">
              <a:extLst>
                <a:ext uri="{FF2B5EF4-FFF2-40B4-BE49-F238E27FC236}">
                  <a16:creationId xmlns:a16="http://schemas.microsoft.com/office/drawing/2014/main" id="{DB209EA1-73A7-459A-A879-36A4543A70DE}"/>
                </a:ext>
              </a:extLst>
            </p:cNvPr>
            <p:cNvSpPr/>
            <p:nvPr/>
          </p:nvSpPr>
          <p:spPr>
            <a:xfrm>
              <a:off x="5765925" y="1013475"/>
              <a:ext cx="80825" cy="48625"/>
            </a:xfrm>
            <a:custGeom>
              <a:avLst/>
              <a:gdLst/>
              <a:ahLst/>
              <a:cxnLst/>
              <a:rect l="l" t="t" r="r" b="b"/>
              <a:pathLst>
                <a:path w="3233" h="1945" extrusionOk="0">
                  <a:moveTo>
                    <a:pt x="0" y="0"/>
                  </a:moveTo>
                  <a:lnTo>
                    <a:pt x="871" y="1945"/>
                  </a:lnTo>
                  <a:lnTo>
                    <a:pt x="3233" y="972"/>
                  </a:lnTo>
                  <a:lnTo>
                    <a:pt x="1616" y="16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519;p68">
              <a:extLst>
                <a:ext uri="{FF2B5EF4-FFF2-40B4-BE49-F238E27FC236}">
                  <a16:creationId xmlns:a16="http://schemas.microsoft.com/office/drawing/2014/main" id="{12567ED7-3C1E-46C3-AB35-D8AF05F5D11B}"/>
                </a:ext>
              </a:extLst>
            </p:cNvPr>
            <p:cNvSpPr/>
            <p:nvPr/>
          </p:nvSpPr>
          <p:spPr>
            <a:xfrm>
              <a:off x="5752975" y="1004300"/>
              <a:ext cx="113025" cy="68225"/>
            </a:xfrm>
            <a:custGeom>
              <a:avLst/>
              <a:gdLst/>
              <a:ahLst/>
              <a:cxnLst/>
              <a:rect l="l" t="t" r="r" b="b"/>
              <a:pathLst>
                <a:path w="4521" h="2729" extrusionOk="0">
                  <a:moveTo>
                    <a:pt x="1023" y="733"/>
                  </a:moveTo>
                  <a:lnTo>
                    <a:pt x="2046" y="847"/>
                  </a:lnTo>
                  <a:lnTo>
                    <a:pt x="2993" y="1314"/>
                  </a:lnTo>
                  <a:lnTo>
                    <a:pt x="1554" y="1908"/>
                  </a:lnTo>
                  <a:lnTo>
                    <a:pt x="1023" y="733"/>
                  </a:lnTo>
                  <a:close/>
                  <a:moveTo>
                    <a:pt x="0" y="1"/>
                  </a:moveTo>
                  <a:lnTo>
                    <a:pt x="1225" y="2728"/>
                  </a:lnTo>
                  <a:lnTo>
                    <a:pt x="4521" y="1365"/>
                  </a:lnTo>
                  <a:lnTo>
                    <a:pt x="2273" y="253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520;p68">
              <a:extLst>
                <a:ext uri="{FF2B5EF4-FFF2-40B4-BE49-F238E27FC236}">
                  <a16:creationId xmlns:a16="http://schemas.microsoft.com/office/drawing/2014/main" id="{644705BD-C8B5-4114-BA7B-73A1067063CE}"/>
                </a:ext>
              </a:extLst>
            </p:cNvPr>
            <p:cNvSpPr/>
            <p:nvPr/>
          </p:nvSpPr>
          <p:spPr>
            <a:xfrm>
              <a:off x="4952100" y="890350"/>
              <a:ext cx="78950" cy="112725"/>
            </a:xfrm>
            <a:custGeom>
              <a:avLst/>
              <a:gdLst/>
              <a:ahLst/>
              <a:cxnLst/>
              <a:rect l="l" t="t" r="r" b="b"/>
              <a:pathLst>
                <a:path w="3158" h="4509" extrusionOk="0">
                  <a:moveTo>
                    <a:pt x="1" y="0"/>
                  </a:moveTo>
                  <a:lnTo>
                    <a:pt x="1" y="1882"/>
                  </a:lnTo>
                  <a:lnTo>
                    <a:pt x="960" y="4508"/>
                  </a:lnTo>
                  <a:lnTo>
                    <a:pt x="3157" y="2576"/>
                  </a:lnTo>
                  <a:lnTo>
                    <a:pt x="3157" y="125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521;p68">
              <a:extLst>
                <a:ext uri="{FF2B5EF4-FFF2-40B4-BE49-F238E27FC236}">
                  <a16:creationId xmlns:a16="http://schemas.microsoft.com/office/drawing/2014/main" id="{7A4CC942-8F3D-4D86-BD32-41F93FACDEF1}"/>
                </a:ext>
              </a:extLst>
            </p:cNvPr>
            <p:cNvSpPr/>
            <p:nvPr/>
          </p:nvSpPr>
          <p:spPr>
            <a:xfrm>
              <a:off x="4944200" y="878675"/>
              <a:ext cx="94750" cy="137975"/>
            </a:xfrm>
            <a:custGeom>
              <a:avLst/>
              <a:gdLst/>
              <a:ahLst/>
              <a:cxnLst/>
              <a:rect l="l" t="t" r="r" b="b"/>
              <a:pathLst>
                <a:path w="3790" h="5519" extrusionOk="0">
                  <a:moveTo>
                    <a:pt x="620" y="922"/>
                  </a:moveTo>
                  <a:lnTo>
                    <a:pt x="3145" y="1932"/>
                  </a:lnTo>
                  <a:lnTo>
                    <a:pt x="3145" y="2892"/>
                  </a:lnTo>
                  <a:lnTo>
                    <a:pt x="1415" y="4432"/>
                  </a:lnTo>
                  <a:lnTo>
                    <a:pt x="632" y="2298"/>
                  </a:lnTo>
                  <a:lnTo>
                    <a:pt x="620" y="922"/>
                  </a:lnTo>
                  <a:close/>
                  <a:moveTo>
                    <a:pt x="1" y="0"/>
                  </a:moveTo>
                  <a:lnTo>
                    <a:pt x="1" y="2349"/>
                  </a:lnTo>
                  <a:lnTo>
                    <a:pt x="1137" y="5518"/>
                  </a:lnTo>
                  <a:lnTo>
                    <a:pt x="3789" y="3182"/>
                  </a:lnTo>
                  <a:lnTo>
                    <a:pt x="3789" y="1503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522;p68">
              <a:extLst>
                <a:ext uri="{FF2B5EF4-FFF2-40B4-BE49-F238E27FC236}">
                  <a16:creationId xmlns:a16="http://schemas.microsoft.com/office/drawing/2014/main" id="{EB3E2C81-837F-4EBC-9AE9-0B3DBCB83C2A}"/>
                </a:ext>
              </a:extLst>
            </p:cNvPr>
            <p:cNvSpPr/>
            <p:nvPr/>
          </p:nvSpPr>
          <p:spPr>
            <a:xfrm>
              <a:off x="4770275" y="799125"/>
              <a:ext cx="164800" cy="161950"/>
            </a:xfrm>
            <a:custGeom>
              <a:avLst/>
              <a:gdLst/>
              <a:ahLst/>
              <a:cxnLst/>
              <a:rect l="l" t="t" r="r" b="b"/>
              <a:pathLst>
                <a:path w="6592" h="6478" extrusionOk="0">
                  <a:moveTo>
                    <a:pt x="1049" y="0"/>
                  </a:moveTo>
                  <a:lnTo>
                    <a:pt x="0" y="1856"/>
                  </a:lnTo>
                  <a:lnTo>
                    <a:pt x="948" y="4546"/>
                  </a:lnTo>
                  <a:lnTo>
                    <a:pt x="2539" y="6478"/>
                  </a:lnTo>
                  <a:lnTo>
                    <a:pt x="5064" y="6478"/>
                  </a:lnTo>
                  <a:lnTo>
                    <a:pt x="6592" y="6213"/>
                  </a:lnTo>
                  <a:lnTo>
                    <a:pt x="5695" y="3801"/>
                  </a:lnTo>
                  <a:lnTo>
                    <a:pt x="3296" y="2500"/>
                  </a:lnTo>
                  <a:lnTo>
                    <a:pt x="104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523;p68">
              <a:extLst>
                <a:ext uri="{FF2B5EF4-FFF2-40B4-BE49-F238E27FC236}">
                  <a16:creationId xmlns:a16="http://schemas.microsoft.com/office/drawing/2014/main" id="{9C33A648-A592-4FC6-826E-0572F5DCDB0E}"/>
                </a:ext>
              </a:extLst>
            </p:cNvPr>
            <p:cNvSpPr/>
            <p:nvPr/>
          </p:nvSpPr>
          <p:spPr>
            <a:xfrm>
              <a:off x="4761750" y="785550"/>
              <a:ext cx="184075" cy="183425"/>
            </a:xfrm>
            <a:custGeom>
              <a:avLst/>
              <a:gdLst/>
              <a:ahLst/>
              <a:cxnLst/>
              <a:rect l="l" t="t" r="r" b="b"/>
              <a:pathLst>
                <a:path w="7363" h="7337" extrusionOk="0">
                  <a:moveTo>
                    <a:pt x="1453" y="1074"/>
                  </a:moveTo>
                  <a:lnTo>
                    <a:pt x="3410" y="3245"/>
                  </a:lnTo>
                  <a:lnTo>
                    <a:pt x="5784" y="4559"/>
                  </a:lnTo>
                  <a:lnTo>
                    <a:pt x="6503" y="6516"/>
                  </a:lnTo>
                  <a:lnTo>
                    <a:pt x="5405" y="6705"/>
                  </a:lnTo>
                  <a:lnTo>
                    <a:pt x="3031" y="6705"/>
                  </a:lnTo>
                  <a:lnTo>
                    <a:pt x="1566" y="4937"/>
                  </a:lnTo>
                  <a:lnTo>
                    <a:pt x="695" y="2425"/>
                  </a:lnTo>
                  <a:lnTo>
                    <a:pt x="1453" y="1074"/>
                  </a:lnTo>
                  <a:close/>
                  <a:moveTo>
                    <a:pt x="1326" y="0"/>
                  </a:moveTo>
                  <a:lnTo>
                    <a:pt x="1" y="2374"/>
                  </a:lnTo>
                  <a:lnTo>
                    <a:pt x="985" y="5203"/>
                  </a:lnTo>
                  <a:lnTo>
                    <a:pt x="2728" y="7337"/>
                  </a:lnTo>
                  <a:lnTo>
                    <a:pt x="5468" y="7337"/>
                  </a:lnTo>
                  <a:lnTo>
                    <a:pt x="7362" y="7008"/>
                  </a:lnTo>
                  <a:lnTo>
                    <a:pt x="6289" y="4129"/>
                  </a:lnTo>
                  <a:lnTo>
                    <a:pt x="3839" y="2791"/>
                  </a:lnTo>
                  <a:lnTo>
                    <a:pt x="13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524;p68">
              <a:extLst>
                <a:ext uri="{FF2B5EF4-FFF2-40B4-BE49-F238E27FC236}">
                  <a16:creationId xmlns:a16="http://schemas.microsoft.com/office/drawing/2014/main" id="{BD5FB886-22E8-4BFA-9100-1576E4B18D9B}"/>
                </a:ext>
              </a:extLst>
            </p:cNvPr>
            <p:cNvSpPr/>
            <p:nvPr/>
          </p:nvSpPr>
          <p:spPr>
            <a:xfrm>
              <a:off x="4392100" y="1174150"/>
              <a:ext cx="165750" cy="386075"/>
            </a:xfrm>
            <a:custGeom>
              <a:avLst/>
              <a:gdLst/>
              <a:ahLst/>
              <a:cxnLst/>
              <a:rect l="l" t="t" r="r" b="b"/>
              <a:pathLst>
                <a:path w="6630" h="15443" extrusionOk="0">
                  <a:moveTo>
                    <a:pt x="6629" y="0"/>
                  </a:moveTo>
                  <a:lnTo>
                    <a:pt x="4521" y="1036"/>
                  </a:lnTo>
                  <a:lnTo>
                    <a:pt x="2261" y="3056"/>
                  </a:lnTo>
                  <a:lnTo>
                    <a:pt x="0" y="6301"/>
                  </a:lnTo>
                  <a:lnTo>
                    <a:pt x="354" y="10594"/>
                  </a:lnTo>
                  <a:lnTo>
                    <a:pt x="51" y="12652"/>
                  </a:lnTo>
                  <a:lnTo>
                    <a:pt x="1288" y="15443"/>
                  </a:lnTo>
                  <a:lnTo>
                    <a:pt x="4357" y="15443"/>
                  </a:lnTo>
                  <a:lnTo>
                    <a:pt x="2425" y="11731"/>
                  </a:lnTo>
                  <a:lnTo>
                    <a:pt x="2955" y="7033"/>
                  </a:lnTo>
                  <a:lnTo>
                    <a:pt x="4634" y="4154"/>
                  </a:lnTo>
                  <a:lnTo>
                    <a:pt x="6629" y="1844"/>
                  </a:lnTo>
                  <a:lnTo>
                    <a:pt x="66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525;p68">
              <a:extLst>
                <a:ext uri="{FF2B5EF4-FFF2-40B4-BE49-F238E27FC236}">
                  <a16:creationId xmlns:a16="http://schemas.microsoft.com/office/drawing/2014/main" id="{0F60C3FE-88FB-4DCA-A443-052285F5E913}"/>
                </a:ext>
              </a:extLst>
            </p:cNvPr>
            <p:cNvSpPr/>
            <p:nvPr/>
          </p:nvSpPr>
          <p:spPr>
            <a:xfrm>
              <a:off x="4383875" y="1161200"/>
              <a:ext cx="181875" cy="406925"/>
            </a:xfrm>
            <a:custGeom>
              <a:avLst/>
              <a:gdLst/>
              <a:ahLst/>
              <a:cxnLst/>
              <a:rect l="l" t="t" r="r" b="b"/>
              <a:pathLst>
                <a:path w="7275" h="16277" extrusionOk="0">
                  <a:moveTo>
                    <a:pt x="6643" y="1023"/>
                  </a:moveTo>
                  <a:lnTo>
                    <a:pt x="6643" y="2248"/>
                  </a:lnTo>
                  <a:lnTo>
                    <a:pt x="4686" y="4508"/>
                  </a:lnTo>
                  <a:lnTo>
                    <a:pt x="3006" y="7387"/>
                  </a:lnTo>
                  <a:lnTo>
                    <a:pt x="2425" y="12299"/>
                  </a:lnTo>
                  <a:lnTo>
                    <a:pt x="4168" y="15645"/>
                  </a:lnTo>
                  <a:lnTo>
                    <a:pt x="1819" y="15645"/>
                  </a:lnTo>
                  <a:lnTo>
                    <a:pt x="708" y="13120"/>
                  </a:lnTo>
                  <a:lnTo>
                    <a:pt x="999" y="11125"/>
                  </a:lnTo>
                  <a:lnTo>
                    <a:pt x="645" y="6895"/>
                  </a:lnTo>
                  <a:lnTo>
                    <a:pt x="2829" y="3789"/>
                  </a:lnTo>
                  <a:lnTo>
                    <a:pt x="5039" y="1806"/>
                  </a:lnTo>
                  <a:lnTo>
                    <a:pt x="6643" y="1023"/>
                  </a:lnTo>
                  <a:close/>
                  <a:moveTo>
                    <a:pt x="7274" y="0"/>
                  </a:moveTo>
                  <a:lnTo>
                    <a:pt x="4723" y="1263"/>
                  </a:lnTo>
                  <a:lnTo>
                    <a:pt x="2387" y="3347"/>
                  </a:lnTo>
                  <a:lnTo>
                    <a:pt x="1" y="6731"/>
                  </a:lnTo>
                  <a:lnTo>
                    <a:pt x="380" y="11112"/>
                  </a:lnTo>
                  <a:lnTo>
                    <a:pt x="64" y="13221"/>
                  </a:lnTo>
                  <a:lnTo>
                    <a:pt x="1415" y="16277"/>
                  </a:lnTo>
                  <a:lnTo>
                    <a:pt x="5203" y="16277"/>
                  </a:lnTo>
                  <a:lnTo>
                    <a:pt x="3069" y="12185"/>
                  </a:lnTo>
                  <a:lnTo>
                    <a:pt x="3587" y="7652"/>
                  </a:lnTo>
                  <a:lnTo>
                    <a:pt x="5203" y="4874"/>
                  </a:lnTo>
                  <a:lnTo>
                    <a:pt x="7274" y="2475"/>
                  </a:lnTo>
                  <a:lnTo>
                    <a:pt x="72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526;p68">
              <a:extLst>
                <a:ext uri="{FF2B5EF4-FFF2-40B4-BE49-F238E27FC236}">
                  <a16:creationId xmlns:a16="http://schemas.microsoft.com/office/drawing/2014/main" id="{8CC4CCDE-3430-4B35-B9D6-FC0B73122709}"/>
                </a:ext>
              </a:extLst>
            </p:cNvPr>
            <p:cNvSpPr/>
            <p:nvPr/>
          </p:nvSpPr>
          <p:spPr>
            <a:xfrm>
              <a:off x="3327950" y="2153675"/>
              <a:ext cx="78950" cy="116200"/>
            </a:xfrm>
            <a:custGeom>
              <a:avLst/>
              <a:gdLst/>
              <a:ahLst/>
              <a:cxnLst/>
              <a:rect l="l" t="t" r="r" b="b"/>
              <a:pathLst>
                <a:path w="3158" h="4648" extrusionOk="0">
                  <a:moveTo>
                    <a:pt x="1288" y="1"/>
                  </a:moveTo>
                  <a:lnTo>
                    <a:pt x="1" y="1655"/>
                  </a:lnTo>
                  <a:lnTo>
                    <a:pt x="1" y="3069"/>
                  </a:lnTo>
                  <a:lnTo>
                    <a:pt x="1" y="3700"/>
                  </a:lnTo>
                  <a:lnTo>
                    <a:pt x="884" y="4647"/>
                  </a:lnTo>
                  <a:lnTo>
                    <a:pt x="2677" y="3915"/>
                  </a:lnTo>
                  <a:lnTo>
                    <a:pt x="3157" y="1731"/>
                  </a:lnTo>
                  <a:lnTo>
                    <a:pt x="3157" y="544"/>
                  </a:lnTo>
                  <a:lnTo>
                    <a:pt x="128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527;p68">
              <a:extLst>
                <a:ext uri="{FF2B5EF4-FFF2-40B4-BE49-F238E27FC236}">
                  <a16:creationId xmlns:a16="http://schemas.microsoft.com/office/drawing/2014/main" id="{DA14197B-0FA1-4F33-8A3C-4F67EBFA1842}"/>
                </a:ext>
              </a:extLst>
            </p:cNvPr>
            <p:cNvSpPr/>
            <p:nvPr/>
          </p:nvSpPr>
          <p:spPr>
            <a:xfrm>
              <a:off x="3320050" y="2144525"/>
              <a:ext cx="94725" cy="134825"/>
            </a:xfrm>
            <a:custGeom>
              <a:avLst/>
              <a:gdLst/>
              <a:ahLst/>
              <a:cxnLst/>
              <a:rect l="l" t="t" r="r" b="b"/>
              <a:pathLst>
                <a:path w="3789" h="5393" extrusionOk="0">
                  <a:moveTo>
                    <a:pt x="1718" y="720"/>
                  </a:moveTo>
                  <a:lnTo>
                    <a:pt x="3158" y="1150"/>
                  </a:lnTo>
                  <a:lnTo>
                    <a:pt x="3158" y="2059"/>
                  </a:lnTo>
                  <a:lnTo>
                    <a:pt x="2728" y="4054"/>
                  </a:lnTo>
                  <a:lnTo>
                    <a:pt x="1289" y="4647"/>
                  </a:lnTo>
                  <a:lnTo>
                    <a:pt x="632" y="3953"/>
                  </a:lnTo>
                  <a:lnTo>
                    <a:pt x="632" y="2122"/>
                  </a:lnTo>
                  <a:lnTo>
                    <a:pt x="1718" y="720"/>
                  </a:lnTo>
                  <a:close/>
                  <a:moveTo>
                    <a:pt x="1491" y="0"/>
                  </a:moveTo>
                  <a:lnTo>
                    <a:pt x="1" y="1907"/>
                  </a:lnTo>
                  <a:lnTo>
                    <a:pt x="1" y="4193"/>
                  </a:lnTo>
                  <a:lnTo>
                    <a:pt x="1125" y="5392"/>
                  </a:lnTo>
                  <a:lnTo>
                    <a:pt x="3271" y="4508"/>
                  </a:lnTo>
                  <a:lnTo>
                    <a:pt x="3789" y="2160"/>
                  </a:lnTo>
                  <a:lnTo>
                    <a:pt x="3789" y="682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528;p68">
              <a:extLst>
                <a:ext uri="{FF2B5EF4-FFF2-40B4-BE49-F238E27FC236}">
                  <a16:creationId xmlns:a16="http://schemas.microsoft.com/office/drawing/2014/main" id="{43B4DE72-0DEE-461D-B50C-00793D404705}"/>
                </a:ext>
              </a:extLst>
            </p:cNvPr>
            <p:cNvSpPr/>
            <p:nvPr/>
          </p:nvSpPr>
          <p:spPr>
            <a:xfrm>
              <a:off x="3404025" y="2057075"/>
              <a:ext cx="144925" cy="252250"/>
            </a:xfrm>
            <a:custGeom>
              <a:avLst/>
              <a:gdLst/>
              <a:ahLst/>
              <a:cxnLst/>
              <a:rect l="l" t="t" r="r" b="b"/>
              <a:pathLst>
                <a:path w="5797" h="10090" extrusionOk="0">
                  <a:moveTo>
                    <a:pt x="2602" y="1"/>
                  </a:moveTo>
                  <a:lnTo>
                    <a:pt x="834" y="443"/>
                  </a:lnTo>
                  <a:lnTo>
                    <a:pt x="1" y="1680"/>
                  </a:lnTo>
                  <a:lnTo>
                    <a:pt x="2097" y="4408"/>
                  </a:lnTo>
                  <a:lnTo>
                    <a:pt x="2311" y="6201"/>
                  </a:lnTo>
                  <a:lnTo>
                    <a:pt x="746" y="7703"/>
                  </a:lnTo>
                  <a:lnTo>
                    <a:pt x="746" y="10090"/>
                  </a:lnTo>
                  <a:lnTo>
                    <a:pt x="5796" y="9155"/>
                  </a:lnTo>
                  <a:lnTo>
                    <a:pt x="5796" y="7564"/>
                  </a:lnTo>
                  <a:lnTo>
                    <a:pt x="4837" y="5266"/>
                  </a:lnTo>
                  <a:lnTo>
                    <a:pt x="2728" y="2753"/>
                  </a:lnTo>
                  <a:lnTo>
                    <a:pt x="3700" y="1213"/>
                  </a:lnTo>
                  <a:lnTo>
                    <a:pt x="260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529;p68">
              <a:extLst>
                <a:ext uri="{FF2B5EF4-FFF2-40B4-BE49-F238E27FC236}">
                  <a16:creationId xmlns:a16="http://schemas.microsoft.com/office/drawing/2014/main" id="{8DF778F9-2795-4CAE-8F6E-D4F2B8C75C6C}"/>
                </a:ext>
              </a:extLst>
            </p:cNvPr>
            <p:cNvSpPr/>
            <p:nvPr/>
          </p:nvSpPr>
          <p:spPr>
            <a:xfrm>
              <a:off x="3394250" y="2048250"/>
              <a:ext cx="162600" cy="270550"/>
            </a:xfrm>
            <a:custGeom>
              <a:avLst/>
              <a:gdLst/>
              <a:ahLst/>
              <a:cxnLst/>
              <a:rect l="l" t="t" r="r" b="b"/>
              <a:pathLst>
                <a:path w="6504" h="10822" extrusionOk="0">
                  <a:moveTo>
                    <a:pt x="2879" y="707"/>
                  </a:moveTo>
                  <a:lnTo>
                    <a:pt x="3687" y="1604"/>
                  </a:lnTo>
                  <a:lnTo>
                    <a:pt x="2728" y="3132"/>
                  </a:lnTo>
                  <a:lnTo>
                    <a:pt x="4950" y="5783"/>
                  </a:lnTo>
                  <a:lnTo>
                    <a:pt x="5872" y="7980"/>
                  </a:lnTo>
                  <a:lnTo>
                    <a:pt x="5872" y="9243"/>
                  </a:lnTo>
                  <a:lnTo>
                    <a:pt x="1452" y="10064"/>
                  </a:lnTo>
                  <a:lnTo>
                    <a:pt x="1452" y="8195"/>
                  </a:lnTo>
                  <a:lnTo>
                    <a:pt x="3031" y="6667"/>
                  </a:lnTo>
                  <a:lnTo>
                    <a:pt x="2791" y="4634"/>
                  </a:lnTo>
                  <a:lnTo>
                    <a:pt x="783" y="2008"/>
                  </a:lnTo>
                  <a:lnTo>
                    <a:pt x="1414" y="1061"/>
                  </a:lnTo>
                  <a:lnTo>
                    <a:pt x="2879" y="707"/>
                  </a:lnTo>
                  <a:close/>
                  <a:moveTo>
                    <a:pt x="3094" y="0"/>
                  </a:moveTo>
                  <a:lnTo>
                    <a:pt x="1023" y="505"/>
                  </a:lnTo>
                  <a:lnTo>
                    <a:pt x="0" y="2046"/>
                  </a:lnTo>
                  <a:lnTo>
                    <a:pt x="2172" y="4887"/>
                  </a:lnTo>
                  <a:lnTo>
                    <a:pt x="2361" y="6440"/>
                  </a:lnTo>
                  <a:lnTo>
                    <a:pt x="821" y="7917"/>
                  </a:lnTo>
                  <a:lnTo>
                    <a:pt x="821" y="10822"/>
                  </a:lnTo>
                  <a:lnTo>
                    <a:pt x="6503" y="9774"/>
                  </a:lnTo>
                  <a:lnTo>
                    <a:pt x="6503" y="7917"/>
                  </a:lnTo>
                  <a:lnTo>
                    <a:pt x="5506" y="5493"/>
                  </a:lnTo>
                  <a:lnTo>
                    <a:pt x="3498" y="3094"/>
                  </a:lnTo>
                  <a:lnTo>
                    <a:pt x="4470" y="1541"/>
                  </a:lnTo>
                  <a:lnTo>
                    <a:pt x="30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530;p68">
              <a:extLst>
                <a:ext uri="{FF2B5EF4-FFF2-40B4-BE49-F238E27FC236}">
                  <a16:creationId xmlns:a16="http://schemas.microsoft.com/office/drawing/2014/main" id="{36EFC47A-0201-4ACD-B27D-D285EED29E62}"/>
                </a:ext>
              </a:extLst>
            </p:cNvPr>
            <p:cNvSpPr/>
            <p:nvPr/>
          </p:nvSpPr>
          <p:spPr>
            <a:xfrm>
              <a:off x="3658775" y="1084500"/>
              <a:ext cx="236775" cy="215300"/>
            </a:xfrm>
            <a:custGeom>
              <a:avLst/>
              <a:gdLst/>
              <a:ahLst/>
              <a:cxnLst/>
              <a:rect l="l" t="t" r="r" b="b"/>
              <a:pathLst>
                <a:path w="9471" h="8612" extrusionOk="0">
                  <a:moveTo>
                    <a:pt x="3498" y="0"/>
                  </a:moveTo>
                  <a:lnTo>
                    <a:pt x="1907" y="972"/>
                  </a:lnTo>
                  <a:lnTo>
                    <a:pt x="1907" y="1692"/>
                  </a:lnTo>
                  <a:lnTo>
                    <a:pt x="1" y="2273"/>
                  </a:lnTo>
                  <a:lnTo>
                    <a:pt x="2173" y="5026"/>
                  </a:lnTo>
                  <a:lnTo>
                    <a:pt x="3801" y="6162"/>
                  </a:lnTo>
                  <a:lnTo>
                    <a:pt x="3271" y="6970"/>
                  </a:lnTo>
                  <a:lnTo>
                    <a:pt x="5254" y="8612"/>
                  </a:lnTo>
                  <a:lnTo>
                    <a:pt x="6327" y="4028"/>
                  </a:lnTo>
                  <a:lnTo>
                    <a:pt x="7488" y="5278"/>
                  </a:lnTo>
                  <a:lnTo>
                    <a:pt x="7122" y="7046"/>
                  </a:lnTo>
                  <a:lnTo>
                    <a:pt x="8537" y="7046"/>
                  </a:lnTo>
                  <a:lnTo>
                    <a:pt x="9471" y="5177"/>
                  </a:lnTo>
                  <a:lnTo>
                    <a:pt x="6150" y="2513"/>
                  </a:lnTo>
                  <a:lnTo>
                    <a:pt x="34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531;p68">
              <a:extLst>
                <a:ext uri="{FF2B5EF4-FFF2-40B4-BE49-F238E27FC236}">
                  <a16:creationId xmlns:a16="http://schemas.microsoft.com/office/drawing/2014/main" id="{24CCC164-0B81-4CE2-969C-0E93333EB11C}"/>
                </a:ext>
              </a:extLst>
            </p:cNvPr>
            <p:cNvSpPr/>
            <p:nvPr/>
          </p:nvSpPr>
          <p:spPr>
            <a:xfrm>
              <a:off x="3645200" y="1074400"/>
              <a:ext cx="260450" cy="239600"/>
            </a:xfrm>
            <a:custGeom>
              <a:avLst/>
              <a:gdLst/>
              <a:ahLst/>
              <a:cxnLst/>
              <a:rect l="l" t="t" r="r" b="b"/>
              <a:pathLst>
                <a:path w="10418" h="9584" extrusionOk="0">
                  <a:moveTo>
                    <a:pt x="4003" y="796"/>
                  </a:moveTo>
                  <a:lnTo>
                    <a:pt x="6491" y="3157"/>
                  </a:lnTo>
                  <a:lnTo>
                    <a:pt x="9610" y="5670"/>
                  </a:lnTo>
                  <a:lnTo>
                    <a:pt x="8878" y="7134"/>
                  </a:lnTo>
                  <a:lnTo>
                    <a:pt x="8057" y="7134"/>
                  </a:lnTo>
                  <a:lnTo>
                    <a:pt x="8372" y="5581"/>
                  </a:lnTo>
                  <a:lnTo>
                    <a:pt x="6693" y="3788"/>
                  </a:lnTo>
                  <a:lnTo>
                    <a:pt x="5607" y="8460"/>
                  </a:lnTo>
                  <a:lnTo>
                    <a:pt x="4231" y="7324"/>
                  </a:lnTo>
                  <a:lnTo>
                    <a:pt x="4774" y="6478"/>
                  </a:lnTo>
                  <a:lnTo>
                    <a:pt x="2943" y="5202"/>
                  </a:lnTo>
                  <a:lnTo>
                    <a:pt x="1074" y="2841"/>
                  </a:lnTo>
                  <a:lnTo>
                    <a:pt x="2779" y="2323"/>
                  </a:lnTo>
                  <a:lnTo>
                    <a:pt x="2779" y="1553"/>
                  </a:lnTo>
                  <a:lnTo>
                    <a:pt x="4003" y="796"/>
                  </a:lnTo>
                  <a:close/>
                  <a:moveTo>
                    <a:pt x="4092" y="0"/>
                  </a:moveTo>
                  <a:lnTo>
                    <a:pt x="2147" y="1200"/>
                  </a:lnTo>
                  <a:lnTo>
                    <a:pt x="2147" y="1856"/>
                  </a:lnTo>
                  <a:lnTo>
                    <a:pt x="1" y="2513"/>
                  </a:lnTo>
                  <a:lnTo>
                    <a:pt x="2476" y="5632"/>
                  </a:lnTo>
                  <a:lnTo>
                    <a:pt x="3915" y="6654"/>
                  </a:lnTo>
                  <a:lnTo>
                    <a:pt x="3397" y="7437"/>
                  </a:lnTo>
                  <a:lnTo>
                    <a:pt x="5986" y="9584"/>
                  </a:lnTo>
                  <a:lnTo>
                    <a:pt x="7047" y="5076"/>
                  </a:lnTo>
                  <a:lnTo>
                    <a:pt x="7691" y="5771"/>
                  </a:lnTo>
                  <a:lnTo>
                    <a:pt x="7274" y="7778"/>
                  </a:lnTo>
                  <a:lnTo>
                    <a:pt x="9269" y="7778"/>
                  </a:lnTo>
                  <a:lnTo>
                    <a:pt x="10418" y="5505"/>
                  </a:lnTo>
                  <a:lnTo>
                    <a:pt x="6908" y="2690"/>
                  </a:lnTo>
                  <a:lnTo>
                    <a:pt x="40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532;p68">
              <a:extLst>
                <a:ext uri="{FF2B5EF4-FFF2-40B4-BE49-F238E27FC236}">
                  <a16:creationId xmlns:a16="http://schemas.microsoft.com/office/drawing/2014/main" id="{EA0B30E5-19A5-4F8B-8914-69C48F04797D}"/>
                </a:ext>
              </a:extLst>
            </p:cNvPr>
            <p:cNvSpPr/>
            <p:nvPr/>
          </p:nvSpPr>
          <p:spPr>
            <a:xfrm>
              <a:off x="3780950" y="1045975"/>
              <a:ext cx="134825" cy="91250"/>
            </a:xfrm>
            <a:custGeom>
              <a:avLst/>
              <a:gdLst/>
              <a:ahLst/>
              <a:cxnLst/>
              <a:rect l="l" t="t" r="r" b="b"/>
              <a:pathLst>
                <a:path w="5393" h="3650" extrusionOk="0">
                  <a:moveTo>
                    <a:pt x="1175" y="1"/>
                  </a:moveTo>
                  <a:lnTo>
                    <a:pt x="0" y="1137"/>
                  </a:lnTo>
                  <a:lnTo>
                    <a:pt x="2235" y="2842"/>
                  </a:lnTo>
                  <a:lnTo>
                    <a:pt x="3612" y="3650"/>
                  </a:lnTo>
                  <a:lnTo>
                    <a:pt x="5392" y="1819"/>
                  </a:lnTo>
                  <a:lnTo>
                    <a:pt x="4584" y="329"/>
                  </a:lnTo>
                  <a:lnTo>
                    <a:pt x="3208" y="1"/>
                  </a:lnTo>
                  <a:lnTo>
                    <a:pt x="2703" y="1137"/>
                  </a:lnTo>
                  <a:lnTo>
                    <a:pt x="11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533;p68">
              <a:extLst>
                <a:ext uri="{FF2B5EF4-FFF2-40B4-BE49-F238E27FC236}">
                  <a16:creationId xmlns:a16="http://schemas.microsoft.com/office/drawing/2014/main" id="{0568DF0C-771D-4CA4-8001-1E50E67E2B35}"/>
                </a:ext>
              </a:extLst>
            </p:cNvPr>
            <p:cNvSpPr/>
            <p:nvPr/>
          </p:nvSpPr>
          <p:spPr>
            <a:xfrm>
              <a:off x="3768950" y="1035550"/>
              <a:ext cx="156600" cy="111475"/>
            </a:xfrm>
            <a:custGeom>
              <a:avLst/>
              <a:gdLst/>
              <a:ahLst/>
              <a:cxnLst/>
              <a:rect l="l" t="t" r="r" b="b"/>
              <a:pathLst>
                <a:path w="6264" h="4459" extrusionOk="0">
                  <a:moveTo>
                    <a:pt x="3864" y="784"/>
                  </a:moveTo>
                  <a:lnTo>
                    <a:pt x="4849" y="1011"/>
                  </a:lnTo>
                  <a:lnTo>
                    <a:pt x="5481" y="2185"/>
                  </a:lnTo>
                  <a:lnTo>
                    <a:pt x="4041" y="3663"/>
                  </a:lnTo>
                  <a:lnTo>
                    <a:pt x="2905" y="3006"/>
                  </a:lnTo>
                  <a:lnTo>
                    <a:pt x="960" y="1529"/>
                  </a:lnTo>
                  <a:lnTo>
                    <a:pt x="1680" y="834"/>
                  </a:lnTo>
                  <a:lnTo>
                    <a:pt x="3309" y="2046"/>
                  </a:lnTo>
                  <a:lnTo>
                    <a:pt x="3864" y="784"/>
                  </a:lnTo>
                  <a:close/>
                  <a:moveTo>
                    <a:pt x="1629" y="1"/>
                  </a:moveTo>
                  <a:lnTo>
                    <a:pt x="0" y="1579"/>
                  </a:lnTo>
                  <a:lnTo>
                    <a:pt x="2564" y="3524"/>
                  </a:lnTo>
                  <a:lnTo>
                    <a:pt x="4142" y="4458"/>
                  </a:lnTo>
                  <a:lnTo>
                    <a:pt x="6264" y="2299"/>
                  </a:lnTo>
                  <a:lnTo>
                    <a:pt x="5279" y="468"/>
                  </a:lnTo>
                  <a:lnTo>
                    <a:pt x="3511" y="51"/>
                  </a:lnTo>
                  <a:lnTo>
                    <a:pt x="3056" y="1062"/>
                  </a:lnTo>
                  <a:lnTo>
                    <a:pt x="16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534;p68">
              <a:extLst>
                <a:ext uri="{FF2B5EF4-FFF2-40B4-BE49-F238E27FC236}">
                  <a16:creationId xmlns:a16="http://schemas.microsoft.com/office/drawing/2014/main" id="{83F61B9C-A035-4147-AAA8-9264BF5915A8}"/>
                </a:ext>
              </a:extLst>
            </p:cNvPr>
            <p:cNvSpPr/>
            <p:nvPr/>
          </p:nvSpPr>
          <p:spPr>
            <a:xfrm>
              <a:off x="3098775" y="1751200"/>
              <a:ext cx="166375" cy="133550"/>
            </a:xfrm>
            <a:custGeom>
              <a:avLst/>
              <a:gdLst/>
              <a:ahLst/>
              <a:cxnLst/>
              <a:rect l="l" t="t" r="r" b="b"/>
              <a:pathLst>
                <a:path w="6655" h="5342" extrusionOk="0">
                  <a:moveTo>
                    <a:pt x="5619" y="0"/>
                  </a:moveTo>
                  <a:lnTo>
                    <a:pt x="4205" y="985"/>
                  </a:lnTo>
                  <a:lnTo>
                    <a:pt x="2475" y="1869"/>
                  </a:lnTo>
                  <a:lnTo>
                    <a:pt x="1288" y="404"/>
                  </a:lnTo>
                  <a:lnTo>
                    <a:pt x="0" y="1856"/>
                  </a:lnTo>
                  <a:lnTo>
                    <a:pt x="341" y="2829"/>
                  </a:lnTo>
                  <a:lnTo>
                    <a:pt x="341" y="4028"/>
                  </a:lnTo>
                  <a:lnTo>
                    <a:pt x="2766" y="5341"/>
                  </a:lnTo>
                  <a:lnTo>
                    <a:pt x="4963" y="4369"/>
                  </a:lnTo>
                  <a:lnTo>
                    <a:pt x="6655" y="2854"/>
                  </a:lnTo>
                  <a:lnTo>
                    <a:pt x="6655" y="1515"/>
                  </a:lnTo>
                  <a:lnTo>
                    <a:pt x="56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535;p68">
              <a:extLst>
                <a:ext uri="{FF2B5EF4-FFF2-40B4-BE49-F238E27FC236}">
                  <a16:creationId xmlns:a16="http://schemas.microsoft.com/office/drawing/2014/main" id="{3DCF4036-89B8-4DD8-B550-1F3D67573101}"/>
                </a:ext>
              </a:extLst>
            </p:cNvPr>
            <p:cNvSpPr/>
            <p:nvPr/>
          </p:nvSpPr>
          <p:spPr>
            <a:xfrm>
              <a:off x="3089925" y="1740150"/>
              <a:ext cx="182800" cy="153450"/>
            </a:xfrm>
            <a:custGeom>
              <a:avLst/>
              <a:gdLst/>
              <a:ahLst/>
              <a:cxnLst/>
              <a:rect l="l" t="t" r="r" b="b"/>
              <a:pathLst>
                <a:path w="7312" h="6138" extrusionOk="0">
                  <a:moveTo>
                    <a:pt x="5885" y="884"/>
                  </a:moveTo>
                  <a:lnTo>
                    <a:pt x="6693" y="2046"/>
                  </a:lnTo>
                  <a:lnTo>
                    <a:pt x="6693" y="3157"/>
                  </a:lnTo>
                  <a:lnTo>
                    <a:pt x="5140" y="4546"/>
                  </a:lnTo>
                  <a:lnTo>
                    <a:pt x="3132" y="5443"/>
                  </a:lnTo>
                  <a:lnTo>
                    <a:pt x="1011" y="4281"/>
                  </a:lnTo>
                  <a:lnTo>
                    <a:pt x="1011" y="3271"/>
                  </a:lnTo>
                  <a:lnTo>
                    <a:pt x="708" y="2374"/>
                  </a:lnTo>
                  <a:lnTo>
                    <a:pt x="1630" y="1339"/>
                  </a:lnTo>
                  <a:lnTo>
                    <a:pt x="2741" y="2715"/>
                  </a:lnTo>
                  <a:lnTo>
                    <a:pt x="4698" y="1705"/>
                  </a:lnTo>
                  <a:lnTo>
                    <a:pt x="5885" y="884"/>
                  </a:lnTo>
                  <a:close/>
                  <a:moveTo>
                    <a:pt x="6049" y="0"/>
                  </a:moveTo>
                  <a:lnTo>
                    <a:pt x="4395" y="1162"/>
                  </a:lnTo>
                  <a:lnTo>
                    <a:pt x="2918" y="1920"/>
                  </a:lnTo>
                  <a:lnTo>
                    <a:pt x="1655" y="366"/>
                  </a:lnTo>
                  <a:lnTo>
                    <a:pt x="1" y="2235"/>
                  </a:lnTo>
                  <a:lnTo>
                    <a:pt x="380" y="3334"/>
                  </a:lnTo>
                  <a:lnTo>
                    <a:pt x="380" y="4660"/>
                  </a:lnTo>
                  <a:lnTo>
                    <a:pt x="3094" y="6137"/>
                  </a:lnTo>
                  <a:lnTo>
                    <a:pt x="5443" y="5102"/>
                  </a:lnTo>
                  <a:lnTo>
                    <a:pt x="7312" y="3435"/>
                  </a:lnTo>
                  <a:lnTo>
                    <a:pt x="7312" y="1856"/>
                  </a:lnTo>
                  <a:lnTo>
                    <a:pt x="604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536;p68">
              <a:extLst>
                <a:ext uri="{FF2B5EF4-FFF2-40B4-BE49-F238E27FC236}">
                  <a16:creationId xmlns:a16="http://schemas.microsoft.com/office/drawing/2014/main" id="{5D68DE81-EB91-4EB1-9078-5E5C83E2CBBB}"/>
                </a:ext>
              </a:extLst>
            </p:cNvPr>
            <p:cNvSpPr/>
            <p:nvPr/>
          </p:nvSpPr>
          <p:spPr>
            <a:xfrm>
              <a:off x="3793250" y="2636350"/>
              <a:ext cx="57175" cy="35700"/>
            </a:xfrm>
            <a:custGeom>
              <a:avLst/>
              <a:gdLst/>
              <a:ahLst/>
              <a:cxnLst/>
              <a:rect l="l" t="t" r="r" b="b"/>
              <a:pathLst>
                <a:path w="2287" h="1428" extrusionOk="0">
                  <a:moveTo>
                    <a:pt x="1743" y="0"/>
                  </a:moveTo>
                  <a:lnTo>
                    <a:pt x="1" y="480"/>
                  </a:lnTo>
                  <a:lnTo>
                    <a:pt x="2286" y="1427"/>
                  </a:lnTo>
                  <a:lnTo>
                    <a:pt x="2286" y="1427"/>
                  </a:lnTo>
                  <a:lnTo>
                    <a:pt x="17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537;p68">
              <a:extLst>
                <a:ext uri="{FF2B5EF4-FFF2-40B4-BE49-F238E27FC236}">
                  <a16:creationId xmlns:a16="http://schemas.microsoft.com/office/drawing/2014/main" id="{20FA0B00-6920-460A-A26C-8E453650D7A9}"/>
                </a:ext>
              </a:extLst>
            </p:cNvPr>
            <p:cNvSpPr/>
            <p:nvPr/>
          </p:nvSpPr>
          <p:spPr>
            <a:xfrm>
              <a:off x="3768950" y="2626875"/>
              <a:ext cx="95675" cy="59375"/>
            </a:xfrm>
            <a:custGeom>
              <a:avLst/>
              <a:gdLst/>
              <a:ahLst/>
              <a:cxnLst/>
              <a:rect l="l" t="t" r="r" b="b"/>
              <a:pathLst>
                <a:path w="3827" h="2375" extrusionOk="0">
                  <a:moveTo>
                    <a:pt x="2526" y="758"/>
                  </a:moveTo>
                  <a:lnTo>
                    <a:pt x="2703" y="1238"/>
                  </a:lnTo>
                  <a:lnTo>
                    <a:pt x="1958" y="922"/>
                  </a:lnTo>
                  <a:lnTo>
                    <a:pt x="2526" y="758"/>
                  </a:lnTo>
                  <a:close/>
                  <a:moveTo>
                    <a:pt x="2905" y="0"/>
                  </a:moveTo>
                  <a:lnTo>
                    <a:pt x="0" y="796"/>
                  </a:lnTo>
                  <a:lnTo>
                    <a:pt x="3826" y="2374"/>
                  </a:lnTo>
                  <a:lnTo>
                    <a:pt x="2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538;p68">
              <a:extLst>
                <a:ext uri="{FF2B5EF4-FFF2-40B4-BE49-F238E27FC236}">
                  <a16:creationId xmlns:a16="http://schemas.microsoft.com/office/drawing/2014/main" id="{13ADF7FF-442C-4E83-85F0-94BC897D8CCF}"/>
                </a:ext>
              </a:extLst>
            </p:cNvPr>
            <p:cNvSpPr/>
            <p:nvPr/>
          </p:nvSpPr>
          <p:spPr>
            <a:xfrm>
              <a:off x="3702975" y="2517025"/>
              <a:ext cx="43275" cy="68200"/>
            </a:xfrm>
            <a:custGeom>
              <a:avLst/>
              <a:gdLst/>
              <a:ahLst/>
              <a:cxnLst/>
              <a:rect l="l" t="t" r="r" b="b"/>
              <a:pathLst>
                <a:path w="1731" h="2728" extrusionOk="0">
                  <a:moveTo>
                    <a:pt x="733" y="0"/>
                  </a:moveTo>
                  <a:cubicBezTo>
                    <a:pt x="493" y="164"/>
                    <a:pt x="0" y="1288"/>
                    <a:pt x="0" y="1288"/>
                  </a:cubicBezTo>
                  <a:lnTo>
                    <a:pt x="695" y="2728"/>
                  </a:lnTo>
                  <a:lnTo>
                    <a:pt x="1730" y="2728"/>
                  </a:lnTo>
                  <a:lnTo>
                    <a:pt x="7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539;p68">
              <a:extLst>
                <a:ext uri="{FF2B5EF4-FFF2-40B4-BE49-F238E27FC236}">
                  <a16:creationId xmlns:a16="http://schemas.microsoft.com/office/drawing/2014/main" id="{0011974A-D1A8-4467-B4EE-7B6F1180CEEE}"/>
                </a:ext>
              </a:extLst>
            </p:cNvPr>
            <p:cNvSpPr/>
            <p:nvPr/>
          </p:nvSpPr>
          <p:spPr>
            <a:xfrm>
              <a:off x="3694450" y="2505025"/>
              <a:ext cx="62850" cy="88100"/>
            </a:xfrm>
            <a:custGeom>
              <a:avLst/>
              <a:gdLst/>
              <a:ahLst/>
              <a:cxnLst/>
              <a:rect l="l" t="t" r="r" b="b"/>
              <a:pathLst>
                <a:path w="2514" h="3524" extrusionOk="0">
                  <a:moveTo>
                    <a:pt x="973" y="1162"/>
                  </a:moveTo>
                  <a:lnTo>
                    <a:pt x="1604" y="2892"/>
                  </a:lnTo>
                  <a:lnTo>
                    <a:pt x="1225" y="2892"/>
                  </a:lnTo>
                  <a:lnTo>
                    <a:pt x="682" y="1756"/>
                  </a:lnTo>
                  <a:cubicBezTo>
                    <a:pt x="771" y="1554"/>
                    <a:pt x="884" y="1352"/>
                    <a:pt x="973" y="1162"/>
                  </a:cubicBezTo>
                  <a:close/>
                  <a:moveTo>
                    <a:pt x="1238" y="0"/>
                  </a:moveTo>
                  <a:lnTo>
                    <a:pt x="897" y="215"/>
                  </a:lnTo>
                  <a:cubicBezTo>
                    <a:pt x="619" y="405"/>
                    <a:pt x="253" y="1187"/>
                    <a:pt x="51" y="1642"/>
                  </a:cubicBezTo>
                  <a:lnTo>
                    <a:pt x="1" y="1768"/>
                  </a:lnTo>
                  <a:lnTo>
                    <a:pt x="834" y="3523"/>
                  </a:lnTo>
                  <a:lnTo>
                    <a:pt x="2513" y="3523"/>
                  </a:lnTo>
                  <a:lnTo>
                    <a:pt x="12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540;p68">
              <a:extLst>
                <a:ext uri="{FF2B5EF4-FFF2-40B4-BE49-F238E27FC236}">
                  <a16:creationId xmlns:a16="http://schemas.microsoft.com/office/drawing/2014/main" id="{42A7E90A-7FE5-45B0-890B-8F3641C085B4}"/>
                </a:ext>
              </a:extLst>
            </p:cNvPr>
            <p:cNvSpPr/>
            <p:nvPr/>
          </p:nvSpPr>
          <p:spPr>
            <a:xfrm>
              <a:off x="3696975" y="2570375"/>
              <a:ext cx="25275" cy="78000"/>
            </a:xfrm>
            <a:custGeom>
              <a:avLst/>
              <a:gdLst/>
              <a:ahLst/>
              <a:cxnLst/>
              <a:rect l="l" t="t" r="r" b="b"/>
              <a:pathLst>
                <a:path w="1011" h="3120" extrusionOk="0">
                  <a:moveTo>
                    <a:pt x="455" y="0"/>
                  </a:moveTo>
                  <a:lnTo>
                    <a:pt x="1" y="1402"/>
                  </a:lnTo>
                  <a:lnTo>
                    <a:pt x="581" y="3119"/>
                  </a:lnTo>
                  <a:lnTo>
                    <a:pt x="1011" y="3119"/>
                  </a:lnTo>
                  <a:lnTo>
                    <a:pt x="1011" y="278"/>
                  </a:lnTo>
                  <a:lnTo>
                    <a:pt x="4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541;p68">
              <a:extLst>
                <a:ext uri="{FF2B5EF4-FFF2-40B4-BE49-F238E27FC236}">
                  <a16:creationId xmlns:a16="http://schemas.microsoft.com/office/drawing/2014/main" id="{E2308895-E8C3-472F-BF0E-237B35A65A54}"/>
                </a:ext>
              </a:extLst>
            </p:cNvPr>
            <p:cNvSpPr/>
            <p:nvPr/>
          </p:nvSpPr>
          <p:spPr>
            <a:xfrm>
              <a:off x="3688775" y="2563750"/>
              <a:ext cx="43275" cy="92500"/>
            </a:xfrm>
            <a:custGeom>
              <a:avLst/>
              <a:gdLst/>
              <a:ahLst/>
              <a:cxnLst/>
              <a:rect l="l" t="t" r="r" b="b"/>
              <a:pathLst>
                <a:path w="1731" h="3700" extrusionOk="0">
                  <a:moveTo>
                    <a:pt x="1023" y="846"/>
                  </a:moveTo>
                  <a:lnTo>
                    <a:pt x="1074" y="871"/>
                  </a:lnTo>
                  <a:lnTo>
                    <a:pt x="1074" y="2765"/>
                  </a:lnTo>
                  <a:lnTo>
                    <a:pt x="695" y="1755"/>
                  </a:lnTo>
                  <a:lnTo>
                    <a:pt x="1023" y="846"/>
                  </a:lnTo>
                  <a:close/>
                  <a:moveTo>
                    <a:pt x="632" y="0"/>
                  </a:moveTo>
                  <a:lnTo>
                    <a:pt x="0" y="1755"/>
                  </a:lnTo>
                  <a:lnTo>
                    <a:pt x="720" y="3700"/>
                  </a:lnTo>
                  <a:lnTo>
                    <a:pt x="1730" y="3700"/>
                  </a:lnTo>
                  <a:lnTo>
                    <a:pt x="1730" y="493"/>
                  </a:lnTo>
                  <a:lnTo>
                    <a:pt x="63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542;p68">
              <a:extLst>
                <a:ext uri="{FF2B5EF4-FFF2-40B4-BE49-F238E27FC236}">
                  <a16:creationId xmlns:a16="http://schemas.microsoft.com/office/drawing/2014/main" id="{EA09F2B5-ED68-4514-B5D8-AF2048BA6ACE}"/>
                </a:ext>
              </a:extLst>
            </p:cNvPr>
            <p:cNvSpPr/>
            <p:nvPr/>
          </p:nvSpPr>
          <p:spPr>
            <a:xfrm>
              <a:off x="4360850" y="1623350"/>
              <a:ext cx="47375" cy="27475"/>
            </a:xfrm>
            <a:custGeom>
              <a:avLst/>
              <a:gdLst/>
              <a:ahLst/>
              <a:cxnLst/>
              <a:rect l="l" t="t" r="r" b="b"/>
              <a:pathLst>
                <a:path w="1895" h="1099" extrusionOk="0">
                  <a:moveTo>
                    <a:pt x="0" y="0"/>
                  </a:moveTo>
                  <a:lnTo>
                    <a:pt x="556" y="1099"/>
                  </a:lnTo>
                  <a:lnTo>
                    <a:pt x="1326" y="947"/>
                  </a:lnTo>
                  <a:lnTo>
                    <a:pt x="18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543;p68">
              <a:extLst>
                <a:ext uri="{FF2B5EF4-FFF2-40B4-BE49-F238E27FC236}">
                  <a16:creationId xmlns:a16="http://schemas.microsoft.com/office/drawing/2014/main" id="{9E6DDF64-1F7D-4218-84A3-878096B5CFC8}"/>
                </a:ext>
              </a:extLst>
            </p:cNvPr>
            <p:cNvSpPr/>
            <p:nvPr/>
          </p:nvSpPr>
          <p:spPr>
            <a:xfrm>
              <a:off x="4347900" y="1615450"/>
              <a:ext cx="74200" cy="44550"/>
            </a:xfrm>
            <a:custGeom>
              <a:avLst/>
              <a:gdLst/>
              <a:ahLst/>
              <a:cxnLst/>
              <a:rect l="l" t="t" r="r" b="b"/>
              <a:pathLst>
                <a:path w="2968" h="1782" extrusionOk="0">
                  <a:moveTo>
                    <a:pt x="1857" y="632"/>
                  </a:moveTo>
                  <a:lnTo>
                    <a:pt x="1642" y="973"/>
                  </a:lnTo>
                  <a:lnTo>
                    <a:pt x="1238" y="1061"/>
                  </a:lnTo>
                  <a:lnTo>
                    <a:pt x="1023" y="632"/>
                  </a:lnTo>
                  <a:close/>
                  <a:moveTo>
                    <a:pt x="0" y="1"/>
                  </a:moveTo>
                  <a:lnTo>
                    <a:pt x="897" y="1781"/>
                  </a:lnTo>
                  <a:lnTo>
                    <a:pt x="2046" y="1541"/>
                  </a:lnTo>
                  <a:lnTo>
                    <a:pt x="296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544;p68">
              <a:extLst>
                <a:ext uri="{FF2B5EF4-FFF2-40B4-BE49-F238E27FC236}">
                  <a16:creationId xmlns:a16="http://schemas.microsoft.com/office/drawing/2014/main" id="{F8C3FC79-F699-4E3F-9CF1-7441F3640840}"/>
                </a:ext>
              </a:extLst>
            </p:cNvPr>
            <p:cNvSpPr/>
            <p:nvPr/>
          </p:nvSpPr>
          <p:spPr>
            <a:xfrm>
              <a:off x="2445000" y="785850"/>
              <a:ext cx="922425" cy="1196450"/>
            </a:xfrm>
            <a:custGeom>
              <a:avLst/>
              <a:gdLst/>
              <a:ahLst/>
              <a:cxnLst/>
              <a:rect l="l" t="t" r="r" b="b"/>
              <a:pathLst>
                <a:path w="36897" h="47858" extrusionOk="0">
                  <a:moveTo>
                    <a:pt x="27288" y="1"/>
                  </a:moveTo>
                  <a:lnTo>
                    <a:pt x="21921" y="2324"/>
                  </a:lnTo>
                  <a:lnTo>
                    <a:pt x="20027" y="2375"/>
                  </a:lnTo>
                  <a:lnTo>
                    <a:pt x="19396" y="4067"/>
                  </a:lnTo>
                  <a:lnTo>
                    <a:pt x="20179" y="6378"/>
                  </a:lnTo>
                  <a:lnTo>
                    <a:pt x="18600" y="6378"/>
                  </a:lnTo>
                  <a:lnTo>
                    <a:pt x="18285" y="4016"/>
                  </a:lnTo>
                  <a:lnTo>
                    <a:pt x="17262" y="3625"/>
                  </a:lnTo>
                  <a:lnTo>
                    <a:pt x="16782" y="5203"/>
                  </a:lnTo>
                  <a:lnTo>
                    <a:pt x="15620" y="4850"/>
                  </a:lnTo>
                  <a:lnTo>
                    <a:pt x="15305" y="3006"/>
                  </a:lnTo>
                  <a:lnTo>
                    <a:pt x="13411" y="3322"/>
                  </a:lnTo>
                  <a:lnTo>
                    <a:pt x="11277" y="4105"/>
                  </a:lnTo>
                  <a:lnTo>
                    <a:pt x="9698" y="5683"/>
                  </a:lnTo>
                  <a:lnTo>
                    <a:pt x="7489" y="6163"/>
                  </a:lnTo>
                  <a:lnTo>
                    <a:pt x="6150" y="7893"/>
                  </a:lnTo>
                  <a:lnTo>
                    <a:pt x="6933" y="9080"/>
                  </a:lnTo>
                  <a:lnTo>
                    <a:pt x="5355" y="10418"/>
                  </a:lnTo>
                  <a:lnTo>
                    <a:pt x="2678" y="11529"/>
                  </a:lnTo>
                  <a:lnTo>
                    <a:pt x="784" y="11883"/>
                  </a:lnTo>
                  <a:lnTo>
                    <a:pt x="1251" y="13575"/>
                  </a:lnTo>
                  <a:lnTo>
                    <a:pt x="2678" y="13726"/>
                  </a:lnTo>
                  <a:lnTo>
                    <a:pt x="3069" y="14598"/>
                  </a:lnTo>
                  <a:lnTo>
                    <a:pt x="1" y="14838"/>
                  </a:lnTo>
                  <a:lnTo>
                    <a:pt x="1" y="16176"/>
                  </a:lnTo>
                  <a:lnTo>
                    <a:pt x="1731" y="17363"/>
                  </a:lnTo>
                  <a:cubicBezTo>
                    <a:pt x="1731" y="17363"/>
                    <a:pt x="1944" y="16942"/>
                    <a:pt x="2599" y="16942"/>
                  </a:cubicBezTo>
                  <a:cubicBezTo>
                    <a:pt x="2926" y="16942"/>
                    <a:pt x="3364" y="17047"/>
                    <a:pt x="3940" y="17363"/>
                  </a:cubicBezTo>
                  <a:cubicBezTo>
                    <a:pt x="5683" y="18310"/>
                    <a:pt x="5759" y="18310"/>
                    <a:pt x="5759" y="18310"/>
                  </a:cubicBezTo>
                  <a:lnTo>
                    <a:pt x="7337" y="21378"/>
                  </a:lnTo>
                  <a:lnTo>
                    <a:pt x="6946" y="25331"/>
                  </a:lnTo>
                  <a:lnTo>
                    <a:pt x="6946" y="29434"/>
                  </a:lnTo>
                  <a:lnTo>
                    <a:pt x="8436" y="29902"/>
                  </a:lnTo>
                  <a:lnTo>
                    <a:pt x="7615" y="31164"/>
                  </a:lnTo>
                  <a:lnTo>
                    <a:pt x="5683" y="30849"/>
                  </a:lnTo>
                  <a:lnTo>
                    <a:pt x="5683" y="33223"/>
                  </a:lnTo>
                  <a:lnTo>
                    <a:pt x="7173" y="34321"/>
                  </a:lnTo>
                  <a:lnTo>
                    <a:pt x="6074" y="36695"/>
                  </a:lnTo>
                  <a:lnTo>
                    <a:pt x="6541" y="40546"/>
                  </a:lnTo>
                  <a:lnTo>
                    <a:pt x="7135" y="43463"/>
                  </a:lnTo>
                  <a:lnTo>
                    <a:pt x="7627" y="46153"/>
                  </a:lnTo>
                  <a:lnTo>
                    <a:pt x="9218" y="45913"/>
                  </a:lnTo>
                  <a:lnTo>
                    <a:pt x="10885" y="47857"/>
                  </a:lnTo>
                  <a:lnTo>
                    <a:pt x="12186" y="45647"/>
                  </a:lnTo>
                  <a:lnTo>
                    <a:pt x="13310" y="42175"/>
                  </a:lnTo>
                  <a:lnTo>
                    <a:pt x="14812" y="39776"/>
                  </a:lnTo>
                  <a:lnTo>
                    <a:pt x="16946" y="39195"/>
                  </a:lnTo>
                  <a:lnTo>
                    <a:pt x="20103" y="37857"/>
                  </a:lnTo>
                  <a:lnTo>
                    <a:pt x="21770" y="35798"/>
                  </a:lnTo>
                  <a:lnTo>
                    <a:pt x="24762" y="35407"/>
                  </a:lnTo>
                  <a:lnTo>
                    <a:pt x="28462" y="33071"/>
                  </a:lnTo>
                  <a:lnTo>
                    <a:pt x="26480" y="32869"/>
                  </a:lnTo>
                  <a:lnTo>
                    <a:pt x="25545" y="32869"/>
                  </a:lnTo>
                  <a:lnTo>
                    <a:pt x="26480" y="30659"/>
                  </a:lnTo>
                  <a:lnTo>
                    <a:pt x="28462" y="32478"/>
                  </a:lnTo>
                  <a:lnTo>
                    <a:pt x="29232" y="30735"/>
                  </a:lnTo>
                  <a:lnTo>
                    <a:pt x="28538" y="28487"/>
                  </a:lnTo>
                  <a:lnTo>
                    <a:pt x="28538" y="28487"/>
                  </a:lnTo>
                  <a:cubicBezTo>
                    <a:pt x="28538" y="28487"/>
                    <a:pt x="28571" y="28497"/>
                    <a:pt x="28628" y="28497"/>
                  </a:cubicBezTo>
                  <a:cubicBezTo>
                    <a:pt x="28850" y="28497"/>
                    <a:pt x="29441" y="28361"/>
                    <a:pt x="29952" y="27048"/>
                  </a:cubicBezTo>
                  <a:cubicBezTo>
                    <a:pt x="30176" y="26473"/>
                    <a:pt x="30217" y="26354"/>
                    <a:pt x="30211" y="26354"/>
                  </a:cubicBezTo>
                  <a:lnTo>
                    <a:pt x="30211" y="26354"/>
                  </a:lnTo>
                  <a:cubicBezTo>
                    <a:pt x="30207" y="26354"/>
                    <a:pt x="30180" y="26414"/>
                    <a:pt x="30178" y="26414"/>
                  </a:cubicBezTo>
                  <a:cubicBezTo>
                    <a:pt x="30175" y="26414"/>
                    <a:pt x="30241" y="26250"/>
                    <a:pt x="30596" y="25381"/>
                  </a:cubicBezTo>
                  <a:cubicBezTo>
                    <a:pt x="31467" y="23260"/>
                    <a:pt x="31455" y="23247"/>
                    <a:pt x="31455" y="23247"/>
                  </a:cubicBezTo>
                  <a:cubicBezTo>
                    <a:pt x="31455" y="23247"/>
                    <a:pt x="32086" y="23007"/>
                    <a:pt x="31455" y="21593"/>
                  </a:cubicBezTo>
                  <a:cubicBezTo>
                    <a:pt x="30823" y="20179"/>
                    <a:pt x="29876" y="20722"/>
                    <a:pt x="30823" y="20166"/>
                  </a:cubicBezTo>
                  <a:lnTo>
                    <a:pt x="31770" y="19623"/>
                  </a:lnTo>
                  <a:lnTo>
                    <a:pt x="32642" y="19068"/>
                  </a:lnTo>
                  <a:lnTo>
                    <a:pt x="32250" y="16694"/>
                  </a:lnTo>
                  <a:lnTo>
                    <a:pt x="32642" y="14042"/>
                  </a:lnTo>
                  <a:lnTo>
                    <a:pt x="34611" y="11858"/>
                  </a:lnTo>
                  <a:lnTo>
                    <a:pt x="36354" y="9762"/>
                  </a:lnTo>
                  <a:lnTo>
                    <a:pt x="36897" y="8032"/>
                  </a:lnTo>
                  <a:lnTo>
                    <a:pt x="34851" y="7085"/>
                  </a:lnTo>
                  <a:lnTo>
                    <a:pt x="32566" y="7943"/>
                  </a:lnTo>
                  <a:lnTo>
                    <a:pt x="30280" y="10090"/>
                  </a:lnTo>
                  <a:lnTo>
                    <a:pt x="31770" y="7451"/>
                  </a:lnTo>
                  <a:lnTo>
                    <a:pt x="31859" y="7009"/>
                  </a:lnTo>
                  <a:lnTo>
                    <a:pt x="27439" y="7009"/>
                  </a:lnTo>
                  <a:lnTo>
                    <a:pt x="27351" y="5986"/>
                  </a:lnTo>
                  <a:lnTo>
                    <a:pt x="29232" y="5759"/>
                  </a:lnTo>
                  <a:lnTo>
                    <a:pt x="31859" y="5759"/>
                  </a:lnTo>
                  <a:lnTo>
                    <a:pt x="31543" y="3625"/>
                  </a:lnTo>
                  <a:lnTo>
                    <a:pt x="30672" y="1655"/>
                  </a:lnTo>
                  <a:lnTo>
                    <a:pt x="2728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545;p68">
              <a:extLst>
                <a:ext uri="{FF2B5EF4-FFF2-40B4-BE49-F238E27FC236}">
                  <a16:creationId xmlns:a16="http://schemas.microsoft.com/office/drawing/2014/main" id="{67A6B807-D0A8-449D-98EC-DCB9785D5D59}"/>
                </a:ext>
              </a:extLst>
            </p:cNvPr>
            <p:cNvSpPr/>
            <p:nvPr/>
          </p:nvSpPr>
          <p:spPr>
            <a:xfrm>
              <a:off x="2437100" y="777350"/>
              <a:ext cx="939800" cy="1218525"/>
            </a:xfrm>
            <a:custGeom>
              <a:avLst/>
              <a:gdLst/>
              <a:ahLst/>
              <a:cxnLst/>
              <a:rect l="l" t="t" r="r" b="b"/>
              <a:pathLst>
                <a:path w="37592" h="48741" extrusionOk="0">
                  <a:moveTo>
                    <a:pt x="26909" y="31530"/>
                  </a:moveTo>
                  <a:lnTo>
                    <a:pt x="28601" y="33070"/>
                  </a:lnTo>
                  <a:lnTo>
                    <a:pt x="26796" y="32893"/>
                  </a:lnTo>
                  <a:lnTo>
                    <a:pt x="26341" y="32893"/>
                  </a:lnTo>
                  <a:lnTo>
                    <a:pt x="26909" y="31530"/>
                  </a:lnTo>
                  <a:close/>
                  <a:moveTo>
                    <a:pt x="27591" y="682"/>
                  </a:moveTo>
                  <a:lnTo>
                    <a:pt x="30748" y="2222"/>
                  </a:lnTo>
                  <a:lnTo>
                    <a:pt x="31543" y="4053"/>
                  </a:lnTo>
                  <a:lnTo>
                    <a:pt x="31809" y="5783"/>
                  </a:lnTo>
                  <a:lnTo>
                    <a:pt x="29498" y="5783"/>
                  </a:lnTo>
                  <a:lnTo>
                    <a:pt x="27339" y="6048"/>
                  </a:lnTo>
                  <a:lnTo>
                    <a:pt x="27465" y="7665"/>
                  </a:lnTo>
                  <a:lnTo>
                    <a:pt x="31796" y="7665"/>
                  </a:lnTo>
                  <a:lnTo>
                    <a:pt x="29321" y="12059"/>
                  </a:lnTo>
                  <a:lnTo>
                    <a:pt x="33046" y="8574"/>
                  </a:lnTo>
                  <a:lnTo>
                    <a:pt x="35155" y="7778"/>
                  </a:lnTo>
                  <a:lnTo>
                    <a:pt x="36834" y="8548"/>
                  </a:lnTo>
                  <a:lnTo>
                    <a:pt x="36380" y="9963"/>
                  </a:lnTo>
                  <a:lnTo>
                    <a:pt x="34700" y="11996"/>
                  </a:lnTo>
                  <a:lnTo>
                    <a:pt x="32667" y="14256"/>
                  </a:lnTo>
                  <a:lnTo>
                    <a:pt x="32250" y="17059"/>
                  </a:lnTo>
                  <a:lnTo>
                    <a:pt x="32617" y="19269"/>
                  </a:lnTo>
                  <a:lnTo>
                    <a:pt x="31935" y="19698"/>
                  </a:lnTo>
                  <a:cubicBezTo>
                    <a:pt x="31922" y="19711"/>
                    <a:pt x="31834" y="19761"/>
                    <a:pt x="30988" y="20254"/>
                  </a:cubicBezTo>
                  <a:cubicBezTo>
                    <a:pt x="30584" y="20494"/>
                    <a:pt x="30432" y="20582"/>
                    <a:pt x="30432" y="20809"/>
                  </a:cubicBezTo>
                  <a:cubicBezTo>
                    <a:pt x="30445" y="20986"/>
                    <a:pt x="30558" y="21125"/>
                    <a:pt x="30710" y="21188"/>
                  </a:cubicBezTo>
                  <a:cubicBezTo>
                    <a:pt x="30887" y="21289"/>
                    <a:pt x="31215" y="21466"/>
                    <a:pt x="31480" y="22072"/>
                  </a:cubicBezTo>
                  <a:cubicBezTo>
                    <a:pt x="31872" y="22943"/>
                    <a:pt x="31733" y="23259"/>
                    <a:pt x="31657" y="23309"/>
                  </a:cubicBezTo>
                  <a:lnTo>
                    <a:pt x="31455" y="23385"/>
                  </a:lnTo>
                  <a:lnTo>
                    <a:pt x="31455" y="23537"/>
                  </a:lnTo>
                  <a:cubicBezTo>
                    <a:pt x="31404" y="23676"/>
                    <a:pt x="31228" y="24118"/>
                    <a:pt x="30609" y="25620"/>
                  </a:cubicBezTo>
                  <a:cubicBezTo>
                    <a:pt x="30432" y="26062"/>
                    <a:pt x="30319" y="26353"/>
                    <a:pt x="30243" y="26555"/>
                  </a:cubicBezTo>
                  <a:lnTo>
                    <a:pt x="30218" y="26618"/>
                  </a:lnTo>
                  <a:cubicBezTo>
                    <a:pt x="30218" y="26618"/>
                    <a:pt x="30218" y="26630"/>
                    <a:pt x="30218" y="26630"/>
                  </a:cubicBezTo>
                  <a:cubicBezTo>
                    <a:pt x="30205" y="26681"/>
                    <a:pt x="30154" y="26832"/>
                    <a:pt x="29978" y="27287"/>
                  </a:cubicBezTo>
                  <a:cubicBezTo>
                    <a:pt x="29498" y="28499"/>
                    <a:pt x="29018" y="28537"/>
                    <a:pt x="28955" y="28537"/>
                  </a:cubicBezTo>
                  <a:lnTo>
                    <a:pt x="28399" y="28373"/>
                  </a:lnTo>
                  <a:lnTo>
                    <a:pt x="28399" y="28373"/>
                  </a:lnTo>
                  <a:lnTo>
                    <a:pt x="29220" y="31062"/>
                  </a:lnTo>
                  <a:lnTo>
                    <a:pt x="28677" y="32287"/>
                  </a:lnTo>
                  <a:lnTo>
                    <a:pt x="26682" y="30469"/>
                  </a:lnTo>
                  <a:lnTo>
                    <a:pt x="25394" y="33525"/>
                  </a:lnTo>
                  <a:lnTo>
                    <a:pt x="26758" y="33525"/>
                  </a:lnTo>
                  <a:lnTo>
                    <a:pt x="27844" y="33626"/>
                  </a:lnTo>
                  <a:lnTo>
                    <a:pt x="24977" y="35431"/>
                  </a:lnTo>
                  <a:lnTo>
                    <a:pt x="21922" y="35835"/>
                  </a:lnTo>
                  <a:lnTo>
                    <a:pt x="20230" y="37931"/>
                  </a:lnTo>
                  <a:lnTo>
                    <a:pt x="17199" y="39232"/>
                  </a:lnTo>
                  <a:lnTo>
                    <a:pt x="14939" y="39838"/>
                  </a:lnTo>
                  <a:lnTo>
                    <a:pt x="13360" y="42351"/>
                  </a:lnTo>
                  <a:lnTo>
                    <a:pt x="12211" y="45861"/>
                  </a:lnTo>
                  <a:lnTo>
                    <a:pt x="11163" y="47654"/>
                  </a:lnTo>
                  <a:lnTo>
                    <a:pt x="9661" y="45874"/>
                  </a:lnTo>
                  <a:lnTo>
                    <a:pt x="8209" y="46101"/>
                  </a:lnTo>
                  <a:lnTo>
                    <a:pt x="7767" y="43715"/>
                  </a:lnTo>
                  <a:lnTo>
                    <a:pt x="7173" y="40823"/>
                  </a:lnTo>
                  <a:lnTo>
                    <a:pt x="6719" y="37048"/>
                  </a:lnTo>
                  <a:lnTo>
                    <a:pt x="7893" y="34535"/>
                  </a:lnTo>
                  <a:lnTo>
                    <a:pt x="6315" y="33373"/>
                  </a:lnTo>
                  <a:lnTo>
                    <a:pt x="6315" y="31542"/>
                  </a:lnTo>
                  <a:lnTo>
                    <a:pt x="8082" y="31833"/>
                  </a:lnTo>
                  <a:lnTo>
                    <a:pt x="9244" y="30040"/>
                  </a:lnTo>
                  <a:lnTo>
                    <a:pt x="7577" y="29509"/>
                  </a:lnTo>
                  <a:lnTo>
                    <a:pt x="7577" y="25671"/>
                  </a:lnTo>
                  <a:lnTo>
                    <a:pt x="7981" y="21643"/>
                  </a:lnTo>
                  <a:lnTo>
                    <a:pt x="6277" y="18309"/>
                  </a:lnTo>
                  <a:lnTo>
                    <a:pt x="6125" y="18309"/>
                  </a:lnTo>
                  <a:cubicBezTo>
                    <a:pt x="6024" y="18271"/>
                    <a:pt x="5645" y="18082"/>
                    <a:pt x="4408" y="17413"/>
                  </a:cubicBezTo>
                  <a:cubicBezTo>
                    <a:pt x="3845" y="17104"/>
                    <a:pt x="3347" y="16952"/>
                    <a:pt x="2915" y="16952"/>
                  </a:cubicBezTo>
                  <a:cubicBezTo>
                    <a:pt x="2746" y="16952"/>
                    <a:pt x="2587" y="16975"/>
                    <a:pt x="2438" y="17021"/>
                  </a:cubicBezTo>
                  <a:cubicBezTo>
                    <a:pt x="2274" y="17072"/>
                    <a:pt x="2122" y="17147"/>
                    <a:pt x="1983" y="17261"/>
                  </a:cubicBezTo>
                  <a:lnTo>
                    <a:pt x="620" y="16339"/>
                  </a:lnTo>
                  <a:lnTo>
                    <a:pt x="620" y="15455"/>
                  </a:lnTo>
                  <a:lnTo>
                    <a:pt x="3852" y="15203"/>
                  </a:lnTo>
                  <a:lnTo>
                    <a:pt x="3208" y="13763"/>
                  </a:lnTo>
                  <a:lnTo>
                    <a:pt x="1819" y="13612"/>
                  </a:lnTo>
                  <a:lnTo>
                    <a:pt x="1504" y="12450"/>
                  </a:lnTo>
                  <a:lnTo>
                    <a:pt x="3057" y="12160"/>
                  </a:lnTo>
                  <a:lnTo>
                    <a:pt x="5797" y="11036"/>
                  </a:lnTo>
                  <a:lnTo>
                    <a:pt x="7678" y="9470"/>
                  </a:lnTo>
                  <a:lnTo>
                    <a:pt x="6857" y="8233"/>
                  </a:lnTo>
                  <a:lnTo>
                    <a:pt x="7994" y="6781"/>
                  </a:lnTo>
                  <a:lnTo>
                    <a:pt x="10178" y="6301"/>
                  </a:lnTo>
                  <a:lnTo>
                    <a:pt x="11769" y="4710"/>
                  </a:lnTo>
                  <a:lnTo>
                    <a:pt x="13777" y="3965"/>
                  </a:lnTo>
                  <a:lnTo>
                    <a:pt x="15355" y="3712"/>
                  </a:lnTo>
                  <a:lnTo>
                    <a:pt x="15646" y="5430"/>
                  </a:lnTo>
                  <a:lnTo>
                    <a:pt x="17325" y="5935"/>
                  </a:lnTo>
                  <a:lnTo>
                    <a:pt x="17792" y="4382"/>
                  </a:lnTo>
                  <a:lnTo>
                    <a:pt x="18323" y="4584"/>
                  </a:lnTo>
                  <a:lnTo>
                    <a:pt x="18651" y="7033"/>
                  </a:lnTo>
                  <a:lnTo>
                    <a:pt x="20949" y="7033"/>
                  </a:lnTo>
                  <a:lnTo>
                    <a:pt x="20053" y="4407"/>
                  </a:lnTo>
                  <a:lnTo>
                    <a:pt x="20570" y="3031"/>
                  </a:lnTo>
                  <a:lnTo>
                    <a:pt x="22250" y="2980"/>
                  </a:lnTo>
                  <a:lnTo>
                    <a:pt x="27591" y="682"/>
                  </a:lnTo>
                  <a:close/>
                  <a:moveTo>
                    <a:pt x="27604" y="0"/>
                  </a:moveTo>
                  <a:lnTo>
                    <a:pt x="22161" y="2361"/>
                  </a:lnTo>
                  <a:lnTo>
                    <a:pt x="20116" y="2424"/>
                  </a:lnTo>
                  <a:lnTo>
                    <a:pt x="19371" y="4407"/>
                  </a:lnTo>
                  <a:lnTo>
                    <a:pt x="20053" y="6415"/>
                  </a:lnTo>
                  <a:lnTo>
                    <a:pt x="19194" y="6415"/>
                  </a:lnTo>
                  <a:lnTo>
                    <a:pt x="18891" y="4142"/>
                  </a:lnTo>
                  <a:lnTo>
                    <a:pt x="17376" y="3548"/>
                  </a:lnTo>
                  <a:lnTo>
                    <a:pt x="16896" y="5152"/>
                  </a:lnTo>
                  <a:lnTo>
                    <a:pt x="16214" y="4937"/>
                  </a:lnTo>
                  <a:lnTo>
                    <a:pt x="15861" y="2993"/>
                  </a:lnTo>
                  <a:lnTo>
                    <a:pt x="13600" y="3359"/>
                  </a:lnTo>
                  <a:lnTo>
                    <a:pt x="11479" y="4154"/>
                  </a:lnTo>
                  <a:lnTo>
                    <a:pt x="9850" y="5733"/>
                  </a:lnTo>
                  <a:lnTo>
                    <a:pt x="7628" y="6200"/>
                  </a:lnTo>
                  <a:lnTo>
                    <a:pt x="6075" y="8208"/>
                  </a:lnTo>
                  <a:lnTo>
                    <a:pt x="6832" y="9344"/>
                  </a:lnTo>
                  <a:lnTo>
                    <a:pt x="5506" y="10480"/>
                  </a:lnTo>
                  <a:lnTo>
                    <a:pt x="2905" y="11541"/>
                  </a:lnTo>
                  <a:lnTo>
                    <a:pt x="708" y="11958"/>
                  </a:lnTo>
                  <a:lnTo>
                    <a:pt x="1339" y="14193"/>
                  </a:lnTo>
                  <a:lnTo>
                    <a:pt x="2792" y="14344"/>
                  </a:lnTo>
                  <a:lnTo>
                    <a:pt x="2918" y="14635"/>
                  </a:lnTo>
                  <a:lnTo>
                    <a:pt x="1" y="14862"/>
                  </a:lnTo>
                  <a:lnTo>
                    <a:pt x="1" y="16655"/>
                  </a:lnTo>
                  <a:lnTo>
                    <a:pt x="2173" y="18132"/>
                  </a:lnTo>
                  <a:lnTo>
                    <a:pt x="2337" y="17817"/>
                  </a:lnTo>
                  <a:cubicBezTo>
                    <a:pt x="2400" y="17716"/>
                    <a:pt x="2514" y="17640"/>
                    <a:pt x="2627" y="17615"/>
                  </a:cubicBezTo>
                  <a:cubicBezTo>
                    <a:pt x="2703" y="17592"/>
                    <a:pt x="2796" y="17576"/>
                    <a:pt x="2911" y="17576"/>
                  </a:cubicBezTo>
                  <a:cubicBezTo>
                    <a:pt x="3180" y="17576"/>
                    <a:pt x="3565" y="17663"/>
                    <a:pt x="4105" y="17956"/>
                  </a:cubicBezTo>
                  <a:cubicBezTo>
                    <a:pt x="5153" y="18536"/>
                    <a:pt x="5620" y="18764"/>
                    <a:pt x="5847" y="18865"/>
                  </a:cubicBezTo>
                  <a:lnTo>
                    <a:pt x="7325" y="21756"/>
                  </a:lnTo>
                  <a:lnTo>
                    <a:pt x="6933" y="25645"/>
                  </a:lnTo>
                  <a:lnTo>
                    <a:pt x="6933" y="29976"/>
                  </a:lnTo>
                  <a:lnTo>
                    <a:pt x="8259" y="30393"/>
                  </a:lnTo>
                  <a:lnTo>
                    <a:pt x="7767" y="31138"/>
                  </a:lnTo>
                  <a:lnTo>
                    <a:pt x="5671" y="30785"/>
                  </a:lnTo>
                  <a:lnTo>
                    <a:pt x="5671" y="33689"/>
                  </a:lnTo>
                  <a:lnTo>
                    <a:pt x="7097" y="34737"/>
                  </a:lnTo>
                  <a:lnTo>
                    <a:pt x="6062" y="36947"/>
                  </a:lnTo>
                  <a:lnTo>
                    <a:pt x="6554" y="40924"/>
                  </a:lnTo>
                  <a:lnTo>
                    <a:pt x="7148" y="43828"/>
                  </a:lnTo>
                  <a:lnTo>
                    <a:pt x="7691" y="46808"/>
                  </a:lnTo>
                  <a:lnTo>
                    <a:pt x="9408" y="46556"/>
                  </a:lnTo>
                  <a:lnTo>
                    <a:pt x="11252" y="48740"/>
                  </a:lnTo>
                  <a:lnTo>
                    <a:pt x="12780" y="46152"/>
                  </a:lnTo>
                  <a:lnTo>
                    <a:pt x="13916" y="42654"/>
                  </a:lnTo>
                  <a:lnTo>
                    <a:pt x="15343" y="40381"/>
                  </a:lnTo>
                  <a:lnTo>
                    <a:pt x="17388" y="39826"/>
                  </a:lnTo>
                  <a:lnTo>
                    <a:pt x="20621" y="38449"/>
                  </a:lnTo>
                  <a:lnTo>
                    <a:pt x="22250" y="36429"/>
                  </a:lnTo>
                  <a:lnTo>
                    <a:pt x="25116" y="36050"/>
                  </a:lnTo>
                  <a:lnTo>
                    <a:pt x="29738" y="33184"/>
                  </a:lnTo>
                  <a:lnTo>
                    <a:pt x="29005" y="33108"/>
                  </a:lnTo>
                  <a:lnTo>
                    <a:pt x="29877" y="31100"/>
                  </a:lnTo>
                  <a:lnTo>
                    <a:pt x="29270" y="29105"/>
                  </a:lnTo>
                  <a:cubicBezTo>
                    <a:pt x="29637" y="28979"/>
                    <a:pt x="30142" y="28600"/>
                    <a:pt x="30558" y="27514"/>
                  </a:cubicBezTo>
                  <a:cubicBezTo>
                    <a:pt x="30659" y="27274"/>
                    <a:pt x="30748" y="27022"/>
                    <a:pt x="30824" y="26782"/>
                  </a:cubicBezTo>
                  <a:lnTo>
                    <a:pt x="31202" y="25847"/>
                  </a:lnTo>
                  <a:cubicBezTo>
                    <a:pt x="31720" y="24585"/>
                    <a:pt x="31935" y="24054"/>
                    <a:pt x="32036" y="23815"/>
                  </a:cubicBezTo>
                  <a:cubicBezTo>
                    <a:pt x="32149" y="23726"/>
                    <a:pt x="32238" y="23600"/>
                    <a:pt x="32288" y="23474"/>
                  </a:cubicBezTo>
                  <a:cubicBezTo>
                    <a:pt x="32452" y="23070"/>
                    <a:pt x="32389" y="22514"/>
                    <a:pt x="32074" y="21807"/>
                  </a:cubicBezTo>
                  <a:cubicBezTo>
                    <a:pt x="31910" y="21403"/>
                    <a:pt x="31644" y="21062"/>
                    <a:pt x="31303" y="20797"/>
                  </a:cubicBezTo>
                  <a:cubicBezTo>
                    <a:pt x="31834" y="20494"/>
                    <a:pt x="32112" y="20329"/>
                    <a:pt x="32250" y="20228"/>
                  </a:cubicBezTo>
                  <a:lnTo>
                    <a:pt x="32263" y="20241"/>
                  </a:lnTo>
                  <a:lnTo>
                    <a:pt x="33311" y="19572"/>
                  </a:lnTo>
                  <a:lnTo>
                    <a:pt x="32894" y="17046"/>
                  </a:lnTo>
                  <a:lnTo>
                    <a:pt x="33261" y="14534"/>
                  </a:lnTo>
                  <a:lnTo>
                    <a:pt x="35167" y="12412"/>
                  </a:lnTo>
                  <a:lnTo>
                    <a:pt x="36897" y="10329"/>
                  </a:lnTo>
                  <a:lnTo>
                    <a:pt x="37592" y="8220"/>
                  </a:lnTo>
                  <a:lnTo>
                    <a:pt x="35167" y="7096"/>
                  </a:lnTo>
                  <a:lnTo>
                    <a:pt x="32756" y="8018"/>
                  </a:lnTo>
                  <a:lnTo>
                    <a:pt x="31872" y="8801"/>
                  </a:lnTo>
                  <a:lnTo>
                    <a:pt x="32364" y="7942"/>
                  </a:lnTo>
                  <a:lnTo>
                    <a:pt x="32541" y="7046"/>
                  </a:lnTo>
                  <a:lnTo>
                    <a:pt x="28046" y="7046"/>
                  </a:lnTo>
                  <a:lnTo>
                    <a:pt x="28008" y="6604"/>
                  </a:lnTo>
                  <a:lnTo>
                    <a:pt x="29536" y="6415"/>
                  </a:lnTo>
                  <a:lnTo>
                    <a:pt x="32541" y="6415"/>
                  </a:lnTo>
                  <a:lnTo>
                    <a:pt x="32162" y="3927"/>
                  </a:lnTo>
                  <a:lnTo>
                    <a:pt x="31228" y="1768"/>
                  </a:lnTo>
                  <a:lnTo>
                    <a:pt x="276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546;p68">
              <a:extLst>
                <a:ext uri="{FF2B5EF4-FFF2-40B4-BE49-F238E27FC236}">
                  <a16:creationId xmlns:a16="http://schemas.microsoft.com/office/drawing/2014/main" id="{FDFCA926-74E2-478A-876F-9F31ED0085EB}"/>
                </a:ext>
              </a:extLst>
            </p:cNvPr>
            <p:cNvSpPr/>
            <p:nvPr/>
          </p:nvSpPr>
          <p:spPr>
            <a:xfrm>
              <a:off x="2067150" y="740400"/>
              <a:ext cx="667350" cy="530050"/>
            </a:xfrm>
            <a:custGeom>
              <a:avLst/>
              <a:gdLst/>
              <a:ahLst/>
              <a:cxnLst/>
              <a:rect l="l" t="t" r="r" b="b"/>
              <a:pathLst>
                <a:path w="26694" h="21202" extrusionOk="0">
                  <a:moveTo>
                    <a:pt x="19218" y="1"/>
                  </a:moveTo>
                  <a:lnTo>
                    <a:pt x="14635" y="556"/>
                  </a:lnTo>
                  <a:lnTo>
                    <a:pt x="11415" y="1895"/>
                  </a:lnTo>
                  <a:lnTo>
                    <a:pt x="10228" y="3157"/>
                  </a:lnTo>
                  <a:lnTo>
                    <a:pt x="12122" y="5165"/>
                  </a:lnTo>
                  <a:lnTo>
                    <a:pt x="14016" y="6100"/>
                  </a:lnTo>
                  <a:lnTo>
                    <a:pt x="11099" y="6163"/>
                  </a:lnTo>
                  <a:lnTo>
                    <a:pt x="9041" y="4660"/>
                  </a:lnTo>
                  <a:lnTo>
                    <a:pt x="8814" y="2766"/>
                  </a:lnTo>
                  <a:lnTo>
                    <a:pt x="7627" y="2286"/>
                  </a:lnTo>
                  <a:lnTo>
                    <a:pt x="5190" y="6706"/>
                  </a:lnTo>
                  <a:lnTo>
                    <a:pt x="4786" y="9711"/>
                  </a:lnTo>
                  <a:lnTo>
                    <a:pt x="5733" y="11756"/>
                  </a:lnTo>
                  <a:lnTo>
                    <a:pt x="7627" y="12236"/>
                  </a:lnTo>
                  <a:lnTo>
                    <a:pt x="8650" y="13688"/>
                  </a:lnTo>
                  <a:lnTo>
                    <a:pt x="6288" y="13082"/>
                  </a:lnTo>
                  <a:lnTo>
                    <a:pt x="5101" y="14509"/>
                  </a:lnTo>
                  <a:lnTo>
                    <a:pt x="2816" y="14509"/>
                  </a:lnTo>
                  <a:lnTo>
                    <a:pt x="1642" y="14004"/>
                  </a:lnTo>
                  <a:lnTo>
                    <a:pt x="417" y="12741"/>
                  </a:lnTo>
                  <a:cubicBezTo>
                    <a:pt x="177" y="12905"/>
                    <a:pt x="0" y="14332"/>
                    <a:pt x="0" y="14332"/>
                  </a:cubicBezTo>
                  <a:lnTo>
                    <a:pt x="1212" y="15822"/>
                  </a:lnTo>
                  <a:lnTo>
                    <a:pt x="631" y="18007"/>
                  </a:lnTo>
                  <a:lnTo>
                    <a:pt x="51" y="19459"/>
                  </a:lnTo>
                  <a:lnTo>
                    <a:pt x="3914" y="20494"/>
                  </a:lnTo>
                  <a:lnTo>
                    <a:pt x="6566" y="21201"/>
                  </a:lnTo>
                  <a:lnTo>
                    <a:pt x="7551" y="20810"/>
                  </a:lnTo>
                  <a:lnTo>
                    <a:pt x="7551" y="19232"/>
                  </a:lnTo>
                  <a:lnTo>
                    <a:pt x="5809" y="18689"/>
                  </a:lnTo>
                  <a:lnTo>
                    <a:pt x="3927" y="18032"/>
                  </a:lnTo>
                  <a:lnTo>
                    <a:pt x="3296" y="16403"/>
                  </a:lnTo>
                  <a:lnTo>
                    <a:pt x="4748" y="16138"/>
                  </a:lnTo>
                  <a:lnTo>
                    <a:pt x="7071" y="17653"/>
                  </a:lnTo>
                  <a:lnTo>
                    <a:pt x="9129" y="17653"/>
                  </a:lnTo>
                  <a:lnTo>
                    <a:pt x="11024" y="18348"/>
                  </a:lnTo>
                  <a:lnTo>
                    <a:pt x="11806" y="15140"/>
                  </a:lnTo>
                  <a:lnTo>
                    <a:pt x="13625" y="13398"/>
                  </a:lnTo>
                  <a:lnTo>
                    <a:pt x="15115" y="12224"/>
                  </a:lnTo>
                  <a:lnTo>
                    <a:pt x="15115" y="10405"/>
                  </a:lnTo>
                  <a:lnTo>
                    <a:pt x="18587" y="9231"/>
                  </a:lnTo>
                  <a:lnTo>
                    <a:pt x="21277" y="7728"/>
                  </a:lnTo>
                  <a:lnTo>
                    <a:pt x="23322" y="5986"/>
                  </a:lnTo>
                  <a:lnTo>
                    <a:pt x="25494" y="5216"/>
                  </a:lnTo>
                  <a:lnTo>
                    <a:pt x="26694" y="3322"/>
                  </a:lnTo>
                  <a:lnTo>
                    <a:pt x="25671" y="1390"/>
                  </a:lnTo>
                  <a:lnTo>
                    <a:pt x="227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547;p68">
              <a:extLst>
                <a:ext uri="{FF2B5EF4-FFF2-40B4-BE49-F238E27FC236}">
                  <a16:creationId xmlns:a16="http://schemas.microsoft.com/office/drawing/2014/main" id="{4E5BD40F-EE14-4D6D-A7FF-C27C54629945}"/>
                </a:ext>
              </a:extLst>
            </p:cNvPr>
            <p:cNvSpPr/>
            <p:nvPr/>
          </p:nvSpPr>
          <p:spPr>
            <a:xfrm>
              <a:off x="2057975" y="732525"/>
              <a:ext cx="685375" cy="546450"/>
            </a:xfrm>
            <a:custGeom>
              <a:avLst/>
              <a:gdLst/>
              <a:ahLst/>
              <a:cxnLst/>
              <a:rect l="l" t="t" r="r" b="b"/>
              <a:pathLst>
                <a:path w="27415" h="21858" extrusionOk="0">
                  <a:moveTo>
                    <a:pt x="23058" y="631"/>
                  </a:moveTo>
                  <a:lnTo>
                    <a:pt x="25811" y="1919"/>
                  </a:lnTo>
                  <a:lnTo>
                    <a:pt x="26682" y="3599"/>
                  </a:lnTo>
                  <a:lnTo>
                    <a:pt x="25646" y="5240"/>
                  </a:lnTo>
                  <a:lnTo>
                    <a:pt x="23576" y="5998"/>
                  </a:lnTo>
                  <a:lnTo>
                    <a:pt x="21480" y="7753"/>
                  </a:lnTo>
                  <a:lnTo>
                    <a:pt x="18853" y="9230"/>
                  </a:lnTo>
                  <a:lnTo>
                    <a:pt x="15166" y="10493"/>
                  </a:lnTo>
                  <a:lnTo>
                    <a:pt x="15166" y="12387"/>
                  </a:lnTo>
                  <a:lnTo>
                    <a:pt x="13764" y="13486"/>
                  </a:lnTo>
                  <a:lnTo>
                    <a:pt x="11883" y="15291"/>
                  </a:lnTo>
                  <a:lnTo>
                    <a:pt x="11163" y="18246"/>
                  </a:lnTo>
                  <a:lnTo>
                    <a:pt x="9597" y="17678"/>
                  </a:lnTo>
                  <a:lnTo>
                    <a:pt x="7539" y="17665"/>
                  </a:lnTo>
                  <a:lnTo>
                    <a:pt x="5191" y="16125"/>
                  </a:lnTo>
                  <a:lnTo>
                    <a:pt x="3233" y="16478"/>
                  </a:lnTo>
                  <a:lnTo>
                    <a:pt x="4067" y="18600"/>
                  </a:lnTo>
                  <a:lnTo>
                    <a:pt x="6087" y="19307"/>
                  </a:lnTo>
                  <a:lnTo>
                    <a:pt x="7602" y="19786"/>
                  </a:lnTo>
                  <a:lnTo>
                    <a:pt x="7602" y="20910"/>
                  </a:lnTo>
                  <a:lnTo>
                    <a:pt x="6921" y="21188"/>
                  </a:lnTo>
                  <a:lnTo>
                    <a:pt x="847" y="19559"/>
                  </a:lnTo>
                  <a:lnTo>
                    <a:pt x="1301" y="18398"/>
                  </a:lnTo>
                  <a:lnTo>
                    <a:pt x="1920" y="16062"/>
                  </a:lnTo>
                  <a:lnTo>
                    <a:pt x="695" y="14559"/>
                  </a:lnTo>
                  <a:cubicBezTo>
                    <a:pt x="733" y="14243"/>
                    <a:pt x="796" y="13915"/>
                    <a:pt x="872" y="13612"/>
                  </a:cubicBezTo>
                  <a:lnTo>
                    <a:pt x="1769" y="14534"/>
                  </a:lnTo>
                  <a:lnTo>
                    <a:pt x="3057" y="15114"/>
                  </a:lnTo>
                  <a:lnTo>
                    <a:pt x="5620" y="15140"/>
                  </a:lnTo>
                  <a:lnTo>
                    <a:pt x="6769" y="13751"/>
                  </a:lnTo>
                  <a:lnTo>
                    <a:pt x="9762" y="14521"/>
                  </a:lnTo>
                  <a:lnTo>
                    <a:pt x="8183" y="12261"/>
                  </a:lnTo>
                  <a:lnTo>
                    <a:pt x="6327" y="11794"/>
                  </a:lnTo>
                  <a:lnTo>
                    <a:pt x="5481" y="9963"/>
                  </a:lnTo>
                  <a:lnTo>
                    <a:pt x="5860" y="7122"/>
                  </a:lnTo>
                  <a:lnTo>
                    <a:pt x="8133" y="3005"/>
                  </a:lnTo>
                  <a:lnTo>
                    <a:pt x="8890" y="3296"/>
                  </a:lnTo>
                  <a:lnTo>
                    <a:pt x="9130" y="5152"/>
                  </a:lnTo>
                  <a:lnTo>
                    <a:pt x="11365" y="6793"/>
                  </a:lnTo>
                  <a:lnTo>
                    <a:pt x="15684" y="6692"/>
                  </a:lnTo>
                  <a:lnTo>
                    <a:pt x="12678" y="5228"/>
                  </a:lnTo>
                  <a:lnTo>
                    <a:pt x="11024" y="3472"/>
                  </a:lnTo>
                  <a:lnTo>
                    <a:pt x="11971" y="2475"/>
                  </a:lnTo>
                  <a:lnTo>
                    <a:pt x="15090" y="1174"/>
                  </a:lnTo>
                  <a:lnTo>
                    <a:pt x="19585" y="631"/>
                  </a:lnTo>
                  <a:close/>
                  <a:moveTo>
                    <a:pt x="19548" y="0"/>
                  </a:moveTo>
                  <a:lnTo>
                    <a:pt x="14977" y="556"/>
                  </a:lnTo>
                  <a:lnTo>
                    <a:pt x="11656" y="1919"/>
                  </a:lnTo>
                  <a:lnTo>
                    <a:pt x="10166" y="3472"/>
                  </a:lnTo>
                  <a:lnTo>
                    <a:pt x="12262" y="5695"/>
                  </a:lnTo>
                  <a:lnTo>
                    <a:pt x="13083" y="6124"/>
                  </a:lnTo>
                  <a:lnTo>
                    <a:pt x="11567" y="6162"/>
                  </a:lnTo>
                  <a:lnTo>
                    <a:pt x="9724" y="4798"/>
                  </a:lnTo>
                  <a:lnTo>
                    <a:pt x="9471" y="2854"/>
                  </a:lnTo>
                  <a:lnTo>
                    <a:pt x="7868" y="2210"/>
                  </a:lnTo>
                  <a:lnTo>
                    <a:pt x="5279" y="6869"/>
                  </a:lnTo>
                  <a:lnTo>
                    <a:pt x="4837" y="10064"/>
                  </a:lnTo>
                  <a:lnTo>
                    <a:pt x="5885" y="12337"/>
                  </a:lnTo>
                  <a:lnTo>
                    <a:pt x="7804" y="12816"/>
                  </a:lnTo>
                  <a:lnTo>
                    <a:pt x="8272" y="13486"/>
                  </a:lnTo>
                  <a:lnTo>
                    <a:pt x="6542" y="13044"/>
                  </a:lnTo>
                  <a:lnTo>
                    <a:pt x="5330" y="14508"/>
                  </a:lnTo>
                  <a:lnTo>
                    <a:pt x="3259" y="14508"/>
                  </a:lnTo>
                  <a:lnTo>
                    <a:pt x="2185" y="14054"/>
                  </a:lnTo>
                  <a:lnTo>
                    <a:pt x="822" y="12652"/>
                  </a:lnTo>
                  <a:lnTo>
                    <a:pt x="607" y="12791"/>
                  </a:lnTo>
                  <a:cubicBezTo>
                    <a:pt x="519" y="12854"/>
                    <a:pt x="253" y="13031"/>
                    <a:pt x="51" y="14609"/>
                  </a:cubicBezTo>
                  <a:lnTo>
                    <a:pt x="39" y="14748"/>
                  </a:lnTo>
                  <a:lnTo>
                    <a:pt x="1238" y="16213"/>
                  </a:lnTo>
                  <a:lnTo>
                    <a:pt x="708" y="18208"/>
                  </a:lnTo>
                  <a:lnTo>
                    <a:pt x="1" y="19989"/>
                  </a:lnTo>
                  <a:lnTo>
                    <a:pt x="6946" y="21857"/>
                  </a:lnTo>
                  <a:lnTo>
                    <a:pt x="8234" y="21340"/>
                  </a:lnTo>
                  <a:lnTo>
                    <a:pt x="8234" y="19319"/>
                  </a:lnTo>
                  <a:lnTo>
                    <a:pt x="6289" y="18701"/>
                  </a:lnTo>
                  <a:lnTo>
                    <a:pt x="4547" y="18094"/>
                  </a:lnTo>
                  <a:lnTo>
                    <a:pt x="4092" y="16958"/>
                  </a:lnTo>
                  <a:lnTo>
                    <a:pt x="5052" y="16781"/>
                  </a:lnTo>
                  <a:lnTo>
                    <a:pt x="7350" y="18284"/>
                  </a:lnTo>
                  <a:lnTo>
                    <a:pt x="9433" y="18284"/>
                  </a:lnTo>
                  <a:lnTo>
                    <a:pt x="11605" y="19079"/>
                  </a:lnTo>
                  <a:lnTo>
                    <a:pt x="12464" y="15620"/>
                  </a:lnTo>
                  <a:lnTo>
                    <a:pt x="14181" y="13953"/>
                  </a:lnTo>
                  <a:lnTo>
                    <a:pt x="15797" y="12690"/>
                  </a:lnTo>
                  <a:lnTo>
                    <a:pt x="15797" y="10948"/>
                  </a:lnTo>
                  <a:lnTo>
                    <a:pt x="19106" y="9811"/>
                  </a:lnTo>
                  <a:lnTo>
                    <a:pt x="21833" y="8283"/>
                  </a:lnTo>
                  <a:lnTo>
                    <a:pt x="23853" y="6579"/>
                  </a:lnTo>
                  <a:lnTo>
                    <a:pt x="26063" y="5783"/>
                  </a:lnTo>
                  <a:lnTo>
                    <a:pt x="27414" y="3637"/>
                  </a:lnTo>
                  <a:lnTo>
                    <a:pt x="26265" y="1452"/>
                  </a:lnTo>
                  <a:lnTo>
                    <a:pt x="232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548;p68">
              <a:extLst>
                <a:ext uri="{FF2B5EF4-FFF2-40B4-BE49-F238E27FC236}">
                  <a16:creationId xmlns:a16="http://schemas.microsoft.com/office/drawing/2014/main" id="{7D22485C-3D96-4124-9D8E-6F980896A34D}"/>
                </a:ext>
              </a:extLst>
            </p:cNvPr>
            <p:cNvSpPr/>
            <p:nvPr/>
          </p:nvSpPr>
          <p:spPr>
            <a:xfrm>
              <a:off x="2007475" y="1152350"/>
              <a:ext cx="49275" cy="59075"/>
            </a:xfrm>
            <a:custGeom>
              <a:avLst/>
              <a:gdLst/>
              <a:ahLst/>
              <a:cxnLst/>
              <a:rect l="l" t="t" r="r" b="b"/>
              <a:pathLst>
                <a:path w="1971" h="2363" extrusionOk="0">
                  <a:moveTo>
                    <a:pt x="1339" y="1"/>
                  </a:moveTo>
                  <a:cubicBezTo>
                    <a:pt x="1023" y="241"/>
                    <a:pt x="1" y="1554"/>
                    <a:pt x="1" y="1554"/>
                  </a:cubicBezTo>
                  <a:lnTo>
                    <a:pt x="1339" y="2362"/>
                  </a:lnTo>
                  <a:lnTo>
                    <a:pt x="1970" y="1188"/>
                  </a:lnTo>
                  <a:lnTo>
                    <a:pt x="13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549;p68">
              <a:extLst>
                <a:ext uri="{FF2B5EF4-FFF2-40B4-BE49-F238E27FC236}">
                  <a16:creationId xmlns:a16="http://schemas.microsoft.com/office/drawing/2014/main" id="{761D3D32-B1FF-45F2-8C8F-B63C19ADEE86}"/>
                </a:ext>
              </a:extLst>
            </p:cNvPr>
            <p:cNvSpPr/>
            <p:nvPr/>
          </p:nvSpPr>
          <p:spPr>
            <a:xfrm>
              <a:off x="1995800" y="1140375"/>
              <a:ext cx="70100" cy="82100"/>
            </a:xfrm>
            <a:custGeom>
              <a:avLst/>
              <a:gdLst/>
              <a:ahLst/>
              <a:cxnLst/>
              <a:rect l="l" t="t" r="r" b="b"/>
              <a:pathLst>
                <a:path w="2804" h="3284" extrusionOk="0">
                  <a:moveTo>
                    <a:pt x="1730" y="998"/>
                  </a:moveTo>
                  <a:lnTo>
                    <a:pt x="2084" y="1667"/>
                  </a:lnTo>
                  <a:lnTo>
                    <a:pt x="1692" y="2399"/>
                  </a:lnTo>
                  <a:lnTo>
                    <a:pt x="935" y="1945"/>
                  </a:lnTo>
                  <a:cubicBezTo>
                    <a:pt x="1200" y="1629"/>
                    <a:pt x="1516" y="1250"/>
                    <a:pt x="1730" y="998"/>
                  </a:cubicBezTo>
                  <a:close/>
                  <a:moveTo>
                    <a:pt x="1920" y="0"/>
                  </a:moveTo>
                  <a:lnTo>
                    <a:pt x="1617" y="227"/>
                  </a:lnTo>
                  <a:cubicBezTo>
                    <a:pt x="1288" y="480"/>
                    <a:pt x="392" y="1616"/>
                    <a:pt x="228" y="1844"/>
                  </a:cubicBezTo>
                  <a:lnTo>
                    <a:pt x="0" y="2121"/>
                  </a:lnTo>
                  <a:lnTo>
                    <a:pt x="1932" y="3283"/>
                  </a:lnTo>
                  <a:lnTo>
                    <a:pt x="2804" y="1654"/>
                  </a:lnTo>
                  <a:lnTo>
                    <a:pt x="19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550;p68">
              <a:extLst>
                <a:ext uri="{FF2B5EF4-FFF2-40B4-BE49-F238E27FC236}">
                  <a16:creationId xmlns:a16="http://schemas.microsoft.com/office/drawing/2014/main" id="{92C32C4C-FA4A-43E2-A646-22F510E7C3D0}"/>
                </a:ext>
              </a:extLst>
            </p:cNvPr>
            <p:cNvSpPr/>
            <p:nvPr/>
          </p:nvSpPr>
          <p:spPr>
            <a:xfrm>
              <a:off x="2092700" y="954125"/>
              <a:ext cx="54950" cy="101675"/>
            </a:xfrm>
            <a:custGeom>
              <a:avLst/>
              <a:gdLst/>
              <a:ahLst/>
              <a:cxnLst/>
              <a:rect l="l" t="t" r="r" b="b"/>
              <a:pathLst>
                <a:path w="2198" h="4067" extrusionOk="0">
                  <a:moveTo>
                    <a:pt x="1125" y="0"/>
                  </a:moveTo>
                  <a:lnTo>
                    <a:pt x="1" y="2096"/>
                  </a:lnTo>
                  <a:lnTo>
                    <a:pt x="455" y="4066"/>
                  </a:lnTo>
                  <a:lnTo>
                    <a:pt x="847" y="4066"/>
                  </a:lnTo>
                  <a:lnTo>
                    <a:pt x="847" y="2488"/>
                  </a:lnTo>
                  <a:lnTo>
                    <a:pt x="2198" y="1717"/>
                  </a:lnTo>
                  <a:lnTo>
                    <a:pt x="11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551;p68">
              <a:extLst>
                <a:ext uri="{FF2B5EF4-FFF2-40B4-BE49-F238E27FC236}">
                  <a16:creationId xmlns:a16="http://schemas.microsoft.com/office/drawing/2014/main" id="{0692C1E8-6800-4372-9D73-680863258D26}"/>
                </a:ext>
              </a:extLst>
            </p:cNvPr>
            <p:cNvSpPr/>
            <p:nvPr/>
          </p:nvSpPr>
          <p:spPr>
            <a:xfrm>
              <a:off x="2084500" y="938325"/>
              <a:ext cx="73900" cy="125350"/>
            </a:xfrm>
            <a:custGeom>
              <a:avLst/>
              <a:gdLst/>
              <a:ahLst/>
              <a:cxnLst/>
              <a:rect l="l" t="t" r="r" b="b"/>
              <a:pathLst>
                <a:path w="2956" h="5014" extrusionOk="0">
                  <a:moveTo>
                    <a:pt x="1478" y="1263"/>
                  </a:moveTo>
                  <a:lnTo>
                    <a:pt x="2084" y="2236"/>
                  </a:lnTo>
                  <a:lnTo>
                    <a:pt x="859" y="2943"/>
                  </a:lnTo>
                  <a:lnTo>
                    <a:pt x="859" y="3637"/>
                  </a:lnTo>
                  <a:lnTo>
                    <a:pt x="670" y="2779"/>
                  </a:lnTo>
                  <a:lnTo>
                    <a:pt x="1478" y="1263"/>
                  </a:lnTo>
                  <a:close/>
                  <a:moveTo>
                    <a:pt x="1440" y="1"/>
                  </a:moveTo>
                  <a:lnTo>
                    <a:pt x="1" y="2690"/>
                  </a:lnTo>
                  <a:lnTo>
                    <a:pt x="531" y="5014"/>
                  </a:lnTo>
                  <a:lnTo>
                    <a:pt x="1491" y="5014"/>
                  </a:lnTo>
                  <a:lnTo>
                    <a:pt x="1491" y="3296"/>
                  </a:lnTo>
                  <a:lnTo>
                    <a:pt x="2955" y="2463"/>
                  </a:lnTo>
                  <a:lnTo>
                    <a:pt x="14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552;p68">
              <a:extLst>
                <a:ext uri="{FF2B5EF4-FFF2-40B4-BE49-F238E27FC236}">
                  <a16:creationId xmlns:a16="http://schemas.microsoft.com/office/drawing/2014/main" id="{64788F03-8A93-482E-BDF1-DCCCDDA2B8D6}"/>
                </a:ext>
              </a:extLst>
            </p:cNvPr>
            <p:cNvSpPr/>
            <p:nvPr/>
          </p:nvSpPr>
          <p:spPr>
            <a:xfrm>
              <a:off x="1999575" y="874575"/>
              <a:ext cx="83050" cy="141750"/>
            </a:xfrm>
            <a:custGeom>
              <a:avLst/>
              <a:gdLst/>
              <a:ahLst/>
              <a:cxnLst/>
              <a:rect l="l" t="t" r="r" b="b"/>
              <a:pathLst>
                <a:path w="3322" h="5670" extrusionOk="0">
                  <a:moveTo>
                    <a:pt x="796" y="0"/>
                  </a:moveTo>
                  <a:lnTo>
                    <a:pt x="796" y="1882"/>
                  </a:lnTo>
                  <a:lnTo>
                    <a:pt x="1" y="2601"/>
                  </a:lnTo>
                  <a:lnTo>
                    <a:pt x="1264" y="4407"/>
                  </a:lnTo>
                  <a:lnTo>
                    <a:pt x="1617" y="5670"/>
                  </a:lnTo>
                  <a:lnTo>
                    <a:pt x="3322" y="2286"/>
                  </a:lnTo>
                  <a:lnTo>
                    <a:pt x="3322" y="631"/>
                  </a:lnTo>
                  <a:lnTo>
                    <a:pt x="79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553;p68">
              <a:extLst>
                <a:ext uri="{FF2B5EF4-FFF2-40B4-BE49-F238E27FC236}">
                  <a16:creationId xmlns:a16="http://schemas.microsoft.com/office/drawing/2014/main" id="{0DF235EF-170B-4E40-909D-4C6BF660F4B3}"/>
                </a:ext>
              </a:extLst>
            </p:cNvPr>
            <p:cNvSpPr/>
            <p:nvPr/>
          </p:nvSpPr>
          <p:spPr>
            <a:xfrm>
              <a:off x="1989175" y="864475"/>
              <a:ext cx="101025" cy="173625"/>
            </a:xfrm>
            <a:custGeom>
              <a:avLst/>
              <a:gdLst/>
              <a:ahLst/>
              <a:cxnLst/>
              <a:rect l="l" t="t" r="r" b="b"/>
              <a:pathLst>
                <a:path w="4041" h="6945" extrusionOk="0">
                  <a:moveTo>
                    <a:pt x="1528" y="808"/>
                  </a:moveTo>
                  <a:lnTo>
                    <a:pt x="3422" y="1275"/>
                  </a:lnTo>
                  <a:lnTo>
                    <a:pt x="3422" y="2614"/>
                  </a:lnTo>
                  <a:lnTo>
                    <a:pt x="2109" y="5202"/>
                  </a:lnTo>
                  <a:lnTo>
                    <a:pt x="1970" y="4735"/>
                  </a:lnTo>
                  <a:lnTo>
                    <a:pt x="834" y="3043"/>
                  </a:lnTo>
                  <a:lnTo>
                    <a:pt x="1528" y="2437"/>
                  </a:lnTo>
                  <a:lnTo>
                    <a:pt x="1528" y="808"/>
                  </a:lnTo>
                  <a:close/>
                  <a:moveTo>
                    <a:pt x="884" y="0"/>
                  </a:moveTo>
                  <a:lnTo>
                    <a:pt x="884" y="2147"/>
                  </a:lnTo>
                  <a:lnTo>
                    <a:pt x="0" y="2955"/>
                  </a:lnTo>
                  <a:lnTo>
                    <a:pt x="1389" y="4950"/>
                  </a:lnTo>
                  <a:lnTo>
                    <a:pt x="1932" y="6945"/>
                  </a:lnTo>
                  <a:lnTo>
                    <a:pt x="4041" y="2765"/>
                  </a:lnTo>
                  <a:lnTo>
                    <a:pt x="4041" y="78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554;p68">
              <a:extLst>
                <a:ext uri="{FF2B5EF4-FFF2-40B4-BE49-F238E27FC236}">
                  <a16:creationId xmlns:a16="http://schemas.microsoft.com/office/drawing/2014/main" id="{2C538280-8E04-4EC1-A474-D1049331D9F7}"/>
                </a:ext>
              </a:extLst>
            </p:cNvPr>
            <p:cNvSpPr/>
            <p:nvPr/>
          </p:nvSpPr>
          <p:spPr>
            <a:xfrm>
              <a:off x="1924775" y="1047875"/>
              <a:ext cx="106400" cy="104500"/>
            </a:xfrm>
            <a:custGeom>
              <a:avLst/>
              <a:gdLst/>
              <a:ahLst/>
              <a:cxnLst/>
              <a:rect l="l" t="t" r="r" b="b"/>
              <a:pathLst>
                <a:path w="4256" h="4180" extrusionOk="0">
                  <a:moveTo>
                    <a:pt x="0" y="0"/>
                  </a:moveTo>
                  <a:lnTo>
                    <a:pt x="0" y="1894"/>
                  </a:lnTo>
                  <a:lnTo>
                    <a:pt x="1263" y="2690"/>
                  </a:lnTo>
                  <a:lnTo>
                    <a:pt x="947" y="4180"/>
                  </a:lnTo>
                  <a:cubicBezTo>
                    <a:pt x="947" y="4180"/>
                    <a:pt x="2481" y="3571"/>
                    <a:pt x="2595" y="3571"/>
                  </a:cubicBezTo>
                  <a:cubicBezTo>
                    <a:pt x="2599" y="3571"/>
                    <a:pt x="2601" y="3572"/>
                    <a:pt x="2601" y="3574"/>
                  </a:cubicBezTo>
                  <a:cubicBezTo>
                    <a:pt x="2601" y="3574"/>
                    <a:pt x="2602" y="3575"/>
                    <a:pt x="2602" y="3575"/>
                  </a:cubicBezTo>
                  <a:cubicBezTo>
                    <a:pt x="2638" y="3575"/>
                    <a:pt x="4256" y="1389"/>
                    <a:pt x="4256" y="1389"/>
                  </a:cubicBezTo>
                  <a:lnTo>
                    <a:pt x="3296" y="0"/>
                  </a:lnTo>
                  <a:lnTo>
                    <a:pt x="2147" y="79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555;p68">
              <a:extLst>
                <a:ext uri="{FF2B5EF4-FFF2-40B4-BE49-F238E27FC236}">
                  <a16:creationId xmlns:a16="http://schemas.microsoft.com/office/drawing/2014/main" id="{136917F8-788B-4B7F-AB37-9DB5B3B3C8C0}"/>
                </a:ext>
              </a:extLst>
            </p:cNvPr>
            <p:cNvSpPr/>
            <p:nvPr/>
          </p:nvSpPr>
          <p:spPr>
            <a:xfrm>
              <a:off x="1916875" y="1036500"/>
              <a:ext cx="124100" cy="128500"/>
            </a:xfrm>
            <a:custGeom>
              <a:avLst/>
              <a:gdLst/>
              <a:ahLst/>
              <a:cxnLst/>
              <a:rect l="l" t="t" r="r" b="b"/>
              <a:pathLst>
                <a:path w="4964" h="5140" extrusionOk="0">
                  <a:moveTo>
                    <a:pt x="3524" y="897"/>
                  </a:moveTo>
                  <a:lnTo>
                    <a:pt x="4180" y="1844"/>
                  </a:lnTo>
                  <a:cubicBezTo>
                    <a:pt x="3675" y="2526"/>
                    <a:pt x="2968" y="3473"/>
                    <a:pt x="2753" y="3738"/>
                  </a:cubicBezTo>
                  <a:cubicBezTo>
                    <a:pt x="2577" y="3789"/>
                    <a:pt x="2261" y="3903"/>
                    <a:pt x="1693" y="4130"/>
                  </a:cubicBezTo>
                  <a:lnTo>
                    <a:pt x="1933" y="2981"/>
                  </a:lnTo>
                  <a:lnTo>
                    <a:pt x="632" y="2173"/>
                  </a:lnTo>
                  <a:lnTo>
                    <a:pt x="632" y="910"/>
                  </a:lnTo>
                  <a:lnTo>
                    <a:pt x="2501" y="1604"/>
                  </a:lnTo>
                  <a:lnTo>
                    <a:pt x="3524" y="897"/>
                  </a:lnTo>
                  <a:close/>
                  <a:moveTo>
                    <a:pt x="1" y="1"/>
                  </a:moveTo>
                  <a:lnTo>
                    <a:pt x="1" y="2526"/>
                  </a:lnTo>
                  <a:lnTo>
                    <a:pt x="1225" y="3284"/>
                  </a:lnTo>
                  <a:lnTo>
                    <a:pt x="834" y="5140"/>
                  </a:lnTo>
                  <a:lnTo>
                    <a:pt x="1377" y="4925"/>
                  </a:lnTo>
                  <a:cubicBezTo>
                    <a:pt x="1996" y="4685"/>
                    <a:pt x="2690" y="4420"/>
                    <a:pt x="2905" y="4344"/>
                  </a:cubicBezTo>
                  <a:cubicBezTo>
                    <a:pt x="2916" y="4347"/>
                    <a:pt x="2927" y="4348"/>
                    <a:pt x="2938" y="4348"/>
                  </a:cubicBezTo>
                  <a:cubicBezTo>
                    <a:pt x="3130" y="4348"/>
                    <a:pt x="3368" y="4002"/>
                    <a:pt x="4824" y="2021"/>
                  </a:cubicBezTo>
                  <a:lnTo>
                    <a:pt x="4963" y="1832"/>
                  </a:lnTo>
                  <a:lnTo>
                    <a:pt x="3688" y="13"/>
                  </a:lnTo>
                  <a:lnTo>
                    <a:pt x="2412" y="885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556;p68">
              <a:extLst>
                <a:ext uri="{FF2B5EF4-FFF2-40B4-BE49-F238E27FC236}">
                  <a16:creationId xmlns:a16="http://schemas.microsoft.com/office/drawing/2014/main" id="{78540509-4F18-413D-9136-6D61928E76F7}"/>
                </a:ext>
              </a:extLst>
            </p:cNvPr>
            <p:cNvSpPr/>
            <p:nvPr/>
          </p:nvSpPr>
          <p:spPr>
            <a:xfrm>
              <a:off x="1706650" y="1016300"/>
              <a:ext cx="192575" cy="136400"/>
            </a:xfrm>
            <a:custGeom>
              <a:avLst/>
              <a:gdLst/>
              <a:ahLst/>
              <a:cxnLst/>
              <a:rect l="l" t="t" r="r" b="b"/>
              <a:pathLst>
                <a:path w="7703" h="5456" extrusionOk="0">
                  <a:moveTo>
                    <a:pt x="2412" y="1"/>
                  </a:moveTo>
                  <a:lnTo>
                    <a:pt x="1616" y="518"/>
                  </a:lnTo>
                  <a:cubicBezTo>
                    <a:pt x="1376" y="594"/>
                    <a:pt x="0" y="2147"/>
                    <a:pt x="0" y="2147"/>
                  </a:cubicBezTo>
                  <a:lnTo>
                    <a:pt x="859" y="4029"/>
                  </a:lnTo>
                  <a:lnTo>
                    <a:pt x="1692" y="5456"/>
                  </a:lnTo>
                  <a:lnTo>
                    <a:pt x="4142" y="4849"/>
                  </a:lnTo>
                  <a:lnTo>
                    <a:pt x="5253" y="4269"/>
                  </a:lnTo>
                  <a:lnTo>
                    <a:pt x="7387" y="4837"/>
                  </a:lnTo>
                  <a:lnTo>
                    <a:pt x="7703" y="2652"/>
                  </a:lnTo>
                  <a:lnTo>
                    <a:pt x="6907" y="480"/>
                  </a:lnTo>
                  <a:lnTo>
                    <a:pt x="5013" y="1819"/>
                  </a:lnTo>
                  <a:lnTo>
                    <a:pt x="4520" y="2968"/>
                  </a:lnTo>
                  <a:lnTo>
                    <a:pt x="3043" y="2652"/>
                  </a:lnTo>
                  <a:lnTo>
                    <a:pt x="3043" y="1263"/>
                  </a:lnTo>
                  <a:lnTo>
                    <a:pt x="24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557;p68">
              <a:extLst>
                <a:ext uri="{FF2B5EF4-FFF2-40B4-BE49-F238E27FC236}">
                  <a16:creationId xmlns:a16="http://schemas.microsoft.com/office/drawing/2014/main" id="{9569A37D-BAAA-4A72-BD85-2DDC561D1C3B}"/>
                </a:ext>
              </a:extLst>
            </p:cNvPr>
            <p:cNvSpPr/>
            <p:nvPr/>
          </p:nvSpPr>
          <p:spPr>
            <a:xfrm>
              <a:off x="1697800" y="1004950"/>
              <a:ext cx="209625" cy="156600"/>
            </a:xfrm>
            <a:custGeom>
              <a:avLst/>
              <a:gdLst/>
              <a:ahLst/>
              <a:cxnLst/>
              <a:rect l="l" t="t" r="r" b="b"/>
              <a:pathLst>
                <a:path w="8385" h="6264" extrusionOk="0">
                  <a:moveTo>
                    <a:pt x="2652" y="909"/>
                  </a:moveTo>
                  <a:lnTo>
                    <a:pt x="3094" y="1793"/>
                  </a:lnTo>
                  <a:lnTo>
                    <a:pt x="3094" y="3359"/>
                  </a:lnTo>
                  <a:lnTo>
                    <a:pt x="5064" y="3788"/>
                  </a:lnTo>
                  <a:lnTo>
                    <a:pt x="5632" y="2475"/>
                  </a:lnTo>
                  <a:lnTo>
                    <a:pt x="7122" y="1427"/>
                  </a:lnTo>
                  <a:lnTo>
                    <a:pt x="7728" y="3132"/>
                  </a:lnTo>
                  <a:lnTo>
                    <a:pt x="7476" y="4887"/>
                  </a:lnTo>
                  <a:lnTo>
                    <a:pt x="5582" y="4382"/>
                  </a:lnTo>
                  <a:lnTo>
                    <a:pt x="4395" y="5000"/>
                  </a:lnTo>
                  <a:lnTo>
                    <a:pt x="2210" y="5531"/>
                  </a:lnTo>
                  <a:lnTo>
                    <a:pt x="1503" y="4356"/>
                  </a:lnTo>
                  <a:lnTo>
                    <a:pt x="733" y="2664"/>
                  </a:lnTo>
                  <a:cubicBezTo>
                    <a:pt x="1288" y="2033"/>
                    <a:pt x="1920" y="1364"/>
                    <a:pt x="2084" y="1263"/>
                  </a:cubicBezTo>
                  <a:lnTo>
                    <a:pt x="2652" y="909"/>
                  </a:lnTo>
                  <a:close/>
                  <a:moveTo>
                    <a:pt x="2917" y="0"/>
                  </a:moveTo>
                  <a:lnTo>
                    <a:pt x="1831" y="682"/>
                  </a:lnTo>
                  <a:cubicBezTo>
                    <a:pt x="1705" y="745"/>
                    <a:pt x="1352" y="1010"/>
                    <a:pt x="139" y="2387"/>
                  </a:cubicBezTo>
                  <a:lnTo>
                    <a:pt x="0" y="2551"/>
                  </a:lnTo>
                  <a:lnTo>
                    <a:pt x="947" y="4647"/>
                  </a:lnTo>
                  <a:lnTo>
                    <a:pt x="1907" y="6263"/>
                  </a:lnTo>
                  <a:lnTo>
                    <a:pt x="4584" y="5606"/>
                  </a:lnTo>
                  <a:lnTo>
                    <a:pt x="5645" y="5051"/>
                  </a:lnTo>
                  <a:lnTo>
                    <a:pt x="8006" y="5682"/>
                  </a:lnTo>
                  <a:lnTo>
                    <a:pt x="8385" y="3068"/>
                  </a:lnTo>
                  <a:lnTo>
                    <a:pt x="7438" y="429"/>
                  </a:lnTo>
                  <a:lnTo>
                    <a:pt x="5127" y="2058"/>
                  </a:lnTo>
                  <a:lnTo>
                    <a:pt x="4710" y="3043"/>
                  </a:lnTo>
                  <a:lnTo>
                    <a:pt x="3738" y="2841"/>
                  </a:lnTo>
                  <a:lnTo>
                    <a:pt x="3738" y="1642"/>
                  </a:lnTo>
                  <a:lnTo>
                    <a:pt x="29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558;p68">
              <a:extLst>
                <a:ext uri="{FF2B5EF4-FFF2-40B4-BE49-F238E27FC236}">
                  <a16:creationId xmlns:a16="http://schemas.microsoft.com/office/drawing/2014/main" id="{DF24F9B5-01F0-4345-8040-2C1BED11B3D2}"/>
                </a:ext>
              </a:extLst>
            </p:cNvPr>
            <p:cNvSpPr/>
            <p:nvPr/>
          </p:nvSpPr>
          <p:spPr>
            <a:xfrm>
              <a:off x="1640975" y="919700"/>
              <a:ext cx="161975" cy="96625"/>
            </a:xfrm>
            <a:custGeom>
              <a:avLst/>
              <a:gdLst/>
              <a:ahLst/>
              <a:cxnLst/>
              <a:rect l="l" t="t" r="r" b="b"/>
              <a:pathLst>
                <a:path w="6479" h="3865" extrusionOk="0">
                  <a:moveTo>
                    <a:pt x="5203" y="1"/>
                  </a:moveTo>
                  <a:lnTo>
                    <a:pt x="3549" y="632"/>
                  </a:lnTo>
                  <a:lnTo>
                    <a:pt x="783" y="1819"/>
                  </a:lnTo>
                  <a:lnTo>
                    <a:pt x="1" y="3334"/>
                  </a:lnTo>
                  <a:lnTo>
                    <a:pt x="1579" y="3865"/>
                  </a:lnTo>
                  <a:lnTo>
                    <a:pt x="3157" y="3334"/>
                  </a:lnTo>
                  <a:lnTo>
                    <a:pt x="4572" y="3094"/>
                  </a:lnTo>
                  <a:lnTo>
                    <a:pt x="5759" y="1933"/>
                  </a:lnTo>
                  <a:lnTo>
                    <a:pt x="6478" y="708"/>
                  </a:lnTo>
                  <a:lnTo>
                    <a:pt x="52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559;p68">
              <a:extLst>
                <a:ext uri="{FF2B5EF4-FFF2-40B4-BE49-F238E27FC236}">
                  <a16:creationId xmlns:a16="http://schemas.microsoft.com/office/drawing/2014/main" id="{4E95B4BD-1549-4F11-9614-1B8D288C8E14}"/>
                </a:ext>
              </a:extLst>
            </p:cNvPr>
            <p:cNvSpPr/>
            <p:nvPr/>
          </p:nvSpPr>
          <p:spPr>
            <a:xfrm>
              <a:off x="1629625" y="910875"/>
              <a:ext cx="184375" cy="113650"/>
            </a:xfrm>
            <a:custGeom>
              <a:avLst/>
              <a:gdLst/>
              <a:ahLst/>
              <a:cxnLst/>
              <a:rect l="l" t="t" r="r" b="b"/>
              <a:pathLst>
                <a:path w="7375" h="4546" extrusionOk="0">
                  <a:moveTo>
                    <a:pt x="5632" y="707"/>
                  </a:moveTo>
                  <a:lnTo>
                    <a:pt x="6503" y="1175"/>
                  </a:lnTo>
                  <a:lnTo>
                    <a:pt x="5960" y="2084"/>
                  </a:lnTo>
                  <a:lnTo>
                    <a:pt x="4874" y="3144"/>
                  </a:lnTo>
                  <a:lnTo>
                    <a:pt x="3561" y="3372"/>
                  </a:lnTo>
                  <a:lnTo>
                    <a:pt x="2033" y="3877"/>
                  </a:lnTo>
                  <a:lnTo>
                    <a:pt x="909" y="3511"/>
                  </a:lnTo>
                  <a:lnTo>
                    <a:pt x="1477" y="2412"/>
                  </a:lnTo>
                  <a:lnTo>
                    <a:pt x="4116" y="1276"/>
                  </a:lnTo>
                  <a:lnTo>
                    <a:pt x="5632" y="707"/>
                  </a:lnTo>
                  <a:close/>
                  <a:moveTo>
                    <a:pt x="5682" y="0"/>
                  </a:moveTo>
                  <a:lnTo>
                    <a:pt x="3877" y="695"/>
                  </a:lnTo>
                  <a:lnTo>
                    <a:pt x="1010" y="1920"/>
                  </a:lnTo>
                  <a:lnTo>
                    <a:pt x="0" y="3877"/>
                  </a:lnTo>
                  <a:lnTo>
                    <a:pt x="2033" y="4546"/>
                  </a:lnTo>
                  <a:lnTo>
                    <a:pt x="3687" y="4003"/>
                  </a:lnTo>
                  <a:lnTo>
                    <a:pt x="5177" y="3750"/>
                  </a:lnTo>
                  <a:lnTo>
                    <a:pt x="6427" y="2513"/>
                  </a:lnTo>
                  <a:lnTo>
                    <a:pt x="7374" y="947"/>
                  </a:lnTo>
                  <a:lnTo>
                    <a:pt x="56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560;p68">
              <a:extLst>
                <a:ext uri="{FF2B5EF4-FFF2-40B4-BE49-F238E27FC236}">
                  <a16:creationId xmlns:a16="http://schemas.microsoft.com/office/drawing/2014/main" id="{0D882993-2FB4-4D72-92D7-70045B47AF25}"/>
                </a:ext>
              </a:extLst>
            </p:cNvPr>
            <p:cNvSpPr/>
            <p:nvPr/>
          </p:nvSpPr>
          <p:spPr>
            <a:xfrm>
              <a:off x="1843950" y="961050"/>
              <a:ext cx="72950" cy="40125"/>
            </a:xfrm>
            <a:custGeom>
              <a:avLst/>
              <a:gdLst/>
              <a:ahLst/>
              <a:cxnLst/>
              <a:rect l="l" t="t" r="r" b="b"/>
              <a:pathLst>
                <a:path w="2918" h="1605" extrusionOk="0">
                  <a:moveTo>
                    <a:pt x="392" y="1"/>
                  </a:moveTo>
                  <a:lnTo>
                    <a:pt x="1" y="594"/>
                  </a:lnTo>
                  <a:lnTo>
                    <a:pt x="1024" y="1605"/>
                  </a:lnTo>
                  <a:lnTo>
                    <a:pt x="2211" y="670"/>
                  </a:lnTo>
                  <a:lnTo>
                    <a:pt x="2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561;p68">
              <a:extLst>
                <a:ext uri="{FF2B5EF4-FFF2-40B4-BE49-F238E27FC236}">
                  <a16:creationId xmlns:a16="http://schemas.microsoft.com/office/drawing/2014/main" id="{B604356F-80F8-49B3-B88C-E3C373378D9A}"/>
                </a:ext>
              </a:extLst>
            </p:cNvPr>
            <p:cNvSpPr/>
            <p:nvPr/>
          </p:nvSpPr>
          <p:spPr>
            <a:xfrm>
              <a:off x="1833850" y="953475"/>
              <a:ext cx="102950" cy="58125"/>
            </a:xfrm>
            <a:custGeom>
              <a:avLst/>
              <a:gdLst/>
              <a:ahLst/>
              <a:cxnLst/>
              <a:rect l="l" t="t" r="r" b="b"/>
              <a:pathLst>
                <a:path w="4118" h="2325" extrusionOk="0">
                  <a:moveTo>
                    <a:pt x="2526" y="632"/>
                  </a:moveTo>
                  <a:lnTo>
                    <a:pt x="1453" y="1491"/>
                  </a:lnTo>
                  <a:lnTo>
                    <a:pt x="809" y="860"/>
                  </a:lnTo>
                  <a:lnTo>
                    <a:pt x="973" y="632"/>
                  </a:lnTo>
                  <a:close/>
                  <a:moveTo>
                    <a:pt x="632" y="1"/>
                  </a:moveTo>
                  <a:lnTo>
                    <a:pt x="1" y="948"/>
                  </a:lnTo>
                  <a:lnTo>
                    <a:pt x="1402" y="2324"/>
                  </a:lnTo>
                  <a:lnTo>
                    <a:pt x="2829" y="1213"/>
                  </a:lnTo>
                  <a:lnTo>
                    <a:pt x="41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562;p68">
              <a:extLst>
                <a:ext uri="{FF2B5EF4-FFF2-40B4-BE49-F238E27FC236}">
                  <a16:creationId xmlns:a16="http://schemas.microsoft.com/office/drawing/2014/main" id="{E24D60A5-F606-4317-A2F4-1E2E8CFECF4A}"/>
                </a:ext>
              </a:extLst>
            </p:cNvPr>
            <p:cNvSpPr/>
            <p:nvPr/>
          </p:nvSpPr>
          <p:spPr>
            <a:xfrm>
              <a:off x="1900150" y="882450"/>
              <a:ext cx="40425" cy="51500"/>
            </a:xfrm>
            <a:custGeom>
              <a:avLst/>
              <a:gdLst/>
              <a:ahLst/>
              <a:cxnLst/>
              <a:rect l="l" t="t" r="r" b="b"/>
              <a:pathLst>
                <a:path w="1617" h="2060" extrusionOk="0">
                  <a:moveTo>
                    <a:pt x="354" y="1"/>
                  </a:moveTo>
                  <a:lnTo>
                    <a:pt x="0" y="708"/>
                  </a:lnTo>
                  <a:lnTo>
                    <a:pt x="695" y="1137"/>
                  </a:lnTo>
                  <a:lnTo>
                    <a:pt x="1351" y="2059"/>
                  </a:lnTo>
                  <a:lnTo>
                    <a:pt x="1617" y="1339"/>
                  </a:lnTo>
                  <a:lnTo>
                    <a:pt x="1617" y="316"/>
                  </a:lnTo>
                  <a:lnTo>
                    <a:pt x="3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563;p68">
              <a:extLst>
                <a:ext uri="{FF2B5EF4-FFF2-40B4-BE49-F238E27FC236}">
                  <a16:creationId xmlns:a16="http://schemas.microsoft.com/office/drawing/2014/main" id="{488D2936-56D8-4E19-8974-00DBDC09194D}"/>
                </a:ext>
              </a:extLst>
            </p:cNvPr>
            <p:cNvSpPr/>
            <p:nvPr/>
          </p:nvSpPr>
          <p:spPr>
            <a:xfrm>
              <a:off x="1889725" y="873000"/>
              <a:ext cx="58750" cy="77975"/>
            </a:xfrm>
            <a:custGeom>
              <a:avLst/>
              <a:gdLst/>
              <a:ahLst/>
              <a:cxnLst/>
              <a:rect l="l" t="t" r="r" b="b"/>
              <a:pathLst>
                <a:path w="2350" h="3119" extrusionOk="0">
                  <a:moveTo>
                    <a:pt x="948" y="745"/>
                  </a:moveTo>
                  <a:lnTo>
                    <a:pt x="1718" y="934"/>
                  </a:lnTo>
                  <a:lnTo>
                    <a:pt x="1718" y="1654"/>
                  </a:lnTo>
                  <a:lnTo>
                    <a:pt x="1680" y="1768"/>
                  </a:lnTo>
                  <a:lnTo>
                    <a:pt x="1364" y="1326"/>
                  </a:lnTo>
                  <a:lnTo>
                    <a:pt x="821" y="972"/>
                  </a:lnTo>
                  <a:lnTo>
                    <a:pt x="948" y="745"/>
                  </a:lnTo>
                  <a:close/>
                  <a:moveTo>
                    <a:pt x="607" y="0"/>
                  </a:moveTo>
                  <a:lnTo>
                    <a:pt x="1" y="1200"/>
                  </a:lnTo>
                  <a:lnTo>
                    <a:pt x="885" y="1755"/>
                  </a:lnTo>
                  <a:lnTo>
                    <a:pt x="1857" y="3119"/>
                  </a:lnTo>
                  <a:lnTo>
                    <a:pt x="2324" y="1818"/>
                  </a:lnTo>
                  <a:lnTo>
                    <a:pt x="2349" y="442"/>
                  </a:lnTo>
                  <a:lnTo>
                    <a:pt x="6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564;p68">
              <a:extLst>
                <a:ext uri="{FF2B5EF4-FFF2-40B4-BE49-F238E27FC236}">
                  <a16:creationId xmlns:a16="http://schemas.microsoft.com/office/drawing/2014/main" id="{4B17110D-86A4-49F4-ACEE-E5A464295A7C}"/>
                </a:ext>
              </a:extLst>
            </p:cNvPr>
            <p:cNvSpPr/>
            <p:nvPr/>
          </p:nvSpPr>
          <p:spPr>
            <a:xfrm>
              <a:off x="1439900" y="1099950"/>
              <a:ext cx="185325" cy="192275"/>
            </a:xfrm>
            <a:custGeom>
              <a:avLst/>
              <a:gdLst/>
              <a:ahLst/>
              <a:cxnLst/>
              <a:rect l="l" t="t" r="r" b="b"/>
              <a:pathLst>
                <a:path w="7413" h="7691" extrusionOk="0">
                  <a:moveTo>
                    <a:pt x="5682" y="1"/>
                  </a:moveTo>
                  <a:lnTo>
                    <a:pt x="3826" y="354"/>
                  </a:lnTo>
                  <a:cubicBezTo>
                    <a:pt x="3586" y="544"/>
                    <a:pt x="2374" y="834"/>
                    <a:pt x="2374" y="834"/>
                  </a:cubicBezTo>
                  <a:lnTo>
                    <a:pt x="2374" y="2337"/>
                  </a:lnTo>
                  <a:lnTo>
                    <a:pt x="1111" y="3991"/>
                  </a:lnTo>
                  <a:lnTo>
                    <a:pt x="0" y="4900"/>
                  </a:lnTo>
                  <a:lnTo>
                    <a:pt x="632" y="7691"/>
                  </a:lnTo>
                  <a:lnTo>
                    <a:pt x="2058" y="7691"/>
                  </a:lnTo>
                  <a:lnTo>
                    <a:pt x="4293" y="5254"/>
                  </a:lnTo>
                  <a:lnTo>
                    <a:pt x="5834" y="4622"/>
                  </a:lnTo>
                  <a:lnTo>
                    <a:pt x="7412" y="3650"/>
                  </a:lnTo>
                  <a:lnTo>
                    <a:pt x="7412" y="1705"/>
                  </a:lnTo>
                  <a:lnTo>
                    <a:pt x="6238" y="910"/>
                  </a:lnTo>
                  <a:lnTo>
                    <a:pt x="56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565;p68">
              <a:extLst>
                <a:ext uri="{FF2B5EF4-FFF2-40B4-BE49-F238E27FC236}">
                  <a16:creationId xmlns:a16="http://schemas.microsoft.com/office/drawing/2014/main" id="{D08F40EE-35D2-4595-96B8-60302BCB3D95}"/>
                </a:ext>
              </a:extLst>
            </p:cNvPr>
            <p:cNvSpPr/>
            <p:nvPr/>
          </p:nvSpPr>
          <p:spPr>
            <a:xfrm>
              <a:off x="1431375" y="1091425"/>
              <a:ext cx="201725" cy="208700"/>
            </a:xfrm>
            <a:custGeom>
              <a:avLst/>
              <a:gdLst/>
              <a:ahLst/>
              <a:cxnLst/>
              <a:rect l="l" t="t" r="r" b="b"/>
              <a:pathLst>
                <a:path w="8069" h="8348" extrusionOk="0">
                  <a:moveTo>
                    <a:pt x="5859" y="708"/>
                  </a:moveTo>
                  <a:lnTo>
                    <a:pt x="6301" y="1428"/>
                  </a:lnTo>
                  <a:lnTo>
                    <a:pt x="7438" y="2223"/>
                  </a:lnTo>
                  <a:lnTo>
                    <a:pt x="7438" y="3814"/>
                  </a:lnTo>
                  <a:lnTo>
                    <a:pt x="6049" y="4673"/>
                  </a:lnTo>
                  <a:lnTo>
                    <a:pt x="4521" y="5304"/>
                  </a:lnTo>
                  <a:lnTo>
                    <a:pt x="2260" y="7716"/>
                  </a:lnTo>
                  <a:lnTo>
                    <a:pt x="1225" y="7716"/>
                  </a:lnTo>
                  <a:lnTo>
                    <a:pt x="695" y="5367"/>
                  </a:lnTo>
                  <a:lnTo>
                    <a:pt x="1642" y="4584"/>
                  </a:lnTo>
                  <a:lnTo>
                    <a:pt x="3018" y="2791"/>
                  </a:lnTo>
                  <a:lnTo>
                    <a:pt x="3018" y="1428"/>
                  </a:lnTo>
                  <a:cubicBezTo>
                    <a:pt x="3422" y="1327"/>
                    <a:pt x="4003" y="1163"/>
                    <a:pt x="4281" y="998"/>
                  </a:cubicBezTo>
                  <a:lnTo>
                    <a:pt x="5859" y="708"/>
                  </a:lnTo>
                  <a:close/>
                  <a:moveTo>
                    <a:pt x="6175" y="1"/>
                  </a:moveTo>
                  <a:lnTo>
                    <a:pt x="4117" y="380"/>
                  </a:lnTo>
                  <a:lnTo>
                    <a:pt x="4028" y="405"/>
                  </a:lnTo>
                  <a:lnTo>
                    <a:pt x="3965" y="443"/>
                  </a:lnTo>
                  <a:cubicBezTo>
                    <a:pt x="3851" y="544"/>
                    <a:pt x="3182" y="733"/>
                    <a:pt x="2639" y="872"/>
                  </a:cubicBezTo>
                  <a:lnTo>
                    <a:pt x="2399" y="923"/>
                  </a:lnTo>
                  <a:lnTo>
                    <a:pt x="2399" y="2564"/>
                  </a:lnTo>
                  <a:lnTo>
                    <a:pt x="1225" y="4105"/>
                  </a:lnTo>
                  <a:lnTo>
                    <a:pt x="0" y="5115"/>
                  </a:lnTo>
                  <a:lnTo>
                    <a:pt x="733" y="8347"/>
                  </a:lnTo>
                  <a:lnTo>
                    <a:pt x="2538" y="8347"/>
                  </a:lnTo>
                  <a:lnTo>
                    <a:pt x="4836" y="5847"/>
                  </a:lnTo>
                  <a:lnTo>
                    <a:pt x="6352" y="5228"/>
                  </a:lnTo>
                  <a:lnTo>
                    <a:pt x="8069" y="4168"/>
                  </a:lnTo>
                  <a:lnTo>
                    <a:pt x="8069" y="1870"/>
                  </a:lnTo>
                  <a:lnTo>
                    <a:pt x="6806" y="1024"/>
                  </a:lnTo>
                  <a:lnTo>
                    <a:pt x="61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566;p68">
              <a:extLst>
                <a:ext uri="{FF2B5EF4-FFF2-40B4-BE49-F238E27FC236}">
                  <a16:creationId xmlns:a16="http://schemas.microsoft.com/office/drawing/2014/main" id="{B8238F17-51D2-43C3-A41F-8823C38040EE}"/>
                </a:ext>
              </a:extLst>
            </p:cNvPr>
            <p:cNvSpPr/>
            <p:nvPr/>
          </p:nvSpPr>
          <p:spPr>
            <a:xfrm>
              <a:off x="1514700" y="1211400"/>
              <a:ext cx="329275" cy="270225"/>
            </a:xfrm>
            <a:custGeom>
              <a:avLst/>
              <a:gdLst/>
              <a:ahLst/>
              <a:cxnLst/>
              <a:rect l="l" t="t" r="r" b="b"/>
              <a:pathLst>
                <a:path w="13171" h="10809" extrusionOk="0">
                  <a:moveTo>
                    <a:pt x="12072" y="0"/>
                  </a:moveTo>
                  <a:lnTo>
                    <a:pt x="9623" y="480"/>
                  </a:lnTo>
                  <a:lnTo>
                    <a:pt x="8676" y="4180"/>
                  </a:lnTo>
                  <a:lnTo>
                    <a:pt x="7678" y="3536"/>
                  </a:lnTo>
                  <a:lnTo>
                    <a:pt x="8297" y="1503"/>
                  </a:lnTo>
                  <a:lnTo>
                    <a:pt x="4925" y="707"/>
                  </a:lnTo>
                  <a:lnTo>
                    <a:pt x="1440" y="1818"/>
                  </a:lnTo>
                  <a:lnTo>
                    <a:pt x="1074" y="2993"/>
                  </a:lnTo>
                  <a:lnTo>
                    <a:pt x="2791" y="3574"/>
                  </a:lnTo>
                  <a:lnTo>
                    <a:pt x="1" y="3940"/>
                  </a:lnTo>
                  <a:lnTo>
                    <a:pt x="1" y="6389"/>
                  </a:lnTo>
                  <a:lnTo>
                    <a:pt x="2842" y="6389"/>
                  </a:lnTo>
                  <a:lnTo>
                    <a:pt x="3549" y="6781"/>
                  </a:lnTo>
                  <a:lnTo>
                    <a:pt x="632" y="7021"/>
                  </a:lnTo>
                  <a:lnTo>
                    <a:pt x="1503" y="8637"/>
                  </a:lnTo>
                  <a:lnTo>
                    <a:pt x="1819" y="10177"/>
                  </a:lnTo>
                  <a:lnTo>
                    <a:pt x="4736" y="10177"/>
                  </a:lnTo>
                  <a:lnTo>
                    <a:pt x="6706" y="9142"/>
                  </a:lnTo>
                  <a:lnTo>
                    <a:pt x="8751" y="10809"/>
                  </a:lnTo>
                  <a:lnTo>
                    <a:pt x="10570" y="10089"/>
                  </a:lnTo>
                  <a:lnTo>
                    <a:pt x="11529" y="8789"/>
                  </a:lnTo>
                  <a:lnTo>
                    <a:pt x="10102" y="5695"/>
                  </a:lnTo>
                  <a:lnTo>
                    <a:pt x="11201" y="2614"/>
                  </a:lnTo>
                  <a:lnTo>
                    <a:pt x="13171" y="1111"/>
                  </a:lnTo>
                  <a:lnTo>
                    <a:pt x="120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567;p68">
              <a:extLst>
                <a:ext uri="{FF2B5EF4-FFF2-40B4-BE49-F238E27FC236}">
                  <a16:creationId xmlns:a16="http://schemas.microsoft.com/office/drawing/2014/main" id="{E8BAA7EE-5E97-4B93-812A-DFD7E4A4A5BC}"/>
                </a:ext>
              </a:extLst>
            </p:cNvPr>
            <p:cNvSpPr/>
            <p:nvPr/>
          </p:nvSpPr>
          <p:spPr>
            <a:xfrm>
              <a:off x="1506825" y="1202875"/>
              <a:ext cx="349150" cy="287600"/>
            </a:xfrm>
            <a:custGeom>
              <a:avLst/>
              <a:gdLst/>
              <a:ahLst/>
              <a:cxnLst/>
              <a:rect l="l" t="t" r="r" b="b"/>
              <a:pathLst>
                <a:path w="13966" h="11504" extrusionOk="0">
                  <a:moveTo>
                    <a:pt x="12274" y="682"/>
                  </a:moveTo>
                  <a:lnTo>
                    <a:pt x="13006" y="1414"/>
                  </a:lnTo>
                  <a:lnTo>
                    <a:pt x="11238" y="2766"/>
                  </a:lnTo>
                  <a:lnTo>
                    <a:pt x="10064" y="6061"/>
                  </a:lnTo>
                  <a:lnTo>
                    <a:pt x="11478" y="9092"/>
                  </a:lnTo>
                  <a:lnTo>
                    <a:pt x="10683" y="10178"/>
                  </a:lnTo>
                  <a:lnTo>
                    <a:pt x="9129" y="10784"/>
                  </a:lnTo>
                  <a:lnTo>
                    <a:pt x="7059" y="9117"/>
                  </a:lnTo>
                  <a:lnTo>
                    <a:pt x="4975" y="10203"/>
                  </a:lnTo>
                  <a:lnTo>
                    <a:pt x="2399" y="10203"/>
                  </a:lnTo>
                  <a:lnTo>
                    <a:pt x="2134" y="8915"/>
                  </a:lnTo>
                  <a:lnTo>
                    <a:pt x="1465" y="7640"/>
                  </a:lnTo>
                  <a:lnTo>
                    <a:pt x="4937" y="7349"/>
                  </a:lnTo>
                  <a:lnTo>
                    <a:pt x="3245" y="6415"/>
                  </a:lnTo>
                  <a:lnTo>
                    <a:pt x="644" y="6415"/>
                  </a:lnTo>
                  <a:lnTo>
                    <a:pt x="644" y="4559"/>
                  </a:lnTo>
                  <a:lnTo>
                    <a:pt x="4495" y="4053"/>
                  </a:lnTo>
                  <a:lnTo>
                    <a:pt x="1781" y="3132"/>
                  </a:lnTo>
                  <a:lnTo>
                    <a:pt x="2008" y="2399"/>
                  </a:lnTo>
                  <a:lnTo>
                    <a:pt x="5253" y="1377"/>
                  </a:lnTo>
                  <a:lnTo>
                    <a:pt x="8208" y="2071"/>
                  </a:lnTo>
                  <a:lnTo>
                    <a:pt x="7627" y="4003"/>
                  </a:lnTo>
                  <a:lnTo>
                    <a:pt x="9193" y="5026"/>
                  </a:lnTo>
                  <a:lnTo>
                    <a:pt x="10190" y="1086"/>
                  </a:lnTo>
                  <a:lnTo>
                    <a:pt x="12274" y="682"/>
                  </a:lnTo>
                  <a:close/>
                  <a:moveTo>
                    <a:pt x="12488" y="0"/>
                  </a:moveTo>
                  <a:lnTo>
                    <a:pt x="9685" y="543"/>
                  </a:lnTo>
                  <a:lnTo>
                    <a:pt x="8801" y="4016"/>
                  </a:lnTo>
                  <a:lnTo>
                    <a:pt x="8372" y="3738"/>
                  </a:lnTo>
                  <a:lnTo>
                    <a:pt x="9003" y="1616"/>
                  </a:lnTo>
                  <a:lnTo>
                    <a:pt x="5228" y="733"/>
                  </a:lnTo>
                  <a:lnTo>
                    <a:pt x="1503" y="1907"/>
                  </a:lnTo>
                  <a:lnTo>
                    <a:pt x="998" y="3536"/>
                  </a:lnTo>
                  <a:lnTo>
                    <a:pt x="1717" y="3788"/>
                  </a:lnTo>
                  <a:lnTo>
                    <a:pt x="0" y="4003"/>
                  </a:lnTo>
                  <a:lnTo>
                    <a:pt x="0" y="7046"/>
                  </a:lnTo>
                  <a:lnTo>
                    <a:pt x="1010" y="7046"/>
                  </a:lnTo>
                  <a:lnTo>
                    <a:pt x="442" y="7097"/>
                  </a:lnTo>
                  <a:lnTo>
                    <a:pt x="1515" y="9079"/>
                  </a:lnTo>
                  <a:lnTo>
                    <a:pt x="1882" y="10834"/>
                  </a:lnTo>
                  <a:lnTo>
                    <a:pt x="5127" y="10834"/>
                  </a:lnTo>
                  <a:lnTo>
                    <a:pt x="6983" y="9862"/>
                  </a:lnTo>
                  <a:lnTo>
                    <a:pt x="9016" y="11503"/>
                  </a:lnTo>
                  <a:lnTo>
                    <a:pt x="11087" y="10708"/>
                  </a:lnTo>
                  <a:lnTo>
                    <a:pt x="12210" y="9167"/>
                  </a:lnTo>
                  <a:lnTo>
                    <a:pt x="10758" y="6023"/>
                  </a:lnTo>
                  <a:lnTo>
                    <a:pt x="11781" y="3144"/>
                  </a:lnTo>
                  <a:lnTo>
                    <a:pt x="13966" y="1490"/>
                  </a:lnTo>
                  <a:lnTo>
                    <a:pt x="1248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568;p68">
              <a:extLst>
                <a:ext uri="{FF2B5EF4-FFF2-40B4-BE49-F238E27FC236}">
                  <a16:creationId xmlns:a16="http://schemas.microsoft.com/office/drawing/2014/main" id="{82D5319C-36E1-4CDA-872D-5C6CA2DB3F17}"/>
                </a:ext>
              </a:extLst>
            </p:cNvPr>
            <p:cNvSpPr/>
            <p:nvPr/>
          </p:nvSpPr>
          <p:spPr>
            <a:xfrm>
              <a:off x="1843950" y="1219275"/>
              <a:ext cx="96625" cy="163875"/>
            </a:xfrm>
            <a:custGeom>
              <a:avLst/>
              <a:gdLst/>
              <a:ahLst/>
              <a:cxnLst/>
              <a:rect l="l" t="t" r="r" b="b"/>
              <a:pathLst>
                <a:path w="3865" h="6555" extrusionOk="0">
                  <a:moveTo>
                    <a:pt x="2602" y="1"/>
                  </a:moveTo>
                  <a:lnTo>
                    <a:pt x="2046" y="1339"/>
                  </a:lnTo>
                  <a:lnTo>
                    <a:pt x="1466" y="3334"/>
                  </a:lnTo>
                  <a:lnTo>
                    <a:pt x="1024" y="1642"/>
                  </a:lnTo>
                  <a:lnTo>
                    <a:pt x="1" y="3246"/>
                  </a:lnTo>
                  <a:lnTo>
                    <a:pt x="392" y="5026"/>
                  </a:lnTo>
                  <a:lnTo>
                    <a:pt x="1024" y="6554"/>
                  </a:lnTo>
                  <a:lnTo>
                    <a:pt x="3057" y="5014"/>
                  </a:lnTo>
                  <a:lnTo>
                    <a:pt x="3865" y="3221"/>
                  </a:lnTo>
                  <a:lnTo>
                    <a:pt x="3865" y="1339"/>
                  </a:lnTo>
                  <a:lnTo>
                    <a:pt x="260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569;p68">
              <a:extLst>
                <a:ext uri="{FF2B5EF4-FFF2-40B4-BE49-F238E27FC236}">
                  <a16:creationId xmlns:a16="http://schemas.microsoft.com/office/drawing/2014/main" id="{93349B55-BC73-4ED6-AD7E-E35196F9E2B1}"/>
                </a:ext>
              </a:extLst>
            </p:cNvPr>
            <p:cNvSpPr/>
            <p:nvPr/>
          </p:nvSpPr>
          <p:spPr>
            <a:xfrm>
              <a:off x="1835425" y="1205075"/>
              <a:ext cx="113050" cy="190700"/>
            </a:xfrm>
            <a:custGeom>
              <a:avLst/>
              <a:gdLst/>
              <a:ahLst/>
              <a:cxnLst/>
              <a:rect l="l" t="t" r="r" b="b"/>
              <a:pathLst>
                <a:path w="4522" h="7628" extrusionOk="0">
                  <a:moveTo>
                    <a:pt x="3044" y="1150"/>
                  </a:moveTo>
                  <a:lnTo>
                    <a:pt x="3890" y="2034"/>
                  </a:lnTo>
                  <a:lnTo>
                    <a:pt x="3890" y="3726"/>
                  </a:lnTo>
                  <a:lnTo>
                    <a:pt x="3145" y="5380"/>
                  </a:lnTo>
                  <a:lnTo>
                    <a:pt x="1503" y="6630"/>
                  </a:lnTo>
                  <a:lnTo>
                    <a:pt x="1049" y="5519"/>
                  </a:lnTo>
                  <a:lnTo>
                    <a:pt x="683" y="3877"/>
                  </a:lnTo>
                  <a:lnTo>
                    <a:pt x="1238" y="2981"/>
                  </a:lnTo>
                  <a:lnTo>
                    <a:pt x="1781" y="5089"/>
                  </a:lnTo>
                  <a:lnTo>
                    <a:pt x="2678" y="2034"/>
                  </a:lnTo>
                  <a:lnTo>
                    <a:pt x="3044" y="1150"/>
                  </a:lnTo>
                  <a:close/>
                  <a:moveTo>
                    <a:pt x="2842" y="1"/>
                  </a:moveTo>
                  <a:lnTo>
                    <a:pt x="2084" y="1819"/>
                  </a:lnTo>
                  <a:lnTo>
                    <a:pt x="1819" y="2715"/>
                  </a:lnTo>
                  <a:lnTo>
                    <a:pt x="1491" y="1427"/>
                  </a:lnTo>
                  <a:lnTo>
                    <a:pt x="1" y="3763"/>
                  </a:lnTo>
                  <a:lnTo>
                    <a:pt x="443" y="5708"/>
                  </a:lnTo>
                  <a:lnTo>
                    <a:pt x="1238" y="7627"/>
                  </a:lnTo>
                  <a:lnTo>
                    <a:pt x="3650" y="5784"/>
                  </a:lnTo>
                  <a:lnTo>
                    <a:pt x="4496" y="3915"/>
                  </a:lnTo>
                  <a:lnTo>
                    <a:pt x="4521" y="1781"/>
                  </a:lnTo>
                  <a:lnTo>
                    <a:pt x="28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570;p68">
              <a:extLst>
                <a:ext uri="{FF2B5EF4-FFF2-40B4-BE49-F238E27FC236}">
                  <a16:creationId xmlns:a16="http://schemas.microsoft.com/office/drawing/2014/main" id="{3FC4477F-2966-4746-91DE-82339C1D44D3}"/>
                </a:ext>
              </a:extLst>
            </p:cNvPr>
            <p:cNvSpPr/>
            <p:nvPr/>
          </p:nvSpPr>
          <p:spPr>
            <a:xfrm>
              <a:off x="1794700" y="1458875"/>
              <a:ext cx="74850" cy="69800"/>
            </a:xfrm>
            <a:custGeom>
              <a:avLst/>
              <a:gdLst/>
              <a:ahLst/>
              <a:cxnLst/>
              <a:rect l="l" t="t" r="r" b="b"/>
              <a:pathLst>
                <a:path w="2994" h="2792" extrusionOk="0">
                  <a:moveTo>
                    <a:pt x="1971" y="1"/>
                  </a:moveTo>
                  <a:lnTo>
                    <a:pt x="872" y="847"/>
                  </a:lnTo>
                  <a:lnTo>
                    <a:pt x="1" y="1465"/>
                  </a:lnTo>
                  <a:lnTo>
                    <a:pt x="1504" y="2791"/>
                  </a:lnTo>
                  <a:lnTo>
                    <a:pt x="2994" y="2791"/>
                  </a:lnTo>
                  <a:lnTo>
                    <a:pt x="19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571;p68">
              <a:extLst>
                <a:ext uri="{FF2B5EF4-FFF2-40B4-BE49-F238E27FC236}">
                  <a16:creationId xmlns:a16="http://schemas.microsoft.com/office/drawing/2014/main" id="{CDBC2FE8-07EE-430A-AE26-743B5761578F}"/>
                </a:ext>
              </a:extLst>
            </p:cNvPr>
            <p:cNvSpPr/>
            <p:nvPr/>
          </p:nvSpPr>
          <p:spPr>
            <a:xfrm>
              <a:off x="1782075" y="1445925"/>
              <a:ext cx="98850" cy="90625"/>
            </a:xfrm>
            <a:custGeom>
              <a:avLst/>
              <a:gdLst/>
              <a:ahLst/>
              <a:cxnLst/>
              <a:rect l="l" t="t" r="r" b="b"/>
              <a:pathLst>
                <a:path w="3954" h="3625" extrusionOk="0">
                  <a:moveTo>
                    <a:pt x="2324" y="1024"/>
                  </a:moveTo>
                  <a:lnTo>
                    <a:pt x="3057" y="2994"/>
                  </a:lnTo>
                  <a:lnTo>
                    <a:pt x="2122" y="2994"/>
                  </a:lnTo>
                  <a:lnTo>
                    <a:pt x="1011" y="2009"/>
                  </a:lnTo>
                  <a:lnTo>
                    <a:pt x="2324" y="1024"/>
                  </a:lnTo>
                  <a:close/>
                  <a:moveTo>
                    <a:pt x="2627" y="1"/>
                  </a:moveTo>
                  <a:lnTo>
                    <a:pt x="1188" y="1112"/>
                  </a:lnTo>
                  <a:lnTo>
                    <a:pt x="1" y="1958"/>
                  </a:lnTo>
                  <a:lnTo>
                    <a:pt x="1882" y="3625"/>
                  </a:lnTo>
                  <a:lnTo>
                    <a:pt x="3953" y="3625"/>
                  </a:lnTo>
                  <a:lnTo>
                    <a:pt x="26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572;p68">
              <a:extLst>
                <a:ext uri="{FF2B5EF4-FFF2-40B4-BE49-F238E27FC236}">
                  <a16:creationId xmlns:a16="http://schemas.microsoft.com/office/drawing/2014/main" id="{1763FF78-AB24-488E-BD11-946F6501E184}"/>
                </a:ext>
              </a:extLst>
            </p:cNvPr>
            <p:cNvSpPr/>
            <p:nvPr/>
          </p:nvSpPr>
          <p:spPr>
            <a:xfrm>
              <a:off x="241275" y="1079650"/>
              <a:ext cx="2559200" cy="3887025"/>
            </a:xfrm>
            <a:custGeom>
              <a:avLst/>
              <a:gdLst/>
              <a:ahLst/>
              <a:cxnLst/>
              <a:rect l="l" t="t" r="r" b="b"/>
              <a:pathLst>
                <a:path w="102368" h="155481" extrusionOk="0">
                  <a:moveTo>
                    <a:pt x="22033" y="0"/>
                  </a:moveTo>
                  <a:cubicBezTo>
                    <a:pt x="21541" y="0"/>
                    <a:pt x="20848" y="207"/>
                    <a:pt x="19875" y="825"/>
                  </a:cubicBezTo>
                  <a:cubicBezTo>
                    <a:pt x="16958" y="2669"/>
                    <a:pt x="16718" y="2669"/>
                    <a:pt x="16718" y="2669"/>
                  </a:cubicBezTo>
                  <a:lnTo>
                    <a:pt x="14357" y="4096"/>
                  </a:lnTo>
                  <a:lnTo>
                    <a:pt x="14357" y="5043"/>
                  </a:lnTo>
                  <a:lnTo>
                    <a:pt x="15304" y="8351"/>
                  </a:lnTo>
                  <a:lnTo>
                    <a:pt x="15532" y="10056"/>
                  </a:lnTo>
                  <a:lnTo>
                    <a:pt x="13423" y="9450"/>
                  </a:lnTo>
                  <a:lnTo>
                    <a:pt x="12665" y="8869"/>
                  </a:lnTo>
                  <a:lnTo>
                    <a:pt x="10051" y="10043"/>
                  </a:lnTo>
                  <a:lnTo>
                    <a:pt x="9319" y="11584"/>
                  </a:lnTo>
                  <a:lnTo>
                    <a:pt x="9319" y="12606"/>
                  </a:lnTo>
                  <a:lnTo>
                    <a:pt x="11920" y="12998"/>
                  </a:lnTo>
                  <a:lnTo>
                    <a:pt x="13890" y="12846"/>
                  </a:lnTo>
                  <a:lnTo>
                    <a:pt x="13890" y="12846"/>
                  </a:lnTo>
                  <a:lnTo>
                    <a:pt x="12236" y="14854"/>
                  </a:lnTo>
                  <a:lnTo>
                    <a:pt x="9281" y="15447"/>
                  </a:lnTo>
                  <a:lnTo>
                    <a:pt x="7324" y="17884"/>
                  </a:lnTo>
                  <a:lnTo>
                    <a:pt x="5922" y="20094"/>
                  </a:lnTo>
                  <a:lnTo>
                    <a:pt x="6478" y="22228"/>
                  </a:lnTo>
                  <a:lnTo>
                    <a:pt x="7665" y="23491"/>
                  </a:lnTo>
                  <a:lnTo>
                    <a:pt x="9559" y="25069"/>
                  </a:lnTo>
                  <a:cubicBezTo>
                    <a:pt x="9559" y="25069"/>
                    <a:pt x="8448" y="26534"/>
                    <a:pt x="8372" y="26862"/>
                  </a:cubicBezTo>
                  <a:cubicBezTo>
                    <a:pt x="8296" y="27191"/>
                    <a:pt x="2841" y="30196"/>
                    <a:pt x="2841" y="30196"/>
                  </a:cubicBezTo>
                  <a:lnTo>
                    <a:pt x="0" y="31610"/>
                  </a:lnTo>
                  <a:lnTo>
                    <a:pt x="0" y="31610"/>
                  </a:lnTo>
                  <a:lnTo>
                    <a:pt x="4344" y="30903"/>
                  </a:lnTo>
                  <a:lnTo>
                    <a:pt x="10178" y="28529"/>
                  </a:lnTo>
                  <a:lnTo>
                    <a:pt x="12476" y="25852"/>
                  </a:lnTo>
                  <a:lnTo>
                    <a:pt x="14446" y="24110"/>
                  </a:lnTo>
                  <a:lnTo>
                    <a:pt x="16883" y="22380"/>
                  </a:lnTo>
                  <a:lnTo>
                    <a:pt x="15393" y="25132"/>
                  </a:lnTo>
                  <a:lnTo>
                    <a:pt x="17287" y="24741"/>
                  </a:lnTo>
                  <a:cubicBezTo>
                    <a:pt x="17287" y="24741"/>
                    <a:pt x="19648" y="24034"/>
                    <a:pt x="19812" y="23794"/>
                  </a:cubicBezTo>
                  <a:cubicBezTo>
                    <a:pt x="19818" y="23784"/>
                    <a:pt x="19832" y="23779"/>
                    <a:pt x="19854" y="23779"/>
                  </a:cubicBezTo>
                  <a:cubicBezTo>
                    <a:pt x="20342" y="23779"/>
                    <a:pt x="24610" y="26319"/>
                    <a:pt x="24610" y="26319"/>
                  </a:cubicBezTo>
                  <a:lnTo>
                    <a:pt x="26113" y="29085"/>
                  </a:lnTo>
                  <a:lnTo>
                    <a:pt x="26820" y="33100"/>
                  </a:lnTo>
                  <a:lnTo>
                    <a:pt x="26189" y="36105"/>
                  </a:lnTo>
                  <a:lnTo>
                    <a:pt x="25633" y="38151"/>
                  </a:lnTo>
                  <a:lnTo>
                    <a:pt x="26429" y="40045"/>
                  </a:lnTo>
                  <a:lnTo>
                    <a:pt x="27376" y="37040"/>
                  </a:lnTo>
                  <a:lnTo>
                    <a:pt x="28474" y="36105"/>
                  </a:lnTo>
                  <a:lnTo>
                    <a:pt x="29194" y="40512"/>
                  </a:lnTo>
                  <a:lnTo>
                    <a:pt x="30457" y="43505"/>
                  </a:lnTo>
                  <a:lnTo>
                    <a:pt x="28083" y="42015"/>
                  </a:lnTo>
                  <a:lnTo>
                    <a:pt x="27856" y="43505"/>
                  </a:lnTo>
                  <a:lnTo>
                    <a:pt x="29585" y="47293"/>
                  </a:lnTo>
                  <a:lnTo>
                    <a:pt x="29346" y="49894"/>
                  </a:lnTo>
                  <a:lnTo>
                    <a:pt x="28083" y="52419"/>
                  </a:lnTo>
                  <a:lnTo>
                    <a:pt x="27616" y="56763"/>
                  </a:lnTo>
                  <a:lnTo>
                    <a:pt x="27931" y="61258"/>
                  </a:lnTo>
                  <a:lnTo>
                    <a:pt x="29661" y="64011"/>
                  </a:lnTo>
                  <a:lnTo>
                    <a:pt x="31404" y="65198"/>
                  </a:lnTo>
                  <a:lnTo>
                    <a:pt x="32666" y="68670"/>
                  </a:lnTo>
                  <a:lnTo>
                    <a:pt x="33538" y="71713"/>
                  </a:lnTo>
                  <a:lnTo>
                    <a:pt x="34081" y="73708"/>
                  </a:lnTo>
                  <a:lnTo>
                    <a:pt x="36631" y="76398"/>
                  </a:lnTo>
                  <a:lnTo>
                    <a:pt x="36631" y="76398"/>
                  </a:lnTo>
                  <a:lnTo>
                    <a:pt x="36050" y="73241"/>
                  </a:lnTo>
                  <a:lnTo>
                    <a:pt x="34560" y="71347"/>
                  </a:lnTo>
                  <a:lnTo>
                    <a:pt x="33929" y="66852"/>
                  </a:lnTo>
                  <a:lnTo>
                    <a:pt x="35343" y="68506"/>
                  </a:lnTo>
                  <a:lnTo>
                    <a:pt x="36215" y="71713"/>
                  </a:lnTo>
                  <a:lnTo>
                    <a:pt x="38424" y="73784"/>
                  </a:lnTo>
                  <a:lnTo>
                    <a:pt x="40470" y="77332"/>
                  </a:lnTo>
                  <a:lnTo>
                    <a:pt x="40634" y="79618"/>
                  </a:lnTo>
                  <a:lnTo>
                    <a:pt x="42288" y="81436"/>
                  </a:lnTo>
                  <a:lnTo>
                    <a:pt x="46241" y="82623"/>
                  </a:lnTo>
                  <a:lnTo>
                    <a:pt x="49082" y="84113"/>
                  </a:lnTo>
                  <a:lnTo>
                    <a:pt x="49940" y="83557"/>
                  </a:lnTo>
                  <a:lnTo>
                    <a:pt x="52541" y="85616"/>
                  </a:lnTo>
                  <a:lnTo>
                    <a:pt x="55458" y="86247"/>
                  </a:lnTo>
                  <a:lnTo>
                    <a:pt x="57428" y="88457"/>
                  </a:lnTo>
                  <a:lnTo>
                    <a:pt x="58855" y="90035"/>
                  </a:lnTo>
                  <a:lnTo>
                    <a:pt x="61380" y="91373"/>
                  </a:lnTo>
                  <a:lnTo>
                    <a:pt x="62643" y="90275"/>
                  </a:lnTo>
                  <a:lnTo>
                    <a:pt x="64221" y="92081"/>
                  </a:lnTo>
                  <a:lnTo>
                    <a:pt x="63906" y="95553"/>
                  </a:lnTo>
                  <a:lnTo>
                    <a:pt x="62378" y="97346"/>
                  </a:lnTo>
                  <a:lnTo>
                    <a:pt x="61595" y="99644"/>
                  </a:lnTo>
                  <a:lnTo>
                    <a:pt x="61355" y="101854"/>
                  </a:lnTo>
                  <a:lnTo>
                    <a:pt x="60875" y="103028"/>
                  </a:lnTo>
                  <a:lnTo>
                    <a:pt x="63325" y="105629"/>
                  </a:lnTo>
                  <a:lnTo>
                    <a:pt x="65459" y="108862"/>
                  </a:lnTo>
                  <a:lnTo>
                    <a:pt x="67580" y="112170"/>
                  </a:lnTo>
                  <a:lnTo>
                    <a:pt x="69550" y="113281"/>
                  </a:lnTo>
                  <a:lnTo>
                    <a:pt x="70813" y="115011"/>
                  </a:lnTo>
                  <a:lnTo>
                    <a:pt x="71293" y="119746"/>
                  </a:lnTo>
                  <a:lnTo>
                    <a:pt x="71532" y="123610"/>
                  </a:lnTo>
                  <a:lnTo>
                    <a:pt x="71293" y="127562"/>
                  </a:lnTo>
                  <a:lnTo>
                    <a:pt x="71444" y="129608"/>
                  </a:lnTo>
                  <a:lnTo>
                    <a:pt x="70661" y="132765"/>
                  </a:lnTo>
                  <a:lnTo>
                    <a:pt x="70585" y="135214"/>
                  </a:lnTo>
                  <a:lnTo>
                    <a:pt x="70813" y="138220"/>
                  </a:lnTo>
                  <a:lnTo>
                    <a:pt x="72151" y="139167"/>
                  </a:lnTo>
                  <a:lnTo>
                    <a:pt x="70346" y="143334"/>
                  </a:lnTo>
                  <a:lnTo>
                    <a:pt x="71684" y="145392"/>
                  </a:lnTo>
                  <a:lnTo>
                    <a:pt x="72000" y="147210"/>
                  </a:lnTo>
                  <a:lnTo>
                    <a:pt x="73225" y="150998"/>
                  </a:lnTo>
                  <a:lnTo>
                    <a:pt x="75548" y="154344"/>
                  </a:lnTo>
                  <a:lnTo>
                    <a:pt x="77278" y="155481"/>
                  </a:lnTo>
                  <a:lnTo>
                    <a:pt x="80283" y="155481"/>
                  </a:lnTo>
                  <a:lnTo>
                    <a:pt x="81546" y="153991"/>
                  </a:lnTo>
                  <a:lnTo>
                    <a:pt x="78313" y="152248"/>
                  </a:lnTo>
                  <a:lnTo>
                    <a:pt x="77126" y="149331"/>
                  </a:lnTo>
                  <a:cubicBezTo>
                    <a:pt x="77126" y="149331"/>
                    <a:pt x="75864" y="148826"/>
                    <a:pt x="77050" y="147399"/>
                  </a:cubicBezTo>
                  <a:cubicBezTo>
                    <a:pt x="78237" y="145985"/>
                    <a:pt x="78237" y="145960"/>
                    <a:pt x="78237" y="145960"/>
                  </a:cubicBezTo>
                  <a:lnTo>
                    <a:pt x="78553" y="144925"/>
                  </a:lnTo>
                  <a:lnTo>
                    <a:pt x="76899" y="143738"/>
                  </a:lnTo>
                  <a:lnTo>
                    <a:pt x="77758" y="142083"/>
                  </a:lnTo>
                  <a:lnTo>
                    <a:pt x="78553" y="141528"/>
                  </a:lnTo>
                  <a:lnTo>
                    <a:pt x="78945" y="139318"/>
                  </a:lnTo>
                  <a:lnTo>
                    <a:pt x="78389" y="138055"/>
                  </a:lnTo>
                  <a:lnTo>
                    <a:pt x="78465" y="136957"/>
                  </a:lnTo>
                  <a:lnTo>
                    <a:pt x="79892" y="137108"/>
                  </a:lnTo>
                  <a:lnTo>
                    <a:pt x="79967" y="135530"/>
                  </a:lnTo>
                  <a:lnTo>
                    <a:pt x="79967" y="134962"/>
                  </a:lnTo>
                  <a:lnTo>
                    <a:pt x="81861" y="134406"/>
                  </a:lnTo>
                  <a:lnTo>
                    <a:pt x="83755" y="133926"/>
                  </a:lnTo>
                  <a:lnTo>
                    <a:pt x="83755" y="131805"/>
                  </a:lnTo>
                  <a:lnTo>
                    <a:pt x="83604" y="130542"/>
                  </a:lnTo>
                  <a:lnTo>
                    <a:pt x="83516" y="129595"/>
                  </a:lnTo>
                  <a:lnTo>
                    <a:pt x="86205" y="130063"/>
                  </a:lnTo>
                  <a:lnTo>
                    <a:pt x="87821" y="128484"/>
                  </a:lnTo>
                  <a:lnTo>
                    <a:pt x="89261" y="126047"/>
                  </a:lnTo>
                  <a:lnTo>
                    <a:pt x="90612" y="124065"/>
                  </a:lnTo>
                  <a:lnTo>
                    <a:pt x="91079" y="121312"/>
                  </a:lnTo>
                  <a:lnTo>
                    <a:pt x="93605" y="119570"/>
                  </a:lnTo>
                  <a:lnTo>
                    <a:pt x="96294" y="118155"/>
                  </a:lnTo>
                  <a:lnTo>
                    <a:pt x="97633" y="117360"/>
                  </a:lnTo>
                  <a:lnTo>
                    <a:pt x="98188" y="113572"/>
                  </a:lnTo>
                  <a:lnTo>
                    <a:pt x="99047" y="110415"/>
                  </a:lnTo>
                  <a:lnTo>
                    <a:pt x="99451" y="108445"/>
                  </a:lnTo>
                  <a:lnTo>
                    <a:pt x="101257" y="106160"/>
                  </a:lnTo>
                  <a:lnTo>
                    <a:pt x="102368" y="104190"/>
                  </a:lnTo>
                  <a:lnTo>
                    <a:pt x="101332" y="102296"/>
                  </a:lnTo>
                  <a:cubicBezTo>
                    <a:pt x="101332" y="102296"/>
                    <a:pt x="101888" y="102220"/>
                    <a:pt x="98655" y="100957"/>
                  </a:cubicBezTo>
                  <a:lnTo>
                    <a:pt x="95423" y="99695"/>
                  </a:lnTo>
                  <a:lnTo>
                    <a:pt x="93529" y="99379"/>
                  </a:lnTo>
                  <a:lnTo>
                    <a:pt x="91471" y="98596"/>
                  </a:lnTo>
                  <a:lnTo>
                    <a:pt x="89185" y="97649"/>
                  </a:lnTo>
                  <a:lnTo>
                    <a:pt x="88011" y="94884"/>
                  </a:lnTo>
                  <a:lnTo>
                    <a:pt x="86508" y="92750"/>
                  </a:lnTo>
                  <a:lnTo>
                    <a:pt x="83124" y="91651"/>
                  </a:lnTo>
                  <a:lnTo>
                    <a:pt x="80914" y="91411"/>
                  </a:lnTo>
                  <a:lnTo>
                    <a:pt x="78616" y="89202"/>
                  </a:lnTo>
                  <a:lnTo>
                    <a:pt x="76571" y="88015"/>
                  </a:lnTo>
                  <a:lnTo>
                    <a:pt x="74121" y="87787"/>
                  </a:lnTo>
                  <a:lnTo>
                    <a:pt x="71596" y="87156"/>
                  </a:lnTo>
                  <a:lnTo>
                    <a:pt x="68755" y="87232"/>
                  </a:lnTo>
                  <a:cubicBezTo>
                    <a:pt x="68755" y="87232"/>
                    <a:pt x="65522" y="88179"/>
                    <a:pt x="65446" y="88495"/>
                  </a:cubicBezTo>
                  <a:cubicBezTo>
                    <a:pt x="65358" y="88810"/>
                    <a:pt x="64903" y="90174"/>
                    <a:pt x="64903" y="90174"/>
                  </a:cubicBezTo>
                  <a:lnTo>
                    <a:pt x="63325" y="88911"/>
                  </a:lnTo>
                  <a:lnTo>
                    <a:pt x="61595" y="89467"/>
                  </a:lnTo>
                  <a:lnTo>
                    <a:pt x="59852" y="88596"/>
                  </a:lnTo>
                  <a:lnTo>
                    <a:pt x="58590" y="85994"/>
                  </a:lnTo>
                  <a:lnTo>
                    <a:pt x="59385" y="83949"/>
                  </a:lnTo>
                  <a:lnTo>
                    <a:pt x="57491" y="83317"/>
                  </a:lnTo>
                  <a:lnTo>
                    <a:pt x="54966" y="83002"/>
                  </a:lnTo>
                  <a:lnTo>
                    <a:pt x="55673" y="81032"/>
                  </a:lnTo>
                  <a:lnTo>
                    <a:pt x="56380" y="79643"/>
                  </a:lnTo>
                  <a:lnTo>
                    <a:pt x="56532" y="78507"/>
                  </a:lnTo>
                  <a:lnTo>
                    <a:pt x="53779" y="78507"/>
                  </a:lnTo>
                  <a:lnTo>
                    <a:pt x="52592" y="80476"/>
                  </a:lnTo>
                  <a:lnTo>
                    <a:pt x="49915" y="81423"/>
                  </a:lnTo>
                  <a:lnTo>
                    <a:pt x="47933" y="78747"/>
                  </a:lnTo>
                  <a:lnTo>
                    <a:pt x="47541" y="75160"/>
                  </a:lnTo>
                  <a:lnTo>
                    <a:pt x="48412" y="72218"/>
                  </a:lnTo>
                  <a:lnTo>
                    <a:pt x="51165" y="70173"/>
                  </a:lnTo>
                  <a:lnTo>
                    <a:pt x="54095" y="69769"/>
                  </a:lnTo>
                  <a:lnTo>
                    <a:pt x="55433" y="70880"/>
                  </a:lnTo>
                  <a:lnTo>
                    <a:pt x="56064" y="69693"/>
                  </a:lnTo>
                  <a:lnTo>
                    <a:pt x="58198" y="69693"/>
                  </a:lnTo>
                  <a:lnTo>
                    <a:pt x="60964" y="70552"/>
                  </a:lnTo>
                  <a:lnTo>
                    <a:pt x="61191" y="72521"/>
                  </a:lnTo>
                  <a:lnTo>
                    <a:pt x="62529" y="74567"/>
                  </a:lnTo>
                  <a:lnTo>
                    <a:pt x="62933" y="72484"/>
                  </a:lnTo>
                  <a:lnTo>
                    <a:pt x="62769" y="68759"/>
                  </a:lnTo>
                  <a:lnTo>
                    <a:pt x="63805" y="66852"/>
                  </a:lnTo>
                  <a:lnTo>
                    <a:pt x="66797" y="64806"/>
                  </a:lnTo>
                  <a:lnTo>
                    <a:pt x="68300" y="62281"/>
                  </a:lnTo>
                  <a:lnTo>
                    <a:pt x="69083" y="60248"/>
                  </a:lnTo>
                  <a:lnTo>
                    <a:pt x="71684" y="57697"/>
                  </a:lnTo>
                  <a:lnTo>
                    <a:pt x="73338" y="57697"/>
                  </a:lnTo>
                  <a:lnTo>
                    <a:pt x="74197" y="55412"/>
                  </a:lnTo>
                  <a:lnTo>
                    <a:pt x="76722" y="53758"/>
                  </a:lnTo>
                  <a:lnTo>
                    <a:pt x="77833" y="55488"/>
                  </a:lnTo>
                  <a:lnTo>
                    <a:pt x="79879" y="54187"/>
                  </a:lnTo>
                  <a:lnTo>
                    <a:pt x="83351" y="52748"/>
                  </a:lnTo>
                  <a:lnTo>
                    <a:pt x="82569" y="51876"/>
                  </a:lnTo>
                  <a:lnTo>
                    <a:pt x="79412" y="52104"/>
                  </a:lnTo>
                  <a:lnTo>
                    <a:pt x="78692" y="50525"/>
                  </a:lnTo>
                  <a:lnTo>
                    <a:pt x="78692" y="49187"/>
                  </a:lnTo>
                  <a:lnTo>
                    <a:pt x="77833" y="48707"/>
                  </a:lnTo>
                  <a:lnTo>
                    <a:pt x="76091" y="49502"/>
                  </a:lnTo>
                  <a:lnTo>
                    <a:pt x="78540" y="48240"/>
                  </a:lnTo>
                  <a:lnTo>
                    <a:pt x="80902" y="48240"/>
                  </a:lnTo>
                  <a:lnTo>
                    <a:pt x="83111" y="48391"/>
                  </a:lnTo>
                  <a:lnTo>
                    <a:pt x="85725" y="46901"/>
                  </a:lnTo>
                  <a:cubicBezTo>
                    <a:pt x="85725" y="46901"/>
                    <a:pt x="87619" y="45474"/>
                    <a:pt x="87695" y="45361"/>
                  </a:cubicBezTo>
                  <a:cubicBezTo>
                    <a:pt x="87771" y="45247"/>
                    <a:pt x="86041" y="42204"/>
                    <a:pt x="86041" y="42204"/>
                  </a:cubicBezTo>
                  <a:lnTo>
                    <a:pt x="83983" y="40297"/>
                  </a:lnTo>
                  <a:lnTo>
                    <a:pt x="83591" y="38151"/>
                  </a:lnTo>
                  <a:lnTo>
                    <a:pt x="83111" y="33820"/>
                  </a:lnTo>
                  <a:lnTo>
                    <a:pt x="81066" y="36105"/>
                  </a:lnTo>
                  <a:lnTo>
                    <a:pt x="79172" y="35701"/>
                  </a:lnTo>
                  <a:lnTo>
                    <a:pt x="78856" y="33656"/>
                  </a:lnTo>
                  <a:lnTo>
                    <a:pt x="79639" y="32203"/>
                  </a:lnTo>
                  <a:lnTo>
                    <a:pt x="77909" y="31724"/>
                  </a:lnTo>
                  <a:lnTo>
                    <a:pt x="76798" y="30575"/>
                  </a:lnTo>
                  <a:lnTo>
                    <a:pt x="73957" y="30575"/>
                  </a:lnTo>
                  <a:lnTo>
                    <a:pt x="73098" y="30650"/>
                  </a:lnTo>
                  <a:lnTo>
                    <a:pt x="73010" y="33491"/>
                  </a:lnTo>
                  <a:lnTo>
                    <a:pt x="71671" y="34918"/>
                  </a:lnTo>
                  <a:lnTo>
                    <a:pt x="72467" y="36156"/>
                  </a:lnTo>
                  <a:lnTo>
                    <a:pt x="72694" y="38479"/>
                  </a:lnTo>
                  <a:lnTo>
                    <a:pt x="70573" y="40285"/>
                  </a:lnTo>
                  <a:lnTo>
                    <a:pt x="68603" y="40979"/>
                  </a:lnTo>
                  <a:lnTo>
                    <a:pt x="68603" y="44136"/>
                  </a:lnTo>
                  <a:lnTo>
                    <a:pt x="67340" y="44767"/>
                  </a:lnTo>
                  <a:lnTo>
                    <a:pt x="65913" y="42962"/>
                  </a:lnTo>
                  <a:lnTo>
                    <a:pt x="66545" y="40196"/>
                  </a:lnTo>
                  <a:lnTo>
                    <a:pt x="64386" y="39098"/>
                  </a:lnTo>
                  <a:lnTo>
                    <a:pt x="62113" y="37747"/>
                  </a:lnTo>
                  <a:lnTo>
                    <a:pt x="61115" y="36888"/>
                  </a:lnTo>
                  <a:lnTo>
                    <a:pt x="60092" y="36888"/>
                  </a:lnTo>
                  <a:lnTo>
                    <a:pt x="59852" y="34123"/>
                  </a:lnTo>
                  <a:lnTo>
                    <a:pt x="60244" y="31686"/>
                  </a:lnTo>
                  <a:lnTo>
                    <a:pt x="61088" y="29679"/>
                  </a:lnTo>
                  <a:lnTo>
                    <a:pt x="61088" y="29679"/>
                  </a:lnTo>
                  <a:cubicBezTo>
                    <a:pt x="61170" y="29674"/>
                    <a:pt x="61518" y="29543"/>
                    <a:pt x="62694" y="28958"/>
                  </a:cubicBezTo>
                  <a:cubicBezTo>
                    <a:pt x="63454" y="28578"/>
                    <a:pt x="63639" y="28510"/>
                    <a:pt x="63679" y="28510"/>
                  </a:cubicBezTo>
                  <a:cubicBezTo>
                    <a:pt x="63702" y="28510"/>
                    <a:pt x="63680" y="28531"/>
                    <a:pt x="63688" y="28531"/>
                  </a:cubicBezTo>
                  <a:cubicBezTo>
                    <a:pt x="63704" y="28531"/>
                    <a:pt x="63843" y="28444"/>
                    <a:pt x="64739" y="27910"/>
                  </a:cubicBezTo>
                  <a:cubicBezTo>
                    <a:pt x="66873" y="26648"/>
                    <a:pt x="66873" y="26648"/>
                    <a:pt x="66873" y="26648"/>
                  </a:cubicBezTo>
                  <a:lnTo>
                    <a:pt x="68451" y="25145"/>
                  </a:lnTo>
                  <a:lnTo>
                    <a:pt x="69714" y="23870"/>
                  </a:lnTo>
                  <a:lnTo>
                    <a:pt x="70585" y="23642"/>
                  </a:lnTo>
                  <a:lnTo>
                    <a:pt x="73969" y="23642"/>
                  </a:lnTo>
                  <a:lnTo>
                    <a:pt x="74121" y="21597"/>
                  </a:lnTo>
                  <a:lnTo>
                    <a:pt x="75144" y="19779"/>
                  </a:lnTo>
                  <a:lnTo>
                    <a:pt x="74677" y="18049"/>
                  </a:lnTo>
                  <a:lnTo>
                    <a:pt x="73035" y="16660"/>
                  </a:lnTo>
                  <a:lnTo>
                    <a:pt x="71987" y="18693"/>
                  </a:lnTo>
                  <a:lnTo>
                    <a:pt x="70371" y="19943"/>
                  </a:lnTo>
                  <a:lnTo>
                    <a:pt x="69234" y="20726"/>
                  </a:lnTo>
                  <a:lnTo>
                    <a:pt x="69234" y="18276"/>
                  </a:lnTo>
                  <a:lnTo>
                    <a:pt x="69487" y="17013"/>
                  </a:lnTo>
                  <a:lnTo>
                    <a:pt x="69487" y="17013"/>
                  </a:lnTo>
                  <a:lnTo>
                    <a:pt x="68439" y="17960"/>
                  </a:lnTo>
                  <a:lnTo>
                    <a:pt x="67403" y="15599"/>
                  </a:lnTo>
                  <a:lnTo>
                    <a:pt x="68565" y="14336"/>
                  </a:lnTo>
                  <a:lnTo>
                    <a:pt x="69373" y="12594"/>
                  </a:lnTo>
                  <a:lnTo>
                    <a:pt x="70636" y="9841"/>
                  </a:lnTo>
                  <a:lnTo>
                    <a:pt x="71633" y="9450"/>
                  </a:lnTo>
                  <a:lnTo>
                    <a:pt x="73401" y="7783"/>
                  </a:lnTo>
                  <a:lnTo>
                    <a:pt x="72618" y="7379"/>
                  </a:lnTo>
                  <a:lnTo>
                    <a:pt x="71633" y="7240"/>
                  </a:lnTo>
                  <a:lnTo>
                    <a:pt x="69234" y="7240"/>
                  </a:lnTo>
                  <a:lnTo>
                    <a:pt x="69234" y="9450"/>
                  </a:lnTo>
                  <a:lnTo>
                    <a:pt x="67164" y="12152"/>
                  </a:lnTo>
                  <a:lnTo>
                    <a:pt x="65408" y="14854"/>
                  </a:lnTo>
                  <a:lnTo>
                    <a:pt x="66280" y="16091"/>
                  </a:lnTo>
                  <a:lnTo>
                    <a:pt x="65926" y="18516"/>
                  </a:lnTo>
                  <a:lnTo>
                    <a:pt x="62921" y="20094"/>
                  </a:lnTo>
                  <a:lnTo>
                    <a:pt x="62921" y="18276"/>
                  </a:lnTo>
                  <a:lnTo>
                    <a:pt x="61191" y="18124"/>
                  </a:lnTo>
                  <a:lnTo>
                    <a:pt x="59701" y="19299"/>
                  </a:lnTo>
                  <a:lnTo>
                    <a:pt x="57845" y="16698"/>
                  </a:lnTo>
                  <a:lnTo>
                    <a:pt x="55673" y="16698"/>
                  </a:lnTo>
                  <a:lnTo>
                    <a:pt x="54966" y="18049"/>
                  </a:lnTo>
                  <a:lnTo>
                    <a:pt x="54259" y="19071"/>
                  </a:lnTo>
                  <a:lnTo>
                    <a:pt x="53223" y="16786"/>
                  </a:lnTo>
                  <a:cubicBezTo>
                    <a:pt x="53223" y="16786"/>
                    <a:pt x="52623" y="16998"/>
                    <a:pt x="52038" y="16998"/>
                  </a:cubicBezTo>
                  <a:cubicBezTo>
                    <a:pt x="51500" y="16998"/>
                    <a:pt x="50974" y="16819"/>
                    <a:pt x="50938" y="16129"/>
                  </a:cubicBezTo>
                  <a:cubicBezTo>
                    <a:pt x="50862" y="14690"/>
                    <a:pt x="50862" y="14677"/>
                    <a:pt x="50862" y="14677"/>
                  </a:cubicBezTo>
                  <a:lnTo>
                    <a:pt x="47629" y="11672"/>
                  </a:lnTo>
                  <a:lnTo>
                    <a:pt x="46594" y="10952"/>
                  </a:lnTo>
                  <a:lnTo>
                    <a:pt x="44788" y="11268"/>
                  </a:lnTo>
                  <a:lnTo>
                    <a:pt x="43993" y="8869"/>
                  </a:lnTo>
                  <a:lnTo>
                    <a:pt x="42579" y="8427"/>
                  </a:lnTo>
                  <a:lnTo>
                    <a:pt x="39030" y="8869"/>
                  </a:lnTo>
                  <a:lnTo>
                    <a:pt x="36972" y="8427"/>
                  </a:lnTo>
                  <a:lnTo>
                    <a:pt x="34295" y="6141"/>
                  </a:lnTo>
                  <a:lnTo>
                    <a:pt x="30747" y="4462"/>
                  </a:lnTo>
                  <a:lnTo>
                    <a:pt x="28159" y="1962"/>
                  </a:lnTo>
                  <a:lnTo>
                    <a:pt x="26037" y="194"/>
                  </a:lnTo>
                  <a:lnTo>
                    <a:pt x="23196" y="825"/>
                  </a:lnTo>
                  <a:cubicBezTo>
                    <a:pt x="23196" y="825"/>
                    <a:pt x="23017" y="0"/>
                    <a:pt x="220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573;p68">
              <a:extLst>
                <a:ext uri="{FF2B5EF4-FFF2-40B4-BE49-F238E27FC236}">
                  <a16:creationId xmlns:a16="http://schemas.microsoft.com/office/drawing/2014/main" id="{4060AF0B-D6E1-4892-875D-2A6458712671}"/>
                </a:ext>
              </a:extLst>
            </p:cNvPr>
            <p:cNvSpPr/>
            <p:nvPr/>
          </p:nvSpPr>
          <p:spPr>
            <a:xfrm>
              <a:off x="238125" y="1071925"/>
              <a:ext cx="2568675" cy="3902025"/>
            </a:xfrm>
            <a:custGeom>
              <a:avLst/>
              <a:gdLst/>
              <a:ahLst/>
              <a:cxnLst/>
              <a:rect l="l" t="t" r="r" b="b"/>
              <a:pathLst>
                <a:path w="102747" h="156081" extrusionOk="0">
                  <a:moveTo>
                    <a:pt x="61468" y="29836"/>
                  </a:moveTo>
                  <a:cubicBezTo>
                    <a:pt x="61506" y="29899"/>
                    <a:pt x="61519" y="29962"/>
                    <a:pt x="61506" y="30025"/>
                  </a:cubicBezTo>
                  <a:lnTo>
                    <a:pt x="61342" y="29899"/>
                  </a:lnTo>
                  <a:lnTo>
                    <a:pt x="61468" y="29836"/>
                  </a:lnTo>
                  <a:close/>
                  <a:moveTo>
                    <a:pt x="101181" y="102504"/>
                  </a:moveTo>
                  <a:lnTo>
                    <a:pt x="101282" y="102542"/>
                  </a:lnTo>
                  <a:lnTo>
                    <a:pt x="101193" y="102718"/>
                  </a:lnTo>
                  <a:cubicBezTo>
                    <a:pt x="101155" y="102655"/>
                    <a:pt x="101143" y="102567"/>
                    <a:pt x="101181" y="102504"/>
                  </a:cubicBezTo>
                  <a:close/>
                  <a:moveTo>
                    <a:pt x="22159" y="618"/>
                  </a:moveTo>
                  <a:cubicBezTo>
                    <a:pt x="22328" y="618"/>
                    <a:pt x="22461" y="648"/>
                    <a:pt x="22565" y="692"/>
                  </a:cubicBezTo>
                  <a:cubicBezTo>
                    <a:pt x="22779" y="781"/>
                    <a:pt x="22943" y="970"/>
                    <a:pt x="23019" y="1198"/>
                  </a:cubicBezTo>
                  <a:lnTo>
                    <a:pt x="23385" y="1437"/>
                  </a:lnTo>
                  <a:lnTo>
                    <a:pt x="26075" y="844"/>
                  </a:lnTo>
                  <a:lnTo>
                    <a:pt x="28057" y="2498"/>
                  </a:lnTo>
                  <a:lnTo>
                    <a:pt x="30658" y="4998"/>
                  </a:lnTo>
                  <a:lnTo>
                    <a:pt x="34257" y="6716"/>
                  </a:lnTo>
                  <a:lnTo>
                    <a:pt x="36909" y="8976"/>
                  </a:lnTo>
                  <a:lnTo>
                    <a:pt x="37048" y="9052"/>
                  </a:lnTo>
                  <a:lnTo>
                    <a:pt x="39093" y="9481"/>
                  </a:lnTo>
                  <a:lnTo>
                    <a:pt x="39207" y="9481"/>
                  </a:lnTo>
                  <a:lnTo>
                    <a:pt x="42679" y="9052"/>
                  </a:lnTo>
                  <a:lnTo>
                    <a:pt x="43879" y="9430"/>
                  </a:lnTo>
                  <a:lnTo>
                    <a:pt x="44624" y="11678"/>
                  </a:lnTo>
                  <a:lnTo>
                    <a:pt x="44978" y="11893"/>
                  </a:lnTo>
                  <a:lnTo>
                    <a:pt x="46657" y="11590"/>
                  </a:lnTo>
                  <a:lnTo>
                    <a:pt x="47541" y="12208"/>
                  </a:lnTo>
                  <a:lnTo>
                    <a:pt x="50685" y="15125"/>
                  </a:lnTo>
                  <a:cubicBezTo>
                    <a:pt x="50698" y="15302"/>
                    <a:pt x="50710" y="15668"/>
                    <a:pt x="50761" y="16464"/>
                  </a:cubicBezTo>
                  <a:cubicBezTo>
                    <a:pt x="50761" y="16830"/>
                    <a:pt x="50937" y="17183"/>
                    <a:pt x="51253" y="17385"/>
                  </a:cubicBezTo>
                  <a:cubicBezTo>
                    <a:pt x="51517" y="17561"/>
                    <a:pt x="51851" y="17620"/>
                    <a:pt x="52180" y="17620"/>
                  </a:cubicBezTo>
                  <a:cubicBezTo>
                    <a:pt x="52561" y="17620"/>
                    <a:pt x="52935" y="17541"/>
                    <a:pt x="53185" y="17474"/>
                  </a:cubicBezTo>
                  <a:lnTo>
                    <a:pt x="54094" y="19507"/>
                  </a:lnTo>
                  <a:lnTo>
                    <a:pt x="54637" y="19557"/>
                  </a:lnTo>
                  <a:lnTo>
                    <a:pt x="55370" y="18497"/>
                  </a:lnTo>
                  <a:lnTo>
                    <a:pt x="55988" y="17322"/>
                  </a:lnTo>
                  <a:lnTo>
                    <a:pt x="57807" y="17322"/>
                  </a:lnTo>
                  <a:lnTo>
                    <a:pt x="59562" y="19784"/>
                  </a:lnTo>
                  <a:lnTo>
                    <a:pt x="60016" y="19848"/>
                  </a:lnTo>
                  <a:lnTo>
                    <a:pt x="61418" y="18762"/>
                  </a:lnTo>
                  <a:lnTo>
                    <a:pt x="62744" y="18875"/>
                  </a:lnTo>
                  <a:lnTo>
                    <a:pt x="62744" y="20403"/>
                  </a:lnTo>
                  <a:lnTo>
                    <a:pt x="63198" y="20681"/>
                  </a:lnTo>
                  <a:lnTo>
                    <a:pt x="66204" y="19103"/>
                  </a:lnTo>
                  <a:lnTo>
                    <a:pt x="66355" y="18875"/>
                  </a:lnTo>
                  <a:lnTo>
                    <a:pt x="66709" y="16451"/>
                  </a:lnTo>
                  <a:lnTo>
                    <a:pt x="66658" y="16224"/>
                  </a:lnTo>
                  <a:lnTo>
                    <a:pt x="65913" y="15150"/>
                  </a:lnTo>
                  <a:lnTo>
                    <a:pt x="67542" y="12650"/>
                  </a:lnTo>
                  <a:lnTo>
                    <a:pt x="69613" y="9961"/>
                  </a:lnTo>
                  <a:lnTo>
                    <a:pt x="69676" y="9771"/>
                  </a:lnTo>
                  <a:lnTo>
                    <a:pt x="69676" y="7877"/>
                  </a:lnTo>
                  <a:lnTo>
                    <a:pt x="71709" y="7877"/>
                  </a:lnTo>
                  <a:lnTo>
                    <a:pt x="72631" y="8004"/>
                  </a:lnTo>
                  <a:lnTo>
                    <a:pt x="72984" y="8180"/>
                  </a:lnTo>
                  <a:lnTo>
                    <a:pt x="71570" y="9493"/>
                  </a:lnTo>
                  <a:lnTo>
                    <a:pt x="70636" y="9872"/>
                  </a:lnTo>
                  <a:lnTo>
                    <a:pt x="70472" y="10024"/>
                  </a:lnTo>
                  <a:lnTo>
                    <a:pt x="68413" y="14469"/>
                  </a:lnTo>
                  <a:lnTo>
                    <a:pt x="67290" y="15693"/>
                  </a:lnTo>
                  <a:lnTo>
                    <a:pt x="67226" y="16034"/>
                  </a:lnTo>
                  <a:lnTo>
                    <a:pt x="68274" y="18408"/>
                  </a:lnTo>
                  <a:lnTo>
                    <a:pt x="68780" y="18509"/>
                  </a:lnTo>
                  <a:lnTo>
                    <a:pt x="69108" y="18206"/>
                  </a:lnTo>
                  <a:lnTo>
                    <a:pt x="69108" y="18206"/>
                  </a:lnTo>
                  <a:lnTo>
                    <a:pt x="69045" y="18522"/>
                  </a:lnTo>
                  <a:lnTo>
                    <a:pt x="69045" y="21035"/>
                  </a:lnTo>
                  <a:lnTo>
                    <a:pt x="69537" y="21287"/>
                  </a:lnTo>
                  <a:lnTo>
                    <a:pt x="70686" y="20504"/>
                  </a:lnTo>
                  <a:lnTo>
                    <a:pt x="72315" y="19254"/>
                  </a:lnTo>
                  <a:lnTo>
                    <a:pt x="73262" y="17474"/>
                  </a:lnTo>
                  <a:lnTo>
                    <a:pt x="74525" y="18534"/>
                  </a:lnTo>
                  <a:lnTo>
                    <a:pt x="74929" y="20050"/>
                  </a:lnTo>
                  <a:lnTo>
                    <a:pt x="73982" y="21742"/>
                  </a:lnTo>
                  <a:lnTo>
                    <a:pt x="73805" y="23636"/>
                  </a:lnTo>
                  <a:lnTo>
                    <a:pt x="70699" y="23636"/>
                  </a:lnTo>
                  <a:lnTo>
                    <a:pt x="69752" y="23863"/>
                  </a:lnTo>
                  <a:lnTo>
                    <a:pt x="69613" y="23951"/>
                  </a:lnTo>
                  <a:lnTo>
                    <a:pt x="68350" y="25227"/>
                  </a:lnTo>
                  <a:lnTo>
                    <a:pt x="66797" y="26704"/>
                  </a:lnTo>
                  <a:cubicBezTo>
                    <a:pt x="66721" y="26755"/>
                    <a:pt x="66368" y="26982"/>
                    <a:pt x="64701" y="27954"/>
                  </a:cubicBezTo>
                  <a:lnTo>
                    <a:pt x="64171" y="28270"/>
                  </a:lnTo>
                  <a:lnTo>
                    <a:pt x="63779" y="28510"/>
                  </a:lnTo>
                  <a:cubicBezTo>
                    <a:pt x="63602" y="28535"/>
                    <a:pt x="63299" y="28674"/>
                    <a:pt x="62668" y="28990"/>
                  </a:cubicBezTo>
                  <a:cubicBezTo>
                    <a:pt x="61443" y="29608"/>
                    <a:pt x="61216" y="29684"/>
                    <a:pt x="61178" y="29684"/>
                  </a:cubicBezTo>
                  <a:lnTo>
                    <a:pt x="61178" y="29785"/>
                  </a:lnTo>
                  <a:lnTo>
                    <a:pt x="61039" y="29684"/>
                  </a:lnTo>
                  <a:cubicBezTo>
                    <a:pt x="60938" y="29747"/>
                    <a:pt x="60875" y="29861"/>
                    <a:pt x="60862" y="29974"/>
                  </a:cubicBezTo>
                  <a:lnTo>
                    <a:pt x="60079" y="31868"/>
                  </a:lnTo>
                  <a:lnTo>
                    <a:pt x="59663" y="34381"/>
                  </a:lnTo>
                  <a:lnTo>
                    <a:pt x="59663" y="34457"/>
                  </a:lnTo>
                  <a:lnTo>
                    <a:pt x="59890" y="37222"/>
                  </a:lnTo>
                  <a:lnTo>
                    <a:pt x="60206" y="37500"/>
                  </a:lnTo>
                  <a:lnTo>
                    <a:pt x="61115" y="37500"/>
                  </a:lnTo>
                  <a:lnTo>
                    <a:pt x="62075" y="38321"/>
                  </a:lnTo>
                  <a:lnTo>
                    <a:pt x="64360" y="39685"/>
                  </a:lnTo>
                  <a:lnTo>
                    <a:pt x="66317" y="40669"/>
                  </a:lnTo>
                  <a:lnTo>
                    <a:pt x="65736" y="43195"/>
                  </a:lnTo>
                  <a:lnTo>
                    <a:pt x="65800" y="43460"/>
                  </a:lnTo>
                  <a:lnTo>
                    <a:pt x="67214" y="45278"/>
                  </a:lnTo>
                  <a:lnTo>
                    <a:pt x="67605" y="45354"/>
                  </a:lnTo>
                  <a:lnTo>
                    <a:pt x="68868" y="44723"/>
                  </a:lnTo>
                  <a:lnTo>
                    <a:pt x="69045" y="44445"/>
                  </a:lnTo>
                  <a:lnTo>
                    <a:pt x="69045" y="41516"/>
                  </a:lnTo>
                  <a:lnTo>
                    <a:pt x="70800" y="40884"/>
                  </a:lnTo>
                  <a:lnTo>
                    <a:pt x="73035" y="39028"/>
                  </a:lnTo>
                  <a:lnTo>
                    <a:pt x="73136" y="38750"/>
                  </a:lnTo>
                  <a:lnTo>
                    <a:pt x="72909" y="36414"/>
                  </a:lnTo>
                  <a:lnTo>
                    <a:pt x="72858" y="36275"/>
                  </a:lnTo>
                  <a:lnTo>
                    <a:pt x="72201" y="35253"/>
                  </a:lnTo>
                  <a:lnTo>
                    <a:pt x="73376" y="34015"/>
                  </a:lnTo>
                  <a:lnTo>
                    <a:pt x="73464" y="33800"/>
                  </a:lnTo>
                  <a:lnTo>
                    <a:pt x="73527" y="31250"/>
                  </a:lnTo>
                  <a:lnTo>
                    <a:pt x="74095" y="31199"/>
                  </a:lnTo>
                  <a:lnTo>
                    <a:pt x="76798" y="31199"/>
                  </a:lnTo>
                  <a:lnTo>
                    <a:pt x="77808" y="32247"/>
                  </a:lnTo>
                  <a:lnTo>
                    <a:pt x="77947" y="32323"/>
                  </a:lnTo>
                  <a:lnTo>
                    <a:pt x="79298" y="32702"/>
                  </a:lnTo>
                  <a:lnTo>
                    <a:pt x="78704" y="33813"/>
                  </a:lnTo>
                  <a:lnTo>
                    <a:pt x="78666" y="34015"/>
                  </a:lnTo>
                  <a:lnTo>
                    <a:pt x="78982" y="36061"/>
                  </a:lnTo>
                  <a:lnTo>
                    <a:pt x="79235" y="36326"/>
                  </a:lnTo>
                  <a:lnTo>
                    <a:pt x="81129" y="36730"/>
                  </a:lnTo>
                  <a:lnTo>
                    <a:pt x="81419" y="36629"/>
                  </a:lnTo>
                  <a:lnTo>
                    <a:pt x="82998" y="34861"/>
                  </a:lnTo>
                  <a:lnTo>
                    <a:pt x="83402" y="38523"/>
                  </a:lnTo>
                  <a:lnTo>
                    <a:pt x="83793" y="40657"/>
                  </a:lnTo>
                  <a:lnTo>
                    <a:pt x="83894" y="40834"/>
                  </a:lnTo>
                  <a:lnTo>
                    <a:pt x="85902" y="42715"/>
                  </a:lnTo>
                  <a:cubicBezTo>
                    <a:pt x="86558" y="43864"/>
                    <a:pt x="87253" y="45127"/>
                    <a:pt x="87455" y="45569"/>
                  </a:cubicBezTo>
                  <a:cubicBezTo>
                    <a:pt x="87152" y="45821"/>
                    <a:pt x="86369" y="46415"/>
                    <a:pt x="85687" y="46932"/>
                  </a:cubicBezTo>
                  <a:lnTo>
                    <a:pt x="83162" y="48385"/>
                  </a:lnTo>
                  <a:lnTo>
                    <a:pt x="81028" y="48220"/>
                  </a:lnTo>
                  <a:lnTo>
                    <a:pt x="78654" y="48220"/>
                  </a:lnTo>
                  <a:lnTo>
                    <a:pt x="78515" y="48258"/>
                  </a:lnTo>
                  <a:lnTo>
                    <a:pt x="76065" y="49521"/>
                  </a:lnTo>
                  <a:lnTo>
                    <a:pt x="76343" y="50089"/>
                  </a:lnTo>
                  <a:lnTo>
                    <a:pt x="77934" y="49369"/>
                  </a:lnTo>
                  <a:lnTo>
                    <a:pt x="78502" y="49685"/>
                  </a:lnTo>
                  <a:lnTo>
                    <a:pt x="78502" y="50834"/>
                  </a:lnTo>
                  <a:lnTo>
                    <a:pt x="79235" y="52539"/>
                  </a:lnTo>
                  <a:lnTo>
                    <a:pt x="79550" y="52728"/>
                  </a:lnTo>
                  <a:lnTo>
                    <a:pt x="82556" y="52514"/>
                  </a:lnTo>
                  <a:lnTo>
                    <a:pt x="82934" y="52930"/>
                  </a:lnTo>
                  <a:lnTo>
                    <a:pt x="79828" y="54231"/>
                  </a:lnTo>
                  <a:lnTo>
                    <a:pt x="78048" y="55355"/>
                  </a:lnTo>
                  <a:lnTo>
                    <a:pt x="77113" y="53890"/>
                  </a:lnTo>
                  <a:lnTo>
                    <a:pt x="76671" y="53802"/>
                  </a:lnTo>
                  <a:lnTo>
                    <a:pt x="74146" y="55456"/>
                  </a:lnTo>
                  <a:lnTo>
                    <a:pt x="74032" y="55607"/>
                  </a:lnTo>
                  <a:lnTo>
                    <a:pt x="73237" y="57691"/>
                  </a:lnTo>
                  <a:lnTo>
                    <a:pt x="71797" y="57691"/>
                  </a:lnTo>
                  <a:lnTo>
                    <a:pt x="71583" y="57779"/>
                  </a:lnTo>
                  <a:lnTo>
                    <a:pt x="68982" y="60330"/>
                  </a:lnTo>
                  <a:lnTo>
                    <a:pt x="68136" y="62426"/>
                  </a:lnTo>
                  <a:lnTo>
                    <a:pt x="66671" y="64888"/>
                  </a:lnTo>
                  <a:lnTo>
                    <a:pt x="63741" y="66908"/>
                  </a:lnTo>
                  <a:lnTo>
                    <a:pt x="63640" y="67009"/>
                  </a:lnTo>
                  <a:lnTo>
                    <a:pt x="62618" y="68916"/>
                  </a:lnTo>
                  <a:lnTo>
                    <a:pt x="62580" y="69068"/>
                  </a:lnTo>
                  <a:lnTo>
                    <a:pt x="62731" y="72767"/>
                  </a:lnTo>
                  <a:lnTo>
                    <a:pt x="62491" y="74043"/>
                  </a:lnTo>
                  <a:lnTo>
                    <a:pt x="61620" y="72717"/>
                  </a:lnTo>
                  <a:lnTo>
                    <a:pt x="61393" y="70823"/>
                  </a:lnTo>
                  <a:lnTo>
                    <a:pt x="61178" y="70558"/>
                  </a:lnTo>
                  <a:lnTo>
                    <a:pt x="58413" y="69686"/>
                  </a:lnTo>
                  <a:lnTo>
                    <a:pt x="56190" y="69674"/>
                  </a:lnTo>
                  <a:lnTo>
                    <a:pt x="55913" y="69838"/>
                  </a:lnTo>
                  <a:lnTo>
                    <a:pt x="55471" y="70684"/>
                  </a:lnTo>
                  <a:lnTo>
                    <a:pt x="54423" y="69838"/>
                  </a:lnTo>
                  <a:lnTo>
                    <a:pt x="54183" y="69762"/>
                  </a:lnTo>
                  <a:lnTo>
                    <a:pt x="51266" y="70166"/>
                  </a:lnTo>
                  <a:lnTo>
                    <a:pt x="51114" y="70229"/>
                  </a:lnTo>
                  <a:lnTo>
                    <a:pt x="48362" y="72287"/>
                  </a:lnTo>
                  <a:lnTo>
                    <a:pt x="48248" y="72452"/>
                  </a:lnTo>
                  <a:lnTo>
                    <a:pt x="47377" y="75381"/>
                  </a:lnTo>
                  <a:lnTo>
                    <a:pt x="47377" y="75507"/>
                  </a:lnTo>
                  <a:lnTo>
                    <a:pt x="47768" y="79093"/>
                  </a:lnTo>
                  <a:lnTo>
                    <a:pt x="47819" y="79245"/>
                  </a:lnTo>
                  <a:lnTo>
                    <a:pt x="49801" y="81934"/>
                  </a:lnTo>
                  <a:lnTo>
                    <a:pt x="50155" y="82048"/>
                  </a:lnTo>
                  <a:lnTo>
                    <a:pt x="52832" y="81101"/>
                  </a:lnTo>
                  <a:lnTo>
                    <a:pt x="52996" y="80962"/>
                  </a:lnTo>
                  <a:lnTo>
                    <a:pt x="54082" y="79144"/>
                  </a:lnTo>
                  <a:lnTo>
                    <a:pt x="56304" y="79144"/>
                  </a:lnTo>
                  <a:lnTo>
                    <a:pt x="56203" y="79876"/>
                  </a:lnTo>
                  <a:lnTo>
                    <a:pt x="55496" y="81240"/>
                  </a:lnTo>
                  <a:lnTo>
                    <a:pt x="54789" y="83210"/>
                  </a:lnTo>
                  <a:lnTo>
                    <a:pt x="55054" y="83639"/>
                  </a:lnTo>
                  <a:lnTo>
                    <a:pt x="57516" y="83930"/>
                  </a:lnTo>
                  <a:lnTo>
                    <a:pt x="59095" y="84460"/>
                  </a:lnTo>
                  <a:lnTo>
                    <a:pt x="58413" y="86202"/>
                  </a:lnTo>
                  <a:lnTo>
                    <a:pt x="58425" y="86455"/>
                  </a:lnTo>
                  <a:lnTo>
                    <a:pt x="59688" y="89056"/>
                  </a:lnTo>
                  <a:lnTo>
                    <a:pt x="59840" y="89195"/>
                  </a:lnTo>
                  <a:lnTo>
                    <a:pt x="61569" y="90066"/>
                  </a:lnTo>
                  <a:lnTo>
                    <a:pt x="61809" y="90079"/>
                  </a:lnTo>
                  <a:lnTo>
                    <a:pt x="63388" y="89586"/>
                  </a:lnTo>
                  <a:lnTo>
                    <a:pt x="64827" y="90735"/>
                  </a:lnTo>
                  <a:lnTo>
                    <a:pt x="65320" y="90597"/>
                  </a:lnTo>
                  <a:cubicBezTo>
                    <a:pt x="65345" y="90546"/>
                    <a:pt x="65749" y="89397"/>
                    <a:pt x="65863" y="88980"/>
                  </a:cubicBezTo>
                  <a:cubicBezTo>
                    <a:pt x="66166" y="88766"/>
                    <a:pt x="67656" y="88261"/>
                    <a:pt x="68944" y="87882"/>
                  </a:cubicBezTo>
                  <a:lnTo>
                    <a:pt x="71696" y="87806"/>
                  </a:lnTo>
                  <a:lnTo>
                    <a:pt x="74222" y="88437"/>
                  </a:lnTo>
                  <a:lnTo>
                    <a:pt x="76596" y="88665"/>
                  </a:lnTo>
                  <a:lnTo>
                    <a:pt x="78553" y="89788"/>
                  </a:lnTo>
                  <a:lnTo>
                    <a:pt x="80813" y="91973"/>
                  </a:lnTo>
                  <a:lnTo>
                    <a:pt x="81002" y="92061"/>
                  </a:lnTo>
                  <a:lnTo>
                    <a:pt x="83174" y="92289"/>
                  </a:lnTo>
                  <a:lnTo>
                    <a:pt x="86432" y="93362"/>
                  </a:lnTo>
                  <a:lnTo>
                    <a:pt x="87846" y="95370"/>
                  </a:lnTo>
                  <a:lnTo>
                    <a:pt x="89021" y="98097"/>
                  </a:lnTo>
                  <a:lnTo>
                    <a:pt x="89185" y="98274"/>
                  </a:lnTo>
                  <a:lnTo>
                    <a:pt x="91470" y="99221"/>
                  </a:lnTo>
                  <a:lnTo>
                    <a:pt x="93529" y="100016"/>
                  </a:lnTo>
                  <a:lnTo>
                    <a:pt x="95448" y="100345"/>
                  </a:lnTo>
                  <a:lnTo>
                    <a:pt x="98655" y="101595"/>
                  </a:lnTo>
                  <a:cubicBezTo>
                    <a:pt x="100625" y="102365"/>
                    <a:pt x="101092" y="102655"/>
                    <a:pt x="101193" y="102731"/>
                  </a:cubicBezTo>
                  <a:lnTo>
                    <a:pt x="101168" y="102782"/>
                  </a:lnTo>
                  <a:lnTo>
                    <a:pt x="102115" y="104524"/>
                  </a:lnTo>
                  <a:lnTo>
                    <a:pt x="101130" y="106305"/>
                  </a:lnTo>
                  <a:lnTo>
                    <a:pt x="99312" y="108590"/>
                  </a:lnTo>
                  <a:lnTo>
                    <a:pt x="99249" y="108716"/>
                  </a:lnTo>
                  <a:lnTo>
                    <a:pt x="98857" y="110673"/>
                  </a:lnTo>
                  <a:lnTo>
                    <a:pt x="97986" y="113855"/>
                  </a:lnTo>
                  <a:lnTo>
                    <a:pt x="97456" y="117492"/>
                  </a:lnTo>
                  <a:lnTo>
                    <a:pt x="96256" y="118199"/>
                  </a:lnTo>
                  <a:lnTo>
                    <a:pt x="93541" y="119639"/>
                  </a:lnTo>
                  <a:lnTo>
                    <a:pt x="91016" y="121369"/>
                  </a:lnTo>
                  <a:lnTo>
                    <a:pt x="90889" y="121583"/>
                  </a:lnTo>
                  <a:lnTo>
                    <a:pt x="90422" y="124260"/>
                  </a:lnTo>
                  <a:lnTo>
                    <a:pt x="89096" y="126192"/>
                  </a:lnTo>
                  <a:lnTo>
                    <a:pt x="87682" y="128604"/>
                  </a:lnTo>
                  <a:lnTo>
                    <a:pt x="86205" y="130031"/>
                  </a:lnTo>
                  <a:lnTo>
                    <a:pt x="83679" y="129589"/>
                  </a:lnTo>
                  <a:lnTo>
                    <a:pt x="83313" y="129930"/>
                  </a:lnTo>
                  <a:lnTo>
                    <a:pt x="83389" y="130889"/>
                  </a:lnTo>
                  <a:lnTo>
                    <a:pt x="83553" y="132114"/>
                  </a:lnTo>
                  <a:lnTo>
                    <a:pt x="83553" y="134008"/>
                  </a:lnTo>
                  <a:lnTo>
                    <a:pt x="81886" y="134412"/>
                  </a:lnTo>
                  <a:lnTo>
                    <a:pt x="79992" y="134968"/>
                  </a:lnTo>
                  <a:lnTo>
                    <a:pt x="79765" y="135271"/>
                  </a:lnTo>
                  <a:lnTo>
                    <a:pt x="79765" y="135801"/>
                  </a:lnTo>
                  <a:lnTo>
                    <a:pt x="79702" y="137039"/>
                  </a:lnTo>
                  <a:lnTo>
                    <a:pt x="78616" y="136912"/>
                  </a:lnTo>
                  <a:lnTo>
                    <a:pt x="78262" y="137215"/>
                  </a:lnTo>
                  <a:lnTo>
                    <a:pt x="78187" y="138314"/>
                  </a:lnTo>
                  <a:lnTo>
                    <a:pt x="78212" y="138465"/>
                  </a:lnTo>
                  <a:lnTo>
                    <a:pt x="78730" y="139640"/>
                  </a:lnTo>
                  <a:lnTo>
                    <a:pt x="78376" y="141622"/>
                  </a:lnTo>
                  <a:lnTo>
                    <a:pt x="77694" y="142102"/>
                  </a:lnTo>
                  <a:lnTo>
                    <a:pt x="77593" y="142216"/>
                  </a:lnTo>
                  <a:lnTo>
                    <a:pt x="76722" y="143882"/>
                  </a:lnTo>
                  <a:lnTo>
                    <a:pt x="76823" y="144274"/>
                  </a:lnTo>
                  <a:lnTo>
                    <a:pt x="78300" y="145335"/>
                  </a:lnTo>
                  <a:lnTo>
                    <a:pt x="78060" y="146105"/>
                  </a:lnTo>
                  <a:cubicBezTo>
                    <a:pt x="77997" y="146181"/>
                    <a:pt x="77757" y="146484"/>
                    <a:pt x="76924" y="147481"/>
                  </a:cubicBezTo>
                  <a:cubicBezTo>
                    <a:pt x="76444" y="148062"/>
                    <a:pt x="76255" y="148592"/>
                    <a:pt x="76381" y="149059"/>
                  </a:cubicBezTo>
                  <a:cubicBezTo>
                    <a:pt x="76469" y="149388"/>
                    <a:pt x="76697" y="149678"/>
                    <a:pt x="77000" y="149842"/>
                  </a:cubicBezTo>
                  <a:lnTo>
                    <a:pt x="78136" y="152646"/>
                  </a:lnTo>
                  <a:lnTo>
                    <a:pt x="78275" y="152810"/>
                  </a:lnTo>
                  <a:lnTo>
                    <a:pt x="81167" y="154363"/>
                  </a:lnTo>
                  <a:lnTo>
                    <a:pt x="80245" y="155449"/>
                  </a:lnTo>
                  <a:lnTo>
                    <a:pt x="77492" y="155449"/>
                  </a:lnTo>
                  <a:lnTo>
                    <a:pt x="75889" y="154401"/>
                  </a:lnTo>
                  <a:lnTo>
                    <a:pt x="73628" y="151130"/>
                  </a:lnTo>
                  <a:lnTo>
                    <a:pt x="72429" y="147443"/>
                  </a:lnTo>
                  <a:lnTo>
                    <a:pt x="72113" y="145625"/>
                  </a:lnTo>
                  <a:lnTo>
                    <a:pt x="70825" y="143605"/>
                  </a:lnTo>
                  <a:lnTo>
                    <a:pt x="72568" y="139577"/>
                  </a:lnTo>
                  <a:lnTo>
                    <a:pt x="72454" y="139198"/>
                  </a:lnTo>
                  <a:lnTo>
                    <a:pt x="71242" y="138327"/>
                  </a:lnTo>
                  <a:lnTo>
                    <a:pt x="71014" y="135523"/>
                  </a:lnTo>
                  <a:lnTo>
                    <a:pt x="71090" y="133112"/>
                  </a:lnTo>
                  <a:lnTo>
                    <a:pt x="71873" y="129993"/>
                  </a:lnTo>
                  <a:lnTo>
                    <a:pt x="71886" y="129892"/>
                  </a:lnTo>
                  <a:lnTo>
                    <a:pt x="71722" y="127884"/>
                  </a:lnTo>
                  <a:lnTo>
                    <a:pt x="71962" y="123907"/>
                  </a:lnTo>
                  <a:lnTo>
                    <a:pt x="71722" y="120030"/>
                  </a:lnTo>
                  <a:lnTo>
                    <a:pt x="71242" y="115295"/>
                  </a:lnTo>
                  <a:lnTo>
                    <a:pt x="71191" y="115131"/>
                  </a:lnTo>
                  <a:lnTo>
                    <a:pt x="69929" y="113401"/>
                  </a:lnTo>
                  <a:lnTo>
                    <a:pt x="67921" y="112252"/>
                  </a:lnTo>
                  <a:lnTo>
                    <a:pt x="65837" y="109007"/>
                  </a:lnTo>
                  <a:lnTo>
                    <a:pt x="63678" y="105724"/>
                  </a:lnTo>
                  <a:lnTo>
                    <a:pt x="61367" y="103274"/>
                  </a:lnTo>
                  <a:lnTo>
                    <a:pt x="61772" y="102277"/>
                  </a:lnTo>
                  <a:lnTo>
                    <a:pt x="62024" y="100029"/>
                  </a:lnTo>
                  <a:lnTo>
                    <a:pt x="62782" y="97832"/>
                  </a:lnTo>
                  <a:lnTo>
                    <a:pt x="64246" y="96051"/>
                  </a:lnTo>
                  <a:lnTo>
                    <a:pt x="64322" y="95887"/>
                  </a:lnTo>
                  <a:lnTo>
                    <a:pt x="64638" y="92415"/>
                  </a:lnTo>
                  <a:lnTo>
                    <a:pt x="64562" y="92175"/>
                  </a:lnTo>
                  <a:lnTo>
                    <a:pt x="62971" y="90369"/>
                  </a:lnTo>
                  <a:lnTo>
                    <a:pt x="62529" y="90344"/>
                  </a:lnTo>
                  <a:lnTo>
                    <a:pt x="61431" y="91304"/>
                  </a:lnTo>
                  <a:lnTo>
                    <a:pt x="59145" y="90091"/>
                  </a:lnTo>
                  <a:lnTo>
                    <a:pt x="55799" y="86341"/>
                  </a:lnTo>
                  <a:lnTo>
                    <a:pt x="55622" y="86253"/>
                  </a:lnTo>
                  <a:lnTo>
                    <a:pt x="52781" y="85634"/>
                  </a:lnTo>
                  <a:lnTo>
                    <a:pt x="50243" y="83626"/>
                  </a:lnTo>
                  <a:lnTo>
                    <a:pt x="49877" y="83614"/>
                  </a:lnTo>
                  <a:lnTo>
                    <a:pt x="49157" y="84068"/>
                  </a:lnTo>
                  <a:lnTo>
                    <a:pt x="46430" y="82629"/>
                  </a:lnTo>
                  <a:lnTo>
                    <a:pt x="42566" y="81467"/>
                  </a:lnTo>
                  <a:lnTo>
                    <a:pt x="41051" y="79801"/>
                  </a:lnTo>
                  <a:lnTo>
                    <a:pt x="40899" y="77629"/>
                  </a:lnTo>
                  <a:lnTo>
                    <a:pt x="40861" y="77490"/>
                  </a:lnTo>
                  <a:lnTo>
                    <a:pt x="38803" y="73942"/>
                  </a:lnTo>
                  <a:lnTo>
                    <a:pt x="36606" y="71858"/>
                  </a:lnTo>
                  <a:lnTo>
                    <a:pt x="35760" y="68739"/>
                  </a:lnTo>
                  <a:lnTo>
                    <a:pt x="34282" y="66959"/>
                  </a:lnTo>
                  <a:lnTo>
                    <a:pt x="33727" y="67199"/>
                  </a:lnTo>
                  <a:lnTo>
                    <a:pt x="34358" y="71694"/>
                  </a:lnTo>
                  <a:lnTo>
                    <a:pt x="34421" y="71858"/>
                  </a:lnTo>
                  <a:lnTo>
                    <a:pt x="35873" y="73689"/>
                  </a:lnTo>
                  <a:lnTo>
                    <a:pt x="36240" y="75722"/>
                  </a:lnTo>
                  <a:lnTo>
                    <a:pt x="36240" y="75722"/>
                  </a:lnTo>
                  <a:lnTo>
                    <a:pt x="34484" y="73866"/>
                  </a:lnTo>
                  <a:lnTo>
                    <a:pt x="33070" y="68878"/>
                  </a:lnTo>
                  <a:lnTo>
                    <a:pt x="31808" y="65406"/>
                  </a:lnTo>
                  <a:lnTo>
                    <a:pt x="31694" y="65242"/>
                  </a:lnTo>
                  <a:lnTo>
                    <a:pt x="30014" y="64093"/>
                  </a:lnTo>
                  <a:lnTo>
                    <a:pt x="28360" y="61454"/>
                  </a:lnTo>
                  <a:lnTo>
                    <a:pt x="28045" y="57097"/>
                  </a:lnTo>
                  <a:lnTo>
                    <a:pt x="28512" y="52817"/>
                  </a:lnTo>
                  <a:lnTo>
                    <a:pt x="29749" y="50354"/>
                  </a:lnTo>
                  <a:lnTo>
                    <a:pt x="30014" y="47627"/>
                  </a:lnTo>
                  <a:lnTo>
                    <a:pt x="29989" y="47475"/>
                  </a:lnTo>
                  <a:lnTo>
                    <a:pt x="28310" y="43776"/>
                  </a:lnTo>
                  <a:lnTo>
                    <a:pt x="28449" y="42841"/>
                  </a:lnTo>
                  <a:lnTo>
                    <a:pt x="30419" y="44079"/>
                  </a:lnTo>
                  <a:lnTo>
                    <a:pt x="30873" y="43700"/>
                  </a:lnTo>
                  <a:lnTo>
                    <a:pt x="29623" y="40733"/>
                  </a:lnTo>
                  <a:lnTo>
                    <a:pt x="28916" y="36364"/>
                  </a:lnTo>
                  <a:lnTo>
                    <a:pt x="28411" y="36174"/>
                  </a:lnTo>
                  <a:lnTo>
                    <a:pt x="27300" y="37109"/>
                  </a:lnTo>
                  <a:lnTo>
                    <a:pt x="27211" y="37260"/>
                  </a:lnTo>
                  <a:lnTo>
                    <a:pt x="26517" y="39432"/>
                  </a:lnTo>
                  <a:lnTo>
                    <a:pt x="26100" y="38435"/>
                  </a:lnTo>
                  <a:lnTo>
                    <a:pt x="26630" y="36477"/>
                  </a:lnTo>
                  <a:lnTo>
                    <a:pt x="27262" y="33472"/>
                  </a:lnTo>
                  <a:lnTo>
                    <a:pt x="27262" y="33358"/>
                  </a:lnTo>
                  <a:lnTo>
                    <a:pt x="26555" y="29330"/>
                  </a:lnTo>
                  <a:lnTo>
                    <a:pt x="25027" y="26477"/>
                  </a:lnTo>
                  <a:lnTo>
                    <a:pt x="24901" y="26363"/>
                  </a:lnTo>
                  <a:cubicBezTo>
                    <a:pt x="21319" y="24236"/>
                    <a:pt x="20275" y="23768"/>
                    <a:pt x="19914" y="23768"/>
                  </a:cubicBezTo>
                  <a:cubicBezTo>
                    <a:pt x="19779" y="23768"/>
                    <a:pt x="19739" y="23832"/>
                    <a:pt x="19698" y="23901"/>
                  </a:cubicBezTo>
                  <a:cubicBezTo>
                    <a:pt x="19521" y="24040"/>
                    <a:pt x="18322" y="24444"/>
                    <a:pt x="17337" y="24747"/>
                  </a:cubicBezTo>
                  <a:lnTo>
                    <a:pt x="16112" y="24999"/>
                  </a:lnTo>
                  <a:lnTo>
                    <a:pt x="17299" y="22840"/>
                  </a:lnTo>
                  <a:lnTo>
                    <a:pt x="16832" y="22436"/>
                  </a:lnTo>
                  <a:lnTo>
                    <a:pt x="14370" y="24191"/>
                  </a:lnTo>
                  <a:lnTo>
                    <a:pt x="12362" y="25959"/>
                  </a:lnTo>
                  <a:lnTo>
                    <a:pt x="10127" y="28573"/>
                  </a:lnTo>
                  <a:lnTo>
                    <a:pt x="4394" y="30896"/>
                  </a:lnTo>
                  <a:lnTo>
                    <a:pt x="2134" y="31262"/>
                  </a:lnTo>
                  <a:lnTo>
                    <a:pt x="3132" y="30770"/>
                  </a:lnTo>
                  <a:cubicBezTo>
                    <a:pt x="8687" y="27702"/>
                    <a:pt x="8763" y="27399"/>
                    <a:pt x="8801" y="27247"/>
                  </a:cubicBezTo>
                  <a:cubicBezTo>
                    <a:pt x="8852" y="27058"/>
                    <a:pt x="9432" y="26224"/>
                    <a:pt x="9937" y="25555"/>
                  </a:cubicBezTo>
                  <a:lnTo>
                    <a:pt x="9887" y="25126"/>
                  </a:lnTo>
                  <a:lnTo>
                    <a:pt x="8018" y="23573"/>
                  </a:lnTo>
                  <a:lnTo>
                    <a:pt x="6882" y="22373"/>
                  </a:lnTo>
                  <a:lnTo>
                    <a:pt x="6389" y="20454"/>
                  </a:lnTo>
                  <a:lnTo>
                    <a:pt x="7702" y="18396"/>
                  </a:lnTo>
                  <a:lnTo>
                    <a:pt x="9584" y="16034"/>
                  </a:lnTo>
                  <a:lnTo>
                    <a:pt x="12425" y="15466"/>
                  </a:lnTo>
                  <a:lnTo>
                    <a:pt x="12602" y="15365"/>
                  </a:lnTo>
                  <a:lnTo>
                    <a:pt x="14256" y="13332"/>
                  </a:lnTo>
                  <a:lnTo>
                    <a:pt x="13991" y="12814"/>
                  </a:lnTo>
                  <a:lnTo>
                    <a:pt x="12059" y="12979"/>
                  </a:lnTo>
                  <a:lnTo>
                    <a:pt x="9761" y="12625"/>
                  </a:lnTo>
                  <a:lnTo>
                    <a:pt x="9761" y="11943"/>
                  </a:lnTo>
                  <a:lnTo>
                    <a:pt x="10405" y="10579"/>
                  </a:lnTo>
                  <a:lnTo>
                    <a:pt x="12753" y="9531"/>
                  </a:lnTo>
                  <a:lnTo>
                    <a:pt x="13347" y="9999"/>
                  </a:lnTo>
                  <a:lnTo>
                    <a:pt x="15582" y="10655"/>
                  </a:lnTo>
                  <a:lnTo>
                    <a:pt x="15986" y="10302"/>
                  </a:lnTo>
                  <a:lnTo>
                    <a:pt x="15733" y="8572"/>
                  </a:lnTo>
                  <a:lnTo>
                    <a:pt x="14799" y="5301"/>
                  </a:lnTo>
                  <a:lnTo>
                    <a:pt x="14799" y="4582"/>
                  </a:lnTo>
                  <a:lnTo>
                    <a:pt x="16996" y="3268"/>
                  </a:lnTo>
                  <a:cubicBezTo>
                    <a:pt x="17249" y="3167"/>
                    <a:pt x="17943" y="2814"/>
                    <a:pt x="20178" y="1387"/>
                  </a:cubicBezTo>
                  <a:cubicBezTo>
                    <a:pt x="21117" y="797"/>
                    <a:pt x="21746" y="618"/>
                    <a:pt x="22159" y="618"/>
                  </a:cubicBezTo>
                  <a:close/>
                  <a:moveTo>
                    <a:pt x="22164" y="0"/>
                  </a:moveTo>
                  <a:cubicBezTo>
                    <a:pt x="21532" y="0"/>
                    <a:pt x="20754" y="291"/>
                    <a:pt x="19837" y="869"/>
                  </a:cubicBezTo>
                  <a:cubicBezTo>
                    <a:pt x="17274" y="2498"/>
                    <a:pt x="16819" y="2675"/>
                    <a:pt x="16781" y="2688"/>
                  </a:cubicBezTo>
                  <a:lnTo>
                    <a:pt x="14332" y="4127"/>
                  </a:lnTo>
                  <a:lnTo>
                    <a:pt x="14180" y="4392"/>
                  </a:lnTo>
                  <a:lnTo>
                    <a:pt x="14180" y="5339"/>
                  </a:lnTo>
                  <a:lnTo>
                    <a:pt x="15127" y="8698"/>
                  </a:lnTo>
                  <a:lnTo>
                    <a:pt x="15291" y="9923"/>
                  </a:lnTo>
                  <a:lnTo>
                    <a:pt x="13688" y="9468"/>
                  </a:lnTo>
                  <a:lnTo>
                    <a:pt x="12993" y="8925"/>
                  </a:lnTo>
                  <a:lnTo>
                    <a:pt x="12665" y="8875"/>
                  </a:lnTo>
                  <a:lnTo>
                    <a:pt x="10051" y="10062"/>
                  </a:lnTo>
                  <a:lnTo>
                    <a:pt x="9887" y="10213"/>
                  </a:lnTo>
                  <a:lnTo>
                    <a:pt x="9155" y="11754"/>
                  </a:lnTo>
                  <a:lnTo>
                    <a:pt x="9129" y="12915"/>
                  </a:lnTo>
                  <a:lnTo>
                    <a:pt x="9395" y="13231"/>
                  </a:lnTo>
                  <a:lnTo>
                    <a:pt x="11983" y="13623"/>
                  </a:lnTo>
                  <a:lnTo>
                    <a:pt x="12059" y="13623"/>
                  </a:lnTo>
                  <a:lnTo>
                    <a:pt x="13284" y="13521"/>
                  </a:lnTo>
                  <a:lnTo>
                    <a:pt x="12185" y="14873"/>
                  </a:lnTo>
                  <a:lnTo>
                    <a:pt x="9344" y="15441"/>
                  </a:lnTo>
                  <a:lnTo>
                    <a:pt x="9155" y="15554"/>
                  </a:lnTo>
                  <a:lnTo>
                    <a:pt x="7185" y="18029"/>
                  </a:lnTo>
                  <a:lnTo>
                    <a:pt x="5771" y="20239"/>
                  </a:lnTo>
                  <a:lnTo>
                    <a:pt x="5733" y="20479"/>
                  </a:lnTo>
                  <a:lnTo>
                    <a:pt x="6288" y="22613"/>
                  </a:lnTo>
                  <a:lnTo>
                    <a:pt x="6364" y="22752"/>
                  </a:lnTo>
                  <a:lnTo>
                    <a:pt x="7576" y="24040"/>
                  </a:lnTo>
                  <a:lnTo>
                    <a:pt x="9243" y="25416"/>
                  </a:lnTo>
                  <a:cubicBezTo>
                    <a:pt x="8877" y="25909"/>
                    <a:pt x="8334" y="26679"/>
                    <a:pt x="8208" y="27032"/>
                  </a:cubicBezTo>
                  <a:cubicBezTo>
                    <a:pt x="7841" y="27386"/>
                    <a:pt x="4874" y="29091"/>
                    <a:pt x="2841" y="30214"/>
                  </a:cubicBezTo>
                  <a:lnTo>
                    <a:pt x="0" y="31629"/>
                  </a:lnTo>
                  <a:lnTo>
                    <a:pt x="189" y="32222"/>
                  </a:lnTo>
                  <a:lnTo>
                    <a:pt x="4533" y="31515"/>
                  </a:lnTo>
                  <a:lnTo>
                    <a:pt x="10430" y="29128"/>
                  </a:lnTo>
                  <a:lnTo>
                    <a:pt x="10556" y="29040"/>
                  </a:lnTo>
                  <a:lnTo>
                    <a:pt x="12804" y="26388"/>
                  </a:lnTo>
                  <a:lnTo>
                    <a:pt x="14748" y="24684"/>
                  </a:lnTo>
                  <a:lnTo>
                    <a:pt x="16087" y="23737"/>
                  </a:lnTo>
                  <a:lnTo>
                    <a:pt x="15241" y="25302"/>
                  </a:lnTo>
                  <a:lnTo>
                    <a:pt x="15582" y="25757"/>
                  </a:lnTo>
                  <a:lnTo>
                    <a:pt x="17488" y="25366"/>
                  </a:lnTo>
                  <a:cubicBezTo>
                    <a:pt x="19180" y="24861"/>
                    <a:pt x="19787" y="24595"/>
                    <a:pt x="20026" y="24431"/>
                  </a:cubicBezTo>
                  <a:cubicBezTo>
                    <a:pt x="20544" y="24595"/>
                    <a:pt x="22628" y="25757"/>
                    <a:pt x="24496" y="26868"/>
                  </a:cubicBezTo>
                  <a:lnTo>
                    <a:pt x="25936" y="29507"/>
                  </a:lnTo>
                  <a:lnTo>
                    <a:pt x="26618" y="33409"/>
                  </a:lnTo>
                  <a:lnTo>
                    <a:pt x="26012" y="36338"/>
                  </a:lnTo>
                  <a:lnTo>
                    <a:pt x="25456" y="38384"/>
                  </a:lnTo>
                  <a:lnTo>
                    <a:pt x="25469" y="38586"/>
                  </a:lnTo>
                  <a:lnTo>
                    <a:pt x="26264" y="40480"/>
                  </a:lnTo>
                  <a:lnTo>
                    <a:pt x="26858" y="40455"/>
                  </a:lnTo>
                  <a:lnTo>
                    <a:pt x="27767" y="37538"/>
                  </a:lnTo>
                  <a:lnTo>
                    <a:pt x="28373" y="37033"/>
                  </a:lnTo>
                  <a:lnTo>
                    <a:pt x="29004" y="40884"/>
                  </a:lnTo>
                  <a:lnTo>
                    <a:pt x="29888" y="43018"/>
                  </a:lnTo>
                  <a:lnTo>
                    <a:pt x="28360" y="42058"/>
                  </a:lnTo>
                  <a:lnTo>
                    <a:pt x="27893" y="42273"/>
                  </a:lnTo>
                  <a:lnTo>
                    <a:pt x="27653" y="43763"/>
                  </a:lnTo>
                  <a:lnTo>
                    <a:pt x="27678" y="43953"/>
                  </a:lnTo>
                  <a:lnTo>
                    <a:pt x="29383" y="47652"/>
                  </a:lnTo>
                  <a:lnTo>
                    <a:pt x="29156" y="50114"/>
                  </a:lnTo>
                  <a:lnTo>
                    <a:pt x="27918" y="52589"/>
                  </a:lnTo>
                  <a:lnTo>
                    <a:pt x="27413" y="57085"/>
                  </a:lnTo>
                  <a:lnTo>
                    <a:pt x="27729" y="61580"/>
                  </a:lnTo>
                  <a:lnTo>
                    <a:pt x="27779" y="61719"/>
                  </a:lnTo>
                  <a:lnTo>
                    <a:pt x="29522" y="64484"/>
                  </a:lnTo>
                  <a:lnTo>
                    <a:pt x="31252" y="65696"/>
                  </a:lnTo>
                  <a:lnTo>
                    <a:pt x="32464" y="69030"/>
                  </a:lnTo>
                  <a:lnTo>
                    <a:pt x="33891" y="74080"/>
                  </a:lnTo>
                  <a:lnTo>
                    <a:pt x="33967" y="74219"/>
                  </a:lnTo>
                  <a:lnTo>
                    <a:pt x="36505" y="76896"/>
                  </a:lnTo>
                  <a:lnTo>
                    <a:pt x="37048" y="76631"/>
                  </a:lnTo>
                  <a:lnTo>
                    <a:pt x="36467" y="73474"/>
                  </a:lnTo>
                  <a:lnTo>
                    <a:pt x="36404" y="73335"/>
                  </a:lnTo>
                  <a:lnTo>
                    <a:pt x="34964" y="71505"/>
                  </a:lnTo>
                  <a:lnTo>
                    <a:pt x="34484" y="68171"/>
                  </a:lnTo>
                  <a:lnTo>
                    <a:pt x="34484" y="68171"/>
                  </a:lnTo>
                  <a:lnTo>
                    <a:pt x="35166" y="68954"/>
                  </a:lnTo>
                  <a:lnTo>
                    <a:pt x="36012" y="72098"/>
                  </a:lnTo>
                  <a:lnTo>
                    <a:pt x="36101" y="72237"/>
                  </a:lnTo>
                  <a:lnTo>
                    <a:pt x="38273" y="74295"/>
                  </a:lnTo>
                  <a:lnTo>
                    <a:pt x="40268" y="77730"/>
                  </a:lnTo>
                  <a:lnTo>
                    <a:pt x="40419" y="79939"/>
                  </a:lnTo>
                  <a:lnTo>
                    <a:pt x="40508" y="80141"/>
                  </a:lnTo>
                  <a:lnTo>
                    <a:pt x="42162" y="81947"/>
                  </a:lnTo>
                  <a:lnTo>
                    <a:pt x="42301" y="82035"/>
                  </a:lnTo>
                  <a:lnTo>
                    <a:pt x="46202" y="83197"/>
                  </a:lnTo>
                  <a:lnTo>
                    <a:pt x="49043" y="84700"/>
                  </a:lnTo>
                  <a:lnTo>
                    <a:pt x="49359" y="84687"/>
                  </a:lnTo>
                  <a:lnTo>
                    <a:pt x="50028" y="84245"/>
                  </a:lnTo>
                  <a:lnTo>
                    <a:pt x="52453" y="86165"/>
                  </a:lnTo>
                  <a:lnTo>
                    <a:pt x="52592" y="86228"/>
                  </a:lnTo>
                  <a:lnTo>
                    <a:pt x="55407" y="86834"/>
                  </a:lnTo>
                  <a:lnTo>
                    <a:pt x="58716" y="90546"/>
                  </a:lnTo>
                  <a:lnTo>
                    <a:pt x="61330" y="91960"/>
                  </a:lnTo>
                  <a:lnTo>
                    <a:pt x="61683" y="91910"/>
                  </a:lnTo>
                  <a:lnTo>
                    <a:pt x="62706" y="91013"/>
                  </a:lnTo>
                  <a:lnTo>
                    <a:pt x="63994" y="92491"/>
                  </a:lnTo>
                  <a:lnTo>
                    <a:pt x="63691" y="95723"/>
                  </a:lnTo>
                  <a:lnTo>
                    <a:pt x="62251" y="97466"/>
                  </a:lnTo>
                  <a:lnTo>
                    <a:pt x="61405" y="99840"/>
                  </a:lnTo>
                  <a:lnTo>
                    <a:pt x="61165" y="102074"/>
                  </a:lnTo>
                  <a:lnTo>
                    <a:pt x="60711" y="103224"/>
                  </a:lnTo>
                  <a:lnTo>
                    <a:pt x="60774" y="103552"/>
                  </a:lnTo>
                  <a:lnTo>
                    <a:pt x="63186" y="106115"/>
                  </a:lnTo>
                  <a:lnTo>
                    <a:pt x="65320" y="109335"/>
                  </a:lnTo>
                  <a:lnTo>
                    <a:pt x="67441" y="112656"/>
                  </a:lnTo>
                  <a:lnTo>
                    <a:pt x="67555" y="112757"/>
                  </a:lnTo>
                  <a:lnTo>
                    <a:pt x="69461" y="113818"/>
                  </a:lnTo>
                  <a:lnTo>
                    <a:pt x="70623" y="115421"/>
                  </a:lnTo>
                  <a:lnTo>
                    <a:pt x="71090" y="120055"/>
                  </a:lnTo>
                  <a:lnTo>
                    <a:pt x="71330" y="123881"/>
                  </a:lnTo>
                  <a:lnTo>
                    <a:pt x="71090" y="127871"/>
                  </a:lnTo>
                  <a:lnTo>
                    <a:pt x="71254" y="129866"/>
                  </a:lnTo>
                  <a:lnTo>
                    <a:pt x="70472" y="132973"/>
                  </a:lnTo>
                  <a:lnTo>
                    <a:pt x="70383" y="135511"/>
                  </a:lnTo>
                  <a:lnTo>
                    <a:pt x="70623" y="138516"/>
                  </a:lnTo>
                  <a:lnTo>
                    <a:pt x="70749" y="138743"/>
                  </a:lnTo>
                  <a:lnTo>
                    <a:pt x="71886" y="139539"/>
                  </a:lnTo>
                  <a:lnTo>
                    <a:pt x="70168" y="143491"/>
                  </a:lnTo>
                  <a:lnTo>
                    <a:pt x="70194" y="143794"/>
                  </a:lnTo>
                  <a:lnTo>
                    <a:pt x="71507" y="145789"/>
                  </a:lnTo>
                  <a:lnTo>
                    <a:pt x="71823" y="147582"/>
                  </a:lnTo>
                  <a:lnTo>
                    <a:pt x="73035" y="151370"/>
                  </a:lnTo>
                  <a:lnTo>
                    <a:pt x="75409" y="154805"/>
                  </a:lnTo>
                  <a:lnTo>
                    <a:pt x="77227" y="156030"/>
                  </a:lnTo>
                  <a:lnTo>
                    <a:pt x="77391" y="156080"/>
                  </a:lnTo>
                  <a:lnTo>
                    <a:pt x="80396" y="156080"/>
                  </a:lnTo>
                  <a:lnTo>
                    <a:pt x="80624" y="155966"/>
                  </a:lnTo>
                  <a:lnTo>
                    <a:pt x="81886" y="154476"/>
                  </a:lnTo>
                  <a:lnTo>
                    <a:pt x="81798" y="153984"/>
                  </a:lnTo>
                  <a:lnTo>
                    <a:pt x="78666" y="152305"/>
                  </a:lnTo>
                  <a:lnTo>
                    <a:pt x="77530" y="149501"/>
                  </a:lnTo>
                  <a:lnTo>
                    <a:pt x="77353" y="149325"/>
                  </a:lnTo>
                  <a:cubicBezTo>
                    <a:pt x="77176" y="149249"/>
                    <a:pt x="77038" y="149097"/>
                    <a:pt x="76974" y="148908"/>
                  </a:cubicBezTo>
                  <a:cubicBezTo>
                    <a:pt x="76911" y="148643"/>
                    <a:pt x="77063" y="148289"/>
                    <a:pt x="77391" y="147885"/>
                  </a:cubicBezTo>
                  <a:cubicBezTo>
                    <a:pt x="78363" y="146723"/>
                    <a:pt x="78591" y="146458"/>
                    <a:pt x="78641" y="146332"/>
                  </a:cubicBezTo>
                  <a:lnTo>
                    <a:pt x="78957" y="145309"/>
                  </a:lnTo>
                  <a:lnTo>
                    <a:pt x="78831" y="144956"/>
                  </a:lnTo>
                  <a:lnTo>
                    <a:pt x="77404" y="143933"/>
                  </a:lnTo>
                  <a:lnTo>
                    <a:pt x="78111" y="142582"/>
                  </a:lnTo>
                  <a:lnTo>
                    <a:pt x="78831" y="142077"/>
                  </a:lnTo>
                  <a:lnTo>
                    <a:pt x="78957" y="141862"/>
                  </a:lnTo>
                  <a:lnTo>
                    <a:pt x="79361" y="139652"/>
                  </a:lnTo>
                  <a:lnTo>
                    <a:pt x="79336" y="139476"/>
                  </a:lnTo>
                  <a:lnTo>
                    <a:pt x="78818" y="138289"/>
                  </a:lnTo>
                  <a:lnTo>
                    <a:pt x="78869" y="137582"/>
                  </a:lnTo>
                  <a:lnTo>
                    <a:pt x="79954" y="137708"/>
                  </a:lnTo>
                  <a:lnTo>
                    <a:pt x="80308" y="137417"/>
                  </a:lnTo>
                  <a:lnTo>
                    <a:pt x="80384" y="135814"/>
                  </a:lnTo>
                  <a:lnTo>
                    <a:pt x="80384" y="135498"/>
                  </a:lnTo>
                  <a:lnTo>
                    <a:pt x="82038" y="135018"/>
                  </a:lnTo>
                  <a:lnTo>
                    <a:pt x="83932" y="134551"/>
                  </a:lnTo>
                  <a:lnTo>
                    <a:pt x="84172" y="134235"/>
                  </a:lnTo>
                  <a:lnTo>
                    <a:pt x="84172" y="132076"/>
                  </a:lnTo>
                  <a:lnTo>
                    <a:pt x="84020" y="130826"/>
                  </a:lnTo>
                  <a:lnTo>
                    <a:pt x="83970" y="130283"/>
                  </a:lnTo>
                  <a:lnTo>
                    <a:pt x="86243" y="130675"/>
                  </a:lnTo>
                  <a:lnTo>
                    <a:pt x="86521" y="130586"/>
                  </a:lnTo>
                  <a:lnTo>
                    <a:pt x="88137" y="129008"/>
                  </a:lnTo>
                  <a:lnTo>
                    <a:pt x="89614" y="126520"/>
                  </a:lnTo>
                  <a:lnTo>
                    <a:pt x="90965" y="124551"/>
                  </a:lnTo>
                  <a:lnTo>
                    <a:pt x="91470" y="121798"/>
                  </a:lnTo>
                  <a:lnTo>
                    <a:pt x="93857" y="120156"/>
                  </a:lnTo>
                  <a:lnTo>
                    <a:pt x="96546" y="118742"/>
                  </a:lnTo>
                  <a:lnTo>
                    <a:pt x="97897" y="117947"/>
                  </a:lnTo>
                  <a:lnTo>
                    <a:pt x="98049" y="117719"/>
                  </a:lnTo>
                  <a:lnTo>
                    <a:pt x="98592" y="113982"/>
                  </a:lnTo>
                  <a:lnTo>
                    <a:pt x="99463" y="110800"/>
                  </a:lnTo>
                  <a:lnTo>
                    <a:pt x="99842" y="108906"/>
                  </a:lnTo>
                  <a:lnTo>
                    <a:pt x="101648" y="106645"/>
                  </a:lnTo>
                  <a:lnTo>
                    <a:pt x="102746" y="104676"/>
                  </a:lnTo>
                  <a:lnTo>
                    <a:pt x="102746" y="104373"/>
                  </a:lnTo>
                  <a:lnTo>
                    <a:pt x="101799" y="102617"/>
                  </a:lnTo>
                  <a:cubicBezTo>
                    <a:pt x="101824" y="102352"/>
                    <a:pt x="101774" y="102125"/>
                    <a:pt x="98882" y="100989"/>
                  </a:cubicBezTo>
                  <a:lnTo>
                    <a:pt x="95650" y="99726"/>
                  </a:lnTo>
                  <a:lnTo>
                    <a:pt x="93718" y="99410"/>
                  </a:lnTo>
                  <a:lnTo>
                    <a:pt x="91710" y="98627"/>
                  </a:lnTo>
                  <a:lnTo>
                    <a:pt x="89551" y="97731"/>
                  </a:lnTo>
                  <a:lnTo>
                    <a:pt x="88415" y="95092"/>
                  </a:lnTo>
                  <a:lnTo>
                    <a:pt x="86887" y="92907"/>
                  </a:lnTo>
                  <a:lnTo>
                    <a:pt x="86735" y="92794"/>
                  </a:lnTo>
                  <a:lnTo>
                    <a:pt x="83338" y="91682"/>
                  </a:lnTo>
                  <a:lnTo>
                    <a:pt x="81179" y="91455"/>
                  </a:lnTo>
                  <a:lnTo>
                    <a:pt x="78970" y="89321"/>
                  </a:lnTo>
                  <a:lnTo>
                    <a:pt x="76861" y="88084"/>
                  </a:lnTo>
                  <a:lnTo>
                    <a:pt x="74335" y="87819"/>
                  </a:lnTo>
                  <a:lnTo>
                    <a:pt x="71810" y="87187"/>
                  </a:lnTo>
                  <a:lnTo>
                    <a:pt x="71722" y="87175"/>
                  </a:lnTo>
                  <a:lnTo>
                    <a:pt x="68881" y="87263"/>
                  </a:lnTo>
                  <a:lnTo>
                    <a:pt x="68792" y="87276"/>
                  </a:lnTo>
                  <a:cubicBezTo>
                    <a:pt x="65395" y="88273"/>
                    <a:pt x="65320" y="88576"/>
                    <a:pt x="65269" y="88753"/>
                  </a:cubicBezTo>
                  <a:cubicBezTo>
                    <a:pt x="65219" y="88942"/>
                    <a:pt x="65029" y="89523"/>
                    <a:pt x="64878" y="89965"/>
                  </a:cubicBezTo>
                  <a:lnTo>
                    <a:pt x="63640" y="88993"/>
                  </a:lnTo>
                  <a:lnTo>
                    <a:pt x="63350" y="88930"/>
                  </a:lnTo>
                  <a:lnTo>
                    <a:pt x="61734" y="89448"/>
                  </a:lnTo>
                  <a:lnTo>
                    <a:pt x="60218" y="88690"/>
                  </a:lnTo>
                  <a:lnTo>
                    <a:pt x="59057" y="86303"/>
                  </a:lnTo>
                  <a:lnTo>
                    <a:pt x="59802" y="84384"/>
                  </a:lnTo>
                  <a:lnTo>
                    <a:pt x="59600" y="83967"/>
                  </a:lnTo>
                  <a:lnTo>
                    <a:pt x="57655" y="83311"/>
                  </a:lnTo>
                  <a:lnTo>
                    <a:pt x="55521" y="83046"/>
                  </a:lnTo>
                  <a:lnTo>
                    <a:pt x="56077" y="81480"/>
                  </a:lnTo>
                  <a:lnTo>
                    <a:pt x="56796" y="80104"/>
                  </a:lnTo>
                  <a:lnTo>
                    <a:pt x="56986" y="78853"/>
                  </a:lnTo>
                  <a:lnTo>
                    <a:pt x="56670" y="78500"/>
                  </a:lnTo>
                  <a:lnTo>
                    <a:pt x="53905" y="78500"/>
                  </a:lnTo>
                  <a:lnTo>
                    <a:pt x="53640" y="78651"/>
                  </a:lnTo>
                  <a:lnTo>
                    <a:pt x="52516" y="80533"/>
                  </a:lnTo>
                  <a:lnTo>
                    <a:pt x="50155" y="81366"/>
                  </a:lnTo>
                  <a:lnTo>
                    <a:pt x="48374" y="78942"/>
                  </a:lnTo>
                  <a:lnTo>
                    <a:pt x="47995" y="75495"/>
                  </a:lnTo>
                  <a:lnTo>
                    <a:pt x="48816" y="72717"/>
                  </a:lnTo>
                  <a:lnTo>
                    <a:pt x="51443" y="70772"/>
                  </a:lnTo>
                  <a:lnTo>
                    <a:pt x="54132" y="70393"/>
                  </a:lnTo>
                  <a:lnTo>
                    <a:pt x="55370" y="71416"/>
                  </a:lnTo>
                  <a:lnTo>
                    <a:pt x="55849" y="71315"/>
                  </a:lnTo>
                  <a:lnTo>
                    <a:pt x="56392" y="70305"/>
                  </a:lnTo>
                  <a:lnTo>
                    <a:pt x="58286" y="70305"/>
                  </a:lnTo>
                  <a:lnTo>
                    <a:pt x="60799" y="71088"/>
                  </a:lnTo>
                  <a:lnTo>
                    <a:pt x="61014" y="72856"/>
                  </a:lnTo>
                  <a:lnTo>
                    <a:pt x="61064" y="72995"/>
                  </a:lnTo>
                  <a:lnTo>
                    <a:pt x="62403" y="75040"/>
                  </a:lnTo>
                  <a:lnTo>
                    <a:pt x="62971" y="74926"/>
                  </a:lnTo>
                  <a:lnTo>
                    <a:pt x="63363" y="72843"/>
                  </a:lnTo>
                  <a:lnTo>
                    <a:pt x="63363" y="72767"/>
                  </a:lnTo>
                  <a:lnTo>
                    <a:pt x="63211" y="69131"/>
                  </a:lnTo>
                  <a:lnTo>
                    <a:pt x="64158" y="67376"/>
                  </a:lnTo>
                  <a:lnTo>
                    <a:pt x="67087" y="65355"/>
                  </a:lnTo>
                  <a:lnTo>
                    <a:pt x="68704" y="62691"/>
                  </a:lnTo>
                  <a:lnTo>
                    <a:pt x="69461" y="60721"/>
                  </a:lnTo>
                  <a:lnTo>
                    <a:pt x="71924" y="58322"/>
                  </a:lnTo>
                  <a:lnTo>
                    <a:pt x="73452" y="58322"/>
                  </a:lnTo>
                  <a:lnTo>
                    <a:pt x="73755" y="58107"/>
                  </a:lnTo>
                  <a:lnTo>
                    <a:pt x="74575" y="55923"/>
                  </a:lnTo>
                  <a:lnTo>
                    <a:pt x="76747" y="54496"/>
                  </a:lnTo>
                  <a:lnTo>
                    <a:pt x="77682" y="55961"/>
                  </a:lnTo>
                  <a:lnTo>
                    <a:pt x="78124" y="56062"/>
                  </a:lnTo>
                  <a:lnTo>
                    <a:pt x="80119" y="54786"/>
                  </a:lnTo>
                  <a:lnTo>
                    <a:pt x="83591" y="53347"/>
                  </a:lnTo>
                  <a:lnTo>
                    <a:pt x="83705" y="52855"/>
                  </a:lnTo>
                  <a:lnTo>
                    <a:pt x="82909" y="51983"/>
                  </a:lnTo>
                  <a:lnTo>
                    <a:pt x="82657" y="51870"/>
                  </a:lnTo>
                  <a:lnTo>
                    <a:pt x="79715" y="52084"/>
                  </a:lnTo>
                  <a:lnTo>
                    <a:pt x="79134" y="50771"/>
                  </a:lnTo>
                  <a:lnTo>
                    <a:pt x="79134" y="49496"/>
                  </a:lnTo>
                  <a:lnTo>
                    <a:pt x="78970" y="49218"/>
                  </a:lnTo>
                  <a:lnTo>
                    <a:pt x="78528" y="48978"/>
                  </a:lnTo>
                  <a:lnTo>
                    <a:pt x="78742" y="48864"/>
                  </a:lnTo>
                  <a:lnTo>
                    <a:pt x="81002" y="48864"/>
                  </a:lnTo>
                  <a:lnTo>
                    <a:pt x="83212" y="49029"/>
                  </a:lnTo>
                  <a:lnTo>
                    <a:pt x="83389" y="48991"/>
                  </a:lnTo>
                  <a:lnTo>
                    <a:pt x="86028" y="47463"/>
                  </a:lnTo>
                  <a:cubicBezTo>
                    <a:pt x="87973" y="46023"/>
                    <a:pt x="88048" y="45910"/>
                    <a:pt x="88074" y="45847"/>
                  </a:cubicBezTo>
                  <a:cubicBezTo>
                    <a:pt x="88213" y="45657"/>
                    <a:pt x="88263" y="45569"/>
                    <a:pt x="86432" y="42362"/>
                  </a:cubicBezTo>
                  <a:lnTo>
                    <a:pt x="84399" y="40455"/>
                  </a:lnTo>
                  <a:lnTo>
                    <a:pt x="84033" y="38435"/>
                  </a:lnTo>
                  <a:lnTo>
                    <a:pt x="83553" y="34103"/>
                  </a:lnTo>
                  <a:lnTo>
                    <a:pt x="83010" y="33927"/>
                  </a:lnTo>
                  <a:lnTo>
                    <a:pt x="81078" y="36086"/>
                  </a:lnTo>
                  <a:lnTo>
                    <a:pt x="79576" y="35758"/>
                  </a:lnTo>
                  <a:lnTo>
                    <a:pt x="79310" y="34028"/>
                  </a:lnTo>
                  <a:lnTo>
                    <a:pt x="80055" y="32677"/>
                  </a:lnTo>
                  <a:lnTo>
                    <a:pt x="79866" y="32222"/>
                  </a:lnTo>
                  <a:lnTo>
                    <a:pt x="78212" y="31755"/>
                  </a:lnTo>
                  <a:lnTo>
                    <a:pt x="77164" y="30669"/>
                  </a:lnTo>
                  <a:lnTo>
                    <a:pt x="76937" y="30568"/>
                  </a:lnTo>
                  <a:lnTo>
                    <a:pt x="74070" y="30568"/>
                  </a:lnTo>
                  <a:lnTo>
                    <a:pt x="73199" y="30656"/>
                  </a:lnTo>
                  <a:lnTo>
                    <a:pt x="72921" y="30959"/>
                  </a:lnTo>
                  <a:lnTo>
                    <a:pt x="72845" y="33674"/>
                  </a:lnTo>
                  <a:lnTo>
                    <a:pt x="71583" y="35013"/>
                  </a:lnTo>
                  <a:lnTo>
                    <a:pt x="71545" y="35391"/>
                  </a:lnTo>
                  <a:lnTo>
                    <a:pt x="72290" y="36566"/>
                  </a:lnTo>
                  <a:lnTo>
                    <a:pt x="72492" y="38662"/>
                  </a:lnTo>
                  <a:lnTo>
                    <a:pt x="70535" y="40316"/>
                  </a:lnTo>
                  <a:lnTo>
                    <a:pt x="68615" y="40998"/>
                  </a:lnTo>
                  <a:lnTo>
                    <a:pt x="68401" y="41288"/>
                  </a:lnTo>
                  <a:lnTo>
                    <a:pt x="68401" y="44256"/>
                  </a:lnTo>
                  <a:lnTo>
                    <a:pt x="67555" y="44685"/>
                  </a:lnTo>
                  <a:lnTo>
                    <a:pt x="66380" y="43195"/>
                  </a:lnTo>
                  <a:lnTo>
                    <a:pt x="66974" y="40581"/>
                  </a:lnTo>
                  <a:lnTo>
                    <a:pt x="66822" y="40228"/>
                  </a:lnTo>
                  <a:lnTo>
                    <a:pt x="64676" y="39142"/>
                  </a:lnTo>
                  <a:lnTo>
                    <a:pt x="62453" y="37816"/>
                  </a:lnTo>
                  <a:lnTo>
                    <a:pt x="61443" y="36957"/>
                  </a:lnTo>
                  <a:lnTo>
                    <a:pt x="61241" y="36881"/>
                  </a:lnTo>
                  <a:lnTo>
                    <a:pt x="60509" y="36881"/>
                  </a:lnTo>
                  <a:lnTo>
                    <a:pt x="60307" y="34444"/>
                  </a:lnTo>
                  <a:lnTo>
                    <a:pt x="60686" y="32083"/>
                  </a:lnTo>
                  <a:lnTo>
                    <a:pt x="61456" y="30252"/>
                  </a:lnTo>
                  <a:cubicBezTo>
                    <a:pt x="61974" y="30050"/>
                    <a:pt x="62479" y="29823"/>
                    <a:pt x="62971" y="29558"/>
                  </a:cubicBezTo>
                  <a:cubicBezTo>
                    <a:pt x="63413" y="29330"/>
                    <a:pt x="63640" y="29229"/>
                    <a:pt x="63754" y="29179"/>
                  </a:cubicBezTo>
                  <a:cubicBezTo>
                    <a:pt x="63761" y="29180"/>
                    <a:pt x="63768" y="29180"/>
                    <a:pt x="63775" y="29180"/>
                  </a:cubicBezTo>
                  <a:cubicBezTo>
                    <a:pt x="63887" y="29180"/>
                    <a:pt x="64048" y="29086"/>
                    <a:pt x="64499" y="28813"/>
                  </a:cubicBezTo>
                  <a:lnTo>
                    <a:pt x="65029" y="28497"/>
                  </a:lnTo>
                  <a:cubicBezTo>
                    <a:pt x="66469" y="27638"/>
                    <a:pt x="66999" y="27323"/>
                    <a:pt x="67201" y="27171"/>
                  </a:cubicBezTo>
                  <a:lnTo>
                    <a:pt x="67214" y="27184"/>
                  </a:lnTo>
                  <a:lnTo>
                    <a:pt x="68792" y="25681"/>
                  </a:lnTo>
                  <a:lnTo>
                    <a:pt x="69992" y="24456"/>
                  </a:lnTo>
                  <a:lnTo>
                    <a:pt x="70737" y="24267"/>
                  </a:lnTo>
                  <a:lnTo>
                    <a:pt x="74083" y="24267"/>
                  </a:lnTo>
                  <a:lnTo>
                    <a:pt x="74399" y="23977"/>
                  </a:lnTo>
                  <a:lnTo>
                    <a:pt x="74550" y="21994"/>
                  </a:lnTo>
                  <a:lnTo>
                    <a:pt x="75548" y="20252"/>
                  </a:lnTo>
                  <a:lnTo>
                    <a:pt x="75573" y="20012"/>
                  </a:lnTo>
                  <a:lnTo>
                    <a:pt x="75106" y="18269"/>
                  </a:lnTo>
                  <a:lnTo>
                    <a:pt x="75005" y="18118"/>
                  </a:lnTo>
                  <a:lnTo>
                    <a:pt x="73363" y="16741"/>
                  </a:lnTo>
                  <a:lnTo>
                    <a:pt x="72883" y="16830"/>
                  </a:lnTo>
                  <a:lnTo>
                    <a:pt x="71873" y="18800"/>
                  </a:lnTo>
                  <a:lnTo>
                    <a:pt x="70320" y="19999"/>
                  </a:lnTo>
                  <a:lnTo>
                    <a:pt x="69676" y="20441"/>
                  </a:lnTo>
                  <a:lnTo>
                    <a:pt x="69676" y="18623"/>
                  </a:lnTo>
                  <a:lnTo>
                    <a:pt x="69929" y="17385"/>
                  </a:lnTo>
                  <a:lnTo>
                    <a:pt x="69411" y="17082"/>
                  </a:lnTo>
                  <a:lnTo>
                    <a:pt x="68691" y="17739"/>
                  </a:lnTo>
                  <a:lnTo>
                    <a:pt x="67896" y="15959"/>
                  </a:lnTo>
                  <a:lnTo>
                    <a:pt x="68918" y="14860"/>
                  </a:lnTo>
                  <a:lnTo>
                    <a:pt x="71002" y="10403"/>
                  </a:lnTo>
                  <a:lnTo>
                    <a:pt x="71873" y="10049"/>
                  </a:lnTo>
                  <a:lnTo>
                    <a:pt x="73767" y="8332"/>
                  </a:lnTo>
                  <a:lnTo>
                    <a:pt x="73691" y="7827"/>
                  </a:lnTo>
                  <a:lnTo>
                    <a:pt x="72896" y="7410"/>
                  </a:lnTo>
                  <a:lnTo>
                    <a:pt x="71785" y="7233"/>
                  </a:lnTo>
                  <a:lnTo>
                    <a:pt x="69373" y="7233"/>
                  </a:lnTo>
                  <a:lnTo>
                    <a:pt x="69057" y="7549"/>
                  </a:lnTo>
                  <a:lnTo>
                    <a:pt x="69057" y="9658"/>
                  </a:lnTo>
                  <a:lnTo>
                    <a:pt x="67037" y="12284"/>
                  </a:lnTo>
                  <a:lnTo>
                    <a:pt x="65294" y="14986"/>
                  </a:lnTo>
                  <a:lnTo>
                    <a:pt x="65294" y="15340"/>
                  </a:lnTo>
                  <a:lnTo>
                    <a:pt x="66077" y="16476"/>
                  </a:lnTo>
                  <a:lnTo>
                    <a:pt x="65762" y="18623"/>
                  </a:lnTo>
                  <a:lnTo>
                    <a:pt x="63375" y="19885"/>
                  </a:lnTo>
                  <a:lnTo>
                    <a:pt x="63375" y="18585"/>
                  </a:lnTo>
                  <a:lnTo>
                    <a:pt x="63085" y="18269"/>
                  </a:lnTo>
                  <a:lnTo>
                    <a:pt x="61342" y="18118"/>
                  </a:lnTo>
                  <a:lnTo>
                    <a:pt x="61128" y="18181"/>
                  </a:lnTo>
                  <a:lnTo>
                    <a:pt x="59890" y="19153"/>
                  </a:lnTo>
                  <a:lnTo>
                    <a:pt x="58223" y="16830"/>
                  </a:lnTo>
                  <a:lnTo>
                    <a:pt x="57971" y="16703"/>
                  </a:lnTo>
                  <a:lnTo>
                    <a:pt x="55799" y="16703"/>
                  </a:lnTo>
                  <a:lnTo>
                    <a:pt x="55521" y="16868"/>
                  </a:lnTo>
                  <a:lnTo>
                    <a:pt x="54827" y="18168"/>
                  </a:lnTo>
                  <a:lnTo>
                    <a:pt x="54435" y="18736"/>
                  </a:lnTo>
                  <a:lnTo>
                    <a:pt x="53652" y="16969"/>
                  </a:lnTo>
                  <a:lnTo>
                    <a:pt x="53261" y="16792"/>
                  </a:lnTo>
                  <a:cubicBezTo>
                    <a:pt x="53061" y="16867"/>
                    <a:pt x="52586" y="16997"/>
                    <a:pt x="52167" y="16997"/>
                  </a:cubicBezTo>
                  <a:cubicBezTo>
                    <a:pt x="51950" y="16997"/>
                    <a:pt x="51749" y="16962"/>
                    <a:pt x="51607" y="16868"/>
                  </a:cubicBezTo>
                  <a:cubicBezTo>
                    <a:pt x="51455" y="16767"/>
                    <a:pt x="51379" y="16590"/>
                    <a:pt x="51392" y="16426"/>
                  </a:cubicBezTo>
                  <a:cubicBezTo>
                    <a:pt x="51316" y="15112"/>
                    <a:pt x="51316" y="14986"/>
                    <a:pt x="51316" y="14974"/>
                  </a:cubicBezTo>
                  <a:lnTo>
                    <a:pt x="51215" y="14746"/>
                  </a:lnTo>
                  <a:lnTo>
                    <a:pt x="47945" y="11716"/>
                  </a:lnTo>
                  <a:lnTo>
                    <a:pt x="46922" y="11009"/>
                  </a:lnTo>
                  <a:lnTo>
                    <a:pt x="46682" y="10958"/>
                  </a:lnTo>
                  <a:lnTo>
                    <a:pt x="45142" y="11223"/>
                  </a:lnTo>
                  <a:lnTo>
                    <a:pt x="44435" y="9077"/>
                  </a:lnTo>
                  <a:lnTo>
                    <a:pt x="44233" y="8875"/>
                  </a:lnTo>
                  <a:lnTo>
                    <a:pt x="42806" y="8433"/>
                  </a:lnTo>
                  <a:lnTo>
                    <a:pt x="42679" y="8420"/>
                  </a:lnTo>
                  <a:lnTo>
                    <a:pt x="39182" y="8862"/>
                  </a:lnTo>
                  <a:lnTo>
                    <a:pt x="37262" y="8445"/>
                  </a:lnTo>
                  <a:lnTo>
                    <a:pt x="34649" y="6210"/>
                  </a:lnTo>
                  <a:lnTo>
                    <a:pt x="31075" y="4506"/>
                  </a:lnTo>
                  <a:lnTo>
                    <a:pt x="28499" y="2031"/>
                  </a:lnTo>
                  <a:lnTo>
                    <a:pt x="26365" y="263"/>
                  </a:lnTo>
                  <a:lnTo>
                    <a:pt x="26100" y="187"/>
                  </a:lnTo>
                  <a:lnTo>
                    <a:pt x="23524" y="756"/>
                  </a:lnTo>
                  <a:cubicBezTo>
                    <a:pt x="23360" y="465"/>
                    <a:pt x="23120" y="238"/>
                    <a:pt x="22817" y="124"/>
                  </a:cubicBezTo>
                  <a:cubicBezTo>
                    <a:pt x="22620" y="41"/>
                    <a:pt x="22402" y="0"/>
                    <a:pt x="221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574;p68">
              <a:extLst>
                <a:ext uri="{FF2B5EF4-FFF2-40B4-BE49-F238E27FC236}">
                  <a16:creationId xmlns:a16="http://schemas.microsoft.com/office/drawing/2014/main" id="{14C3A856-2971-4CD0-BD7C-CB55DDE9FCC3}"/>
                </a:ext>
              </a:extLst>
            </p:cNvPr>
            <p:cNvSpPr/>
            <p:nvPr/>
          </p:nvSpPr>
          <p:spPr>
            <a:xfrm>
              <a:off x="1940550" y="1654925"/>
              <a:ext cx="124725" cy="149650"/>
            </a:xfrm>
            <a:custGeom>
              <a:avLst/>
              <a:gdLst/>
              <a:ahLst/>
              <a:cxnLst/>
              <a:rect l="l" t="t" r="r" b="b"/>
              <a:pathLst>
                <a:path w="4989" h="5986" extrusionOk="0">
                  <a:moveTo>
                    <a:pt x="2425" y="0"/>
                  </a:moveTo>
                  <a:lnTo>
                    <a:pt x="1023" y="1200"/>
                  </a:lnTo>
                  <a:lnTo>
                    <a:pt x="1" y="3851"/>
                  </a:lnTo>
                  <a:lnTo>
                    <a:pt x="1" y="5985"/>
                  </a:lnTo>
                  <a:lnTo>
                    <a:pt x="2362" y="4104"/>
                  </a:lnTo>
                  <a:lnTo>
                    <a:pt x="3511" y="4887"/>
                  </a:lnTo>
                  <a:lnTo>
                    <a:pt x="4988" y="4419"/>
                  </a:lnTo>
                  <a:lnTo>
                    <a:pt x="3271" y="2210"/>
                  </a:lnTo>
                  <a:lnTo>
                    <a:pt x="2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575;p68">
              <a:extLst>
                <a:ext uri="{FF2B5EF4-FFF2-40B4-BE49-F238E27FC236}">
                  <a16:creationId xmlns:a16="http://schemas.microsoft.com/office/drawing/2014/main" id="{9604EEBA-3AB6-4F47-BE2B-329EE647F587}"/>
                </a:ext>
              </a:extLst>
            </p:cNvPr>
            <p:cNvSpPr/>
            <p:nvPr/>
          </p:nvSpPr>
          <p:spPr>
            <a:xfrm>
              <a:off x="1932650" y="1641650"/>
              <a:ext cx="145575" cy="179325"/>
            </a:xfrm>
            <a:custGeom>
              <a:avLst/>
              <a:gdLst/>
              <a:ahLst/>
              <a:cxnLst/>
              <a:rect l="l" t="t" r="r" b="b"/>
              <a:pathLst>
                <a:path w="5823" h="7173" extrusionOk="0">
                  <a:moveTo>
                    <a:pt x="2602" y="1049"/>
                  </a:moveTo>
                  <a:lnTo>
                    <a:pt x="3297" y="2842"/>
                  </a:lnTo>
                  <a:lnTo>
                    <a:pt x="4774" y="4774"/>
                  </a:lnTo>
                  <a:lnTo>
                    <a:pt x="3877" y="5064"/>
                  </a:lnTo>
                  <a:lnTo>
                    <a:pt x="2665" y="4231"/>
                  </a:lnTo>
                  <a:lnTo>
                    <a:pt x="632" y="5860"/>
                  </a:lnTo>
                  <a:lnTo>
                    <a:pt x="632" y="4433"/>
                  </a:lnTo>
                  <a:lnTo>
                    <a:pt x="1605" y="1907"/>
                  </a:lnTo>
                  <a:lnTo>
                    <a:pt x="2602" y="1049"/>
                  </a:lnTo>
                  <a:close/>
                  <a:moveTo>
                    <a:pt x="2880" y="1"/>
                  </a:moveTo>
                  <a:lnTo>
                    <a:pt x="1074" y="1541"/>
                  </a:lnTo>
                  <a:lnTo>
                    <a:pt x="26" y="4269"/>
                  </a:lnTo>
                  <a:lnTo>
                    <a:pt x="1" y="7173"/>
                  </a:lnTo>
                  <a:lnTo>
                    <a:pt x="1" y="7173"/>
                  </a:lnTo>
                  <a:lnTo>
                    <a:pt x="2703" y="5026"/>
                  </a:lnTo>
                  <a:lnTo>
                    <a:pt x="3776" y="5771"/>
                  </a:lnTo>
                  <a:lnTo>
                    <a:pt x="5822" y="5102"/>
                  </a:lnTo>
                  <a:lnTo>
                    <a:pt x="3865" y="2577"/>
                  </a:lnTo>
                  <a:lnTo>
                    <a:pt x="288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576;p68">
              <a:extLst>
                <a:ext uri="{FF2B5EF4-FFF2-40B4-BE49-F238E27FC236}">
                  <a16:creationId xmlns:a16="http://schemas.microsoft.com/office/drawing/2014/main" id="{3A0CB9F3-E9CF-4DC8-A6EB-77B0385E39D9}"/>
                </a:ext>
              </a:extLst>
            </p:cNvPr>
            <p:cNvSpPr/>
            <p:nvPr/>
          </p:nvSpPr>
          <p:spPr>
            <a:xfrm>
              <a:off x="2019475" y="1292525"/>
              <a:ext cx="410075" cy="583375"/>
            </a:xfrm>
            <a:custGeom>
              <a:avLst/>
              <a:gdLst/>
              <a:ahLst/>
              <a:cxnLst/>
              <a:rect l="l" t="t" r="r" b="b"/>
              <a:pathLst>
                <a:path w="16403" h="23335" extrusionOk="0">
                  <a:moveTo>
                    <a:pt x="4129" y="0"/>
                  </a:moveTo>
                  <a:lnTo>
                    <a:pt x="1213" y="2122"/>
                  </a:lnTo>
                  <a:lnTo>
                    <a:pt x="0" y="4407"/>
                  </a:lnTo>
                  <a:lnTo>
                    <a:pt x="0" y="7248"/>
                  </a:lnTo>
                  <a:lnTo>
                    <a:pt x="2122" y="6857"/>
                  </a:lnTo>
                  <a:lnTo>
                    <a:pt x="4571" y="8347"/>
                  </a:lnTo>
                  <a:lnTo>
                    <a:pt x="6541" y="8827"/>
                  </a:lnTo>
                  <a:lnTo>
                    <a:pt x="7210" y="7576"/>
                  </a:lnTo>
                  <a:lnTo>
                    <a:pt x="8170" y="11339"/>
                  </a:lnTo>
                  <a:lnTo>
                    <a:pt x="9521" y="12842"/>
                  </a:lnTo>
                  <a:lnTo>
                    <a:pt x="8258" y="15052"/>
                  </a:lnTo>
                  <a:cubicBezTo>
                    <a:pt x="8258" y="15052"/>
                    <a:pt x="8978" y="16314"/>
                    <a:pt x="6996" y="16706"/>
                  </a:cubicBezTo>
                  <a:cubicBezTo>
                    <a:pt x="5026" y="17097"/>
                    <a:pt x="6364" y="16946"/>
                    <a:pt x="5026" y="17097"/>
                  </a:cubicBezTo>
                  <a:cubicBezTo>
                    <a:pt x="3688" y="17261"/>
                    <a:pt x="3688" y="17539"/>
                    <a:pt x="3688" y="17539"/>
                  </a:cubicBezTo>
                  <a:lnTo>
                    <a:pt x="4180" y="18915"/>
                  </a:lnTo>
                  <a:lnTo>
                    <a:pt x="6604" y="18915"/>
                  </a:lnTo>
                  <a:lnTo>
                    <a:pt x="7943" y="20810"/>
                  </a:lnTo>
                  <a:lnTo>
                    <a:pt x="9521" y="22539"/>
                  </a:lnTo>
                  <a:lnTo>
                    <a:pt x="11579" y="23335"/>
                  </a:lnTo>
                  <a:lnTo>
                    <a:pt x="10405" y="20532"/>
                  </a:lnTo>
                  <a:lnTo>
                    <a:pt x="12375" y="21693"/>
                  </a:lnTo>
                  <a:lnTo>
                    <a:pt x="13473" y="20115"/>
                  </a:lnTo>
                  <a:lnTo>
                    <a:pt x="12059" y="16794"/>
                  </a:lnTo>
                  <a:lnTo>
                    <a:pt x="12615" y="15923"/>
                  </a:lnTo>
                  <a:lnTo>
                    <a:pt x="14420" y="18360"/>
                  </a:lnTo>
                  <a:lnTo>
                    <a:pt x="15683" y="16794"/>
                  </a:lnTo>
                  <a:lnTo>
                    <a:pt x="16403" y="15052"/>
                  </a:lnTo>
                  <a:lnTo>
                    <a:pt x="12931" y="12135"/>
                  </a:lnTo>
                  <a:lnTo>
                    <a:pt x="14269" y="11630"/>
                  </a:lnTo>
                  <a:lnTo>
                    <a:pt x="13549" y="8195"/>
                  </a:lnTo>
                  <a:lnTo>
                    <a:pt x="12211" y="5821"/>
                  </a:lnTo>
                  <a:lnTo>
                    <a:pt x="10721" y="4963"/>
                  </a:lnTo>
                  <a:lnTo>
                    <a:pt x="9067" y="3624"/>
                  </a:lnTo>
                  <a:lnTo>
                    <a:pt x="10557" y="3069"/>
                  </a:lnTo>
                  <a:lnTo>
                    <a:pt x="10165" y="1414"/>
                  </a:lnTo>
                  <a:lnTo>
                    <a:pt x="7918" y="354"/>
                  </a:lnTo>
                  <a:lnTo>
                    <a:pt x="5670" y="1326"/>
                  </a:lnTo>
                  <a:lnTo>
                    <a:pt x="5165" y="2677"/>
                  </a:lnTo>
                  <a:lnTo>
                    <a:pt x="3814" y="4256"/>
                  </a:lnTo>
                  <a:lnTo>
                    <a:pt x="2993" y="3069"/>
                  </a:lnTo>
                  <a:lnTo>
                    <a:pt x="41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577;p68">
              <a:extLst>
                <a:ext uri="{FF2B5EF4-FFF2-40B4-BE49-F238E27FC236}">
                  <a16:creationId xmlns:a16="http://schemas.microsoft.com/office/drawing/2014/main" id="{A68BE4C7-1CD4-4973-91E6-76E6D2E2666A}"/>
                </a:ext>
              </a:extLst>
            </p:cNvPr>
            <p:cNvSpPr/>
            <p:nvPr/>
          </p:nvSpPr>
          <p:spPr>
            <a:xfrm>
              <a:off x="2011275" y="1270725"/>
              <a:ext cx="427750" cy="619075"/>
            </a:xfrm>
            <a:custGeom>
              <a:avLst/>
              <a:gdLst/>
              <a:ahLst/>
              <a:cxnLst/>
              <a:rect l="l" t="t" r="r" b="b"/>
              <a:pathLst>
                <a:path w="17110" h="24763" extrusionOk="0">
                  <a:moveTo>
                    <a:pt x="8246" y="1567"/>
                  </a:moveTo>
                  <a:lnTo>
                    <a:pt x="10228" y="2501"/>
                  </a:lnTo>
                  <a:lnTo>
                    <a:pt x="10518" y="3739"/>
                  </a:lnTo>
                  <a:lnTo>
                    <a:pt x="8763" y="4383"/>
                  </a:lnTo>
                  <a:lnTo>
                    <a:pt x="10885" y="6087"/>
                  </a:lnTo>
                  <a:lnTo>
                    <a:pt x="12311" y="6908"/>
                  </a:lnTo>
                  <a:lnTo>
                    <a:pt x="13587" y="9156"/>
                  </a:lnTo>
                  <a:lnTo>
                    <a:pt x="14231" y="12287"/>
                  </a:lnTo>
                  <a:lnTo>
                    <a:pt x="12640" y="12881"/>
                  </a:lnTo>
                  <a:lnTo>
                    <a:pt x="16340" y="15999"/>
                  </a:lnTo>
                  <a:lnTo>
                    <a:pt x="15733" y="17477"/>
                  </a:lnTo>
                  <a:lnTo>
                    <a:pt x="14761" y="18689"/>
                  </a:lnTo>
                  <a:lnTo>
                    <a:pt x="12918" y="16227"/>
                  </a:lnTo>
                  <a:lnTo>
                    <a:pt x="12021" y="17616"/>
                  </a:lnTo>
                  <a:lnTo>
                    <a:pt x="13448" y="20937"/>
                  </a:lnTo>
                  <a:lnTo>
                    <a:pt x="12615" y="22136"/>
                  </a:lnTo>
                  <a:lnTo>
                    <a:pt x="10076" y="20633"/>
                  </a:lnTo>
                  <a:lnTo>
                    <a:pt x="11339" y="23639"/>
                  </a:lnTo>
                  <a:lnTo>
                    <a:pt x="10051" y="23146"/>
                  </a:lnTo>
                  <a:lnTo>
                    <a:pt x="8549" y="21492"/>
                  </a:lnTo>
                  <a:lnTo>
                    <a:pt x="7109" y="19459"/>
                  </a:lnTo>
                  <a:lnTo>
                    <a:pt x="4748" y="19459"/>
                  </a:lnTo>
                  <a:lnTo>
                    <a:pt x="4407" y="18500"/>
                  </a:lnTo>
                  <a:cubicBezTo>
                    <a:pt x="4723" y="18373"/>
                    <a:pt x="5064" y="18297"/>
                    <a:pt x="5417" y="18272"/>
                  </a:cubicBezTo>
                  <a:cubicBezTo>
                    <a:pt x="6124" y="18196"/>
                    <a:pt x="6124" y="18196"/>
                    <a:pt x="6238" y="18146"/>
                  </a:cubicBezTo>
                  <a:cubicBezTo>
                    <a:pt x="6301" y="18121"/>
                    <a:pt x="6453" y="18070"/>
                    <a:pt x="7412" y="17881"/>
                  </a:cubicBezTo>
                  <a:cubicBezTo>
                    <a:pt x="8208" y="17717"/>
                    <a:pt x="8725" y="17401"/>
                    <a:pt x="8940" y="16934"/>
                  </a:cubicBezTo>
                  <a:cubicBezTo>
                    <a:pt x="9079" y="16618"/>
                    <a:pt x="9079" y="16265"/>
                    <a:pt x="8953" y="15936"/>
                  </a:cubicBezTo>
                  <a:lnTo>
                    <a:pt x="10253" y="13676"/>
                  </a:lnTo>
                  <a:lnTo>
                    <a:pt x="8801" y="12060"/>
                  </a:lnTo>
                  <a:lnTo>
                    <a:pt x="7652" y="7590"/>
                  </a:lnTo>
                  <a:lnTo>
                    <a:pt x="6718" y="9332"/>
                  </a:lnTo>
                  <a:lnTo>
                    <a:pt x="5026" y="8928"/>
                  </a:lnTo>
                  <a:lnTo>
                    <a:pt x="2513" y="7388"/>
                  </a:lnTo>
                  <a:lnTo>
                    <a:pt x="644" y="7741"/>
                  </a:lnTo>
                  <a:lnTo>
                    <a:pt x="644" y="5367"/>
                  </a:lnTo>
                  <a:lnTo>
                    <a:pt x="1793" y="3208"/>
                  </a:lnTo>
                  <a:lnTo>
                    <a:pt x="3801" y="1744"/>
                  </a:lnTo>
                  <a:lnTo>
                    <a:pt x="3801" y="1744"/>
                  </a:lnTo>
                  <a:lnTo>
                    <a:pt x="2980" y="3991"/>
                  </a:lnTo>
                  <a:lnTo>
                    <a:pt x="4129" y="5645"/>
                  </a:lnTo>
                  <a:lnTo>
                    <a:pt x="5745" y="3751"/>
                  </a:lnTo>
                  <a:lnTo>
                    <a:pt x="6263" y="2438"/>
                  </a:lnTo>
                  <a:lnTo>
                    <a:pt x="8246" y="1567"/>
                  </a:lnTo>
                  <a:close/>
                  <a:moveTo>
                    <a:pt x="5114" y="1"/>
                  </a:moveTo>
                  <a:lnTo>
                    <a:pt x="1288" y="2779"/>
                  </a:lnTo>
                  <a:lnTo>
                    <a:pt x="0" y="5203"/>
                  </a:lnTo>
                  <a:lnTo>
                    <a:pt x="0" y="8486"/>
                  </a:lnTo>
                  <a:lnTo>
                    <a:pt x="2374" y="8044"/>
                  </a:lnTo>
                  <a:lnTo>
                    <a:pt x="4723" y="9471"/>
                  </a:lnTo>
                  <a:lnTo>
                    <a:pt x="7021" y="10039"/>
                  </a:lnTo>
                  <a:lnTo>
                    <a:pt x="7425" y="9294"/>
                  </a:lnTo>
                  <a:lnTo>
                    <a:pt x="8208" y="12350"/>
                  </a:lnTo>
                  <a:lnTo>
                    <a:pt x="9458" y="13739"/>
                  </a:lnTo>
                  <a:lnTo>
                    <a:pt x="8321" y="15747"/>
                  </a:lnTo>
                  <a:lnTo>
                    <a:pt x="8233" y="15911"/>
                  </a:lnTo>
                  <a:lnTo>
                    <a:pt x="8309" y="16063"/>
                  </a:lnTo>
                  <a:cubicBezTo>
                    <a:pt x="8410" y="16252"/>
                    <a:pt x="8422" y="16467"/>
                    <a:pt x="8347" y="16669"/>
                  </a:cubicBezTo>
                  <a:cubicBezTo>
                    <a:pt x="8220" y="16946"/>
                    <a:pt x="7842" y="17148"/>
                    <a:pt x="7273" y="17262"/>
                  </a:cubicBezTo>
                  <a:cubicBezTo>
                    <a:pt x="6263" y="17464"/>
                    <a:pt x="6099" y="17527"/>
                    <a:pt x="6011" y="17565"/>
                  </a:cubicBezTo>
                  <a:cubicBezTo>
                    <a:pt x="5783" y="17603"/>
                    <a:pt x="5556" y="17641"/>
                    <a:pt x="5329" y="17654"/>
                  </a:cubicBezTo>
                  <a:cubicBezTo>
                    <a:pt x="4937" y="17704"/>
                    <a:pt x="3712" y="17843"/>
                    <a:pt x="3712" y="18411"/>
                  </a:cubicBezTo>
                  <a:lnTo>
                    <a:pt x="4293" y="20103"/>
                  </a:lnTo>
                  <a:lnTo>
                    <a:pt x="6793" y="20103"/>
                  </a:lnTo>
                  <a:lnTo>
                    <a:pt x="8056" y="21884"/>
                  </a:lnTo>
                  <a:lnTo>
                    <a:pt x="9685" y="23677"/>
                  </a:lnTo>
                  <a:lnTo>
                    <a:pt x="12488" y="24763"/>
                  </a:lnTo>
                  <a:lnTo>
                    <a:pt x="11390" y="22161"/>
                  </a:lnTo>
                  <a:lnTo>
                    <a:pt x="12791" y="22982"/>
                  </a:lnTo>
                  <a:lnTo>
                    <a:pt x="14168" y="20987"/>
                  </a:lnTo>
                  <a:lnTo>
                    <a:pt x="12741" y="17666"/>
                  </a:lnTo>
                  <a:lnTo>
                    <a:pt x="12968" y="17325"/>
                  </a:lnTo>
                  <a:lnTo>
                    <a:pt x="14748" y="19712"/>
                  </a:lnTo>
                  <a:lnTo>
                    <a:pt x="16264" y="17830"/>
                  </a:lnTo>
                  <a:lnTo>
                    <a:pt x="17110" y="15810"/>
                  </a:lnTo>
                  <a:lnTo>
                    <a:pt x="13877" y="13083"/>
                  </a:lnTo>
                  <a:lnTo>
                    <a:pt x="14963" y="12678"/>
                  </a:lnTo>
                  <a:lnTo>
                    <a:pt x="14193" y="8979"/>
                  </a:lnTo>
                  <a:lnTo>
                    <a:pt x="12779" y="6453"/>
                  </a:lnTo>
                  <a:lnTo>
                    <a:pt x="11238" y="5569"/>
                  </a:lnTo>
                  <a:lnTo>
                    <a:pt x="10013" y="4585"/>
                  </a:lnTo>
                  <a:lnTo>
                    <a:pt x="11263" y="4117"/>
                  </a:lnTo>
                  <a:lnTo>
                    <a:pt x="10771" y="2047"/>
                  </a:lnTo>
                  <a:lnTo>
                    <a:pt x="8258" y="860"/>
                  </a:lnTo>
                  <a:lnTo>
                    <a:pt x="5758" y="1958"/>
                  </a:lnTo>
                  <a:lnTo>
                    <a:pt x="5215" y="3372"/>
                  </a:lnTo>
                  <a:lnTo>
                    <a:pt x="4180" y="4597"/>
                  </a:lnTo>
                  <a:lnTo>
                    <a:pt x="3675" y="3890"/>
                  </a:lnTo>
                  <a:lnTo>
                    <a:pt x="51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578;p68">
              <a:extLst>
                <a:ext uri="{FF2B5EF4-FFF2-40B4-BE49-F238E27FC236}">
                  <a16:creationId xmlns:a16="http://schemas.microsoft.com/office/drawing/2014/main" id="{6DE53678-DEB9-4136-944A-99A1972E1A4E}"/>
                </a:ext>
              </a:extLst>
            </p:cNvPr>
            <p:cNvSpPr/>
            <p:nvPr/>
          </p:nvSpPr>
          <p:spPr>
            <a:xfrm>
              <a:off x="2342725" y="2272700"/>
              <a:ext cx="102300" cy="109875"/>
            </a:xfrm>
            <a:custGeom>
              <a:avLst/>
              <a:gdLst/>
              <a:ahLst/>
              <a:cxnLst/>
              <a:rect l="l" t="t" r="r" b="b"/>
              <a:pathLst>
                <a:path w="4092" h="4395" extrusionOk="0">
                  <a:moveTo>
                    <a:pt x="112" y="2946"/>
                  </a:moveTo>
                  <a:cubicBezTo>
                    <a:pt x="41" y="2963"/>
                    <a:pt x="1" y="2986"/>
                    <a:pt x="1" y="3018"/>
                  </a:cubicBezTo>
                  <a:cubicBezTo>
                    <a:pt x="1" y="3026"/>
                    <a:pt x="3" y="3031"/>
                    <a:pt x="9" y="3031"/>
                  </a:cubicBezTo>
                  <a:cubicBezTo>
                    <a:pt x="25" y="3031"/>
                    <a:pt x="60" y="3000"/>
                    <a:pt x="112" y="2946"/>
                  </a:cubicBezTo>
                  <a:close/>
                  <a:moveTo>
                    <a:pt x="2337" y="0"/>
                  </a:moveTo>
                  <a:cubicBezTo>
                    <a:pt x="2337" y="0"/>
                    <a:pt x="576" y="2455"/>
                    <a:pt x="112" y="2946"/>
                  </a:cubicBezTo>
                  <a:lnTo>
                    <a:pt x="112" y="2946"/>
                  </a:lnTo>
                  <a:cubicBezTo>
                    <a:pt x="226" y="2918"/>
                    <a:pt x="419" y="2908"/>
                    <a:pt x="644" y="2908"/>
                  </a:cubicBezTo>
                  <a:cubicBezTo>
                    <a:pt x="1336" y="2908"/>
                    <a:pt x="2337" y="3005"/>
                    <a:pt x="2337" y="3005"/>
                  </a:cubicBezTo>
                  <a:lnTo>
                    <a:pt x="3145" y="4394"/>
                  </a:lnTo>
                  <a:lnTo>
                    <a:pt x="4092" y="3990"/>
                  </a:lnTo>
                  <a:lnTo>
                    <a:pt x="4092" y="2096"/>
                  </a:lnTo>
                  <a:lnTo>
                    <a:pt x="2438" y="1465"/>
                  </a:lnTo>
                  <a:lnTo>
                    <a:pt x="23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579;p68">
              <a:extLst>
                <a:ext uri="{FF2B5EF4-FFF2-40B4-BE49-F238E27FC236}">
                  <a16:creationId xmlns:a16="http://schemas.microsoft.com/office/drawing/2014/main" id="{BE27BC18-4446-4FAA-8934-E20CC6D36FAD}"/>
                </a:ext>
              </a:extLst>
            </p:cNvPr>
            <p:cNvSpPr/>
            <p:nvPr/>
          </p:nvSpPr>
          <p:spPr>
            <a:xfrm>
              <a:off x="2334825" y="2250600"/>
              <a:ext cx="118400" cy="142075"/>
            </a:xfrm>
            <a:custGeom>
              <a:avLst/>
              <a:gdLst/>
              <a:ahLst/>
              <a:cxnLst/>
              <a:rect l="l" t="t" r="r" b="b"/>
              <a:pathLst>
                <a:path w="4736" h="5683" extrusionOk="0">
                  <a:moveTo>
                    <a:pt x="2387" y="1781"/>
                  </a:moveTo>
                  <a:lnTo>
                    <a:pt x="2450" y="2576"/>
                  </a:lnTo>
                  <a:lnTo>
                    <a:pt x="4079" y="3207"/>
                  </a:lnTo>
                  <a:lnTo>
                    <a:pt x="4079" y="4659"/>
                  </a:lnTo>
                  <a:lnTo>
                    <a:pt x="3587" y="4874"/>
                  </a:lnTo>
                  <a:lnTo>
                    <a:pt x="2829" y="3586"/>
                  </a:lnTo>
                  <a:lnTo>
                    <a:pt x="2665" y="3574"/>
                  </a:lnTo>
                  <a:cubicBezTo>
                    <a:pt x="1983" y="3510"/>
                    <a:pt x="1491" y="3473"/>
                    <a:pt x="1125" y="3473"/>
                  </a:cubicBezTo>
                  <a:lnTo>
                    <a:pt x="1137" y="3473"/>
                  </a:lnTo>
                  <a:cubicBezTo>
                    <a:pt x="1428" y="3106"/>
                    <a:pt x="1819" y="2576"/>
                    <a:pt x="2387" y="1781"/>
                  </a:cubicBezTo>
                  <a:close/>
                  <a:moveTo>
                    <a:pt x="2905" y="0"/>
                  </a:moveTo>
                  <a:lnTo>
                    <a:pt x="2400" y="707"/>
                  </a:lnTo>
                  <a:cubicBezTo>
                    <a:pt x="1541" y="1894"/>
                    <a:pt x="582" y="3195"/>
                    <a:pt x="253" y="3561"/>
                  </a:cubicBezTo>
                  <a:cubicBezTo>
                    <a:pt x="203" y="3574"/>
                    <a:pt x="165" y="3599"/>
                    <a:pt x="127" y="3637"/>
                  </a:cubicBezTo>
                  <a:lnTo>
                    <a:pt x="1" y="3763"/>
                  </a:lnTo>
                  <a:lnTo>
                    <a:pt x="1" y="4142"/>
                  </a:lnTo>
                  <a:lnTo>
                    <a:pt x="228" y="4218"/>
                  </a:lnTo>
                  <a:cubicBezTo>
                    <a:pt x="268" y="4227"/>
                    <a:pt x="302" y="4237"/>
                    <a:pt x="339" y="4237"/>
                  </a:cubicBezTo>
                  <a:cubicBezTo>
                    <a:pt x="396" y="4237"/>
                    <a:pt x="462" y="4214"/>
                    <a:pt x="569" y="4129"/>
                  </a:cubicBezTo>
                  <a:cubicBezTo>
                    <a:pt x="771" y="4117"/>
                    <a:pt x="974" y="4111"/>
                    <a:pt x="1176" y="4111"/>
                  </a:cubicBezTo>
                  <a:cubicBezTo>
                    <a:pt x="1605" y="4111"/>
                    <a:pt x="2034" y="4137"/>
                    <a:pt x="2463" y="4180"/>
                  </a:cubicBezTo>
                  <a:lnTo>
                    <a:pt x="3334" y="5682"/>
                  </a:lnTo>
                  <a:lnTo>
                    <a:pt x="4736" y="5076"/>
                  </a:lnTo>
                  <a:lnTo>
                    <a:pt x="4736" y="2753"/>
                  </a:lnTo>
                  <a:lnTo>
                    <a:pt x="3069" y="2121"/>
                  </a:lnTo>
                  <a:lnTo>
                    <a:pt x="2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580;p68">
              <a:extLst>
                <a:ext uri="{FF2B5EF4-FFF2-40B4-BE49-F238E27FC236}">
                  <a16:creationId xmlns:a16="http://schemas.microsoft.com/office/drawing/2014/main" id="{912C6B5B-885D-4C98-9077-E4B844F81B8A}"/>
                </a:ext>
              </a:extLst>
            </p:cNvPr>
            <p:cNvSpPr/>
            <p:nvPr/>
          </p:nvSpPr>
          <p:spPr>
            <a:xfrm>
              <a:off x="1713900" y="3010725"/>
              <a:ext cx="224775" cy="69925"/>
            </a:xfrm>
            <a:custGeom>
              <a:avLst/>
              <a:gdLst/>
              <a:ahLst/>
              <a:cxnLst/>
              <a:rect l="l" t="t" r="r" b="b"/>
              <a:pathLst>
                <a:path w="8991" h="2797" extrusionOk="0">
                  <a:moveTo>
                    <a:pt x="1112" y="1"/>
                  </a:moveTo>
                  <a:lnTo>
                    <a:pt x="0" y="556"/>
                  </a:lnTo>
                  <a:lnTo>
                    <a:pt x="1112" y="834"/>
                  </a:lnTo>
                  <a:cubicBezTo>
                    <a:pt x="1112" y="834"/>
                    <a:pt x="3864" y="1125"/>
                    <a:pt x="4104" y="1125"/>
                  </a:cubicBezTo>
                  <a:cubicBezTo>
                    <a:pt x="4344" y="1125"/>
                    <a:pt x="6705" y="2110"/>
                    <a:pt x="6705" y="2110"/>
                  </a:cubicBezTo>
                  <a:cubicBezTo>
                    <a:pt x="6705" y="2110"/>
                    <a:pt x="5423" y="2797"/>
                    <a:pt x="5497" y="2797"/>
                  </a:cubicBezTo>
                  <a:cubicBezTo>
                    <a:pt x="5501" y="2797"/>
                    <a:pt x="5508" y="2795"/>
                    <a:pt x="5518" y="2791"/>
                  </a:cubicBezTo>
                  <a:cubicBezTo>
                    <a:pt x="5758" y="2716"/>
                    <a:pt x="8991" y="2463"/>
                    <a:pt x="8991" y="2463"/>
                  </a:cubicBezTo>
                  <a:lnTo>
                    <a:pt x="7892" y="1390"/>
                  </a:lnTo>
                  <a:lnTo>
                    <a:pt x="32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581;p68">
              <a:extLst>
                <a:ext uri="{FF2B5EF4-FFF2-40B4-BE49-F238E27FC236}">
                  <a16:creationId xmlns:a16="http://schemas.microsoft.com/office/drawing/2014/main" id="{024FBB6B-F411-4AAB-941C-000AAF774CFA}"/>
                </a:ext>
              </a:extLst>
            </p:cNvPr>
            <p:cNvSpPr/>
            <p:nvPr/>
          </p:nvSpPr>
          <p:spPr>
            <a:xfrm>
              <a:off x="1691475" y="3002850"/>
              <a:ext cx="265200" cy="86825"/>
            </a:xfrm>
            <a:custGeom>
              <a:avLst/>
              <a:gdLst/>
              <a:ahLst/>
              <a:cxnLst/>
              <a:rect l="l" t="t" r="r" b="b"/>
              <a:pathLst>
                <a:path w="10608" h="3473" extrusionOk="0">
                  <a:moveTo>
                    <a:pt x="4079" y="644"/>
                  </a:moveTo>
                  <a:lnTo>
                    <a:pt x="8613" y="1995"/>
                  </a:lnTo>
                  <a:lnTo>
                    <a:pt x="9168" y="2526"/>
                  </a:lnTo>
                  <a:cubicBezTo>
                    <a:pt x="8764" y="2551"/>
                    <a:pt x="8310" y="2589"/>
                    <a:pt x="7880" y="2627"/>
                  </a:cubicBezTo>
                  <a:lnTo>
                    <a:pt x="8335" y="2387"/>
                  </a:lnTo>
                  <a:lnTo>
                    <a:pt x="7716" y="2134"/>
                  </a:lnTo>
                  <a:cubicBezTo>
                    <a:pt x="6112" y="1465"/>
                    <a:pt x="5191" y="1124"/>
                    <a:pt x="5001" y="1124"/>
                  </a:cubicBezTo>
                  <a:cubicBezTo>
                    <a:pt x="4824" y="1124"/>
                    <a:pt x="3095" y="947"/>
                    <a:pt x="2072" y="846"/>
                  </a:cubicBezTo>
                  <a:lnTo>
                    <a:pt x="1807" y="770"/>
                  </a:lnTo>
                  <a:lnTo>
                    <a:pt x="2072" y="644"/>
                  </a:lnTo>
                  <a:close/>
                  <a:moveTo>
                    <a:pt x="1933" y="0"/>
                  </a:moveTo>
                  <a:lnTo>
                    <a:pt x="1" y="973"/>
                  </a:lnTo>
                  <a:lnTo>
                    <a:pt x="1971" y="1465"/>
                  </a:lnTo>
                  <a:cubicBezTo>
                    <a:pt x="2438" y="1515"/>
                    <a:pt x="4749" y="1755"/>
                    <a:pt x="4976" y="1755"/>
                  </a:cubicBezTo>
                  <a:cubicBezTo>
                    <a:pt x="5127" y="1781"/>
                    <a:pt x="5974" y="2096"/>
                    <a:pt x="6857" y="2462"/>
                  </a:cubicBezTo>
                  <a:cubicBezTo>
                    <a:pt x="5974" y="2942"/>
                    <a:pt x="5986" y="2980"/>
                    <a:pt x="6100" y="3233"/>
                  </a:cubicBezTo>
                  <a:lnTo>
                    <a:pt x="6251" y="3473"/>
                  </a:lnTo>
                  <a:lnTo>
                    <a:pt x="6516" y="3410"/>
                  </a:lnTo>
                  <a:cubicBezTo>
                    <a:pt x="6706" y="3359"/>
                    <a:pt x="8411" y="3207"/>
                    <a:pt x="9913" y="3094"/>
                  </a:cubicBezTo>
                  <a:lnTo>
                    <a:pt x="10608" y="3043"/>
                  </a:lnTo>
                  <a:lnTo>
                    <a:pt x="8953" y="1427"/>
                  </a:lnTo>
                  <a:lnTo>
                    <a:pt x="4231" y="13"/>
                  </a:lnTo>
                  <a:lnTo>
                    <a:pt x="19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582;p68">
              <a:extLst>
                <a:ext uri="{FF2B5EF4-FFF2-40B4-BE49-F238E27FC236}">
                  <a16:creationId xmlns:a16="http://schemas.microsoft.com/office/drawing/2014/main" id="{12D6DADB-CC8F-442D-8B50-D169FD485DE5}"/>
                </a:ext>
              </a:extLst>
            </p:cNvPr>
            <p:cNvSpPr/>
            <p:nvPr/>
          </p:nvSpPr>
          <p:spPr>
            <a:xfrm>
              <a:off x="1938650" y="3067875"/>
              <a:ext cx="120300" cy="55275"/>
            </a:xfrm>
            <a:custGeom>
              <a:avLst/>
              <a:gdLst/>
              <a:ahLst/>
              <a:cxnLst/>
              <a:rect l="l" t="t" r="r" b="b"/>
              <a:pathLst>
                <a:path w="4812" h="2211" extrusionOk="0">
                  <a:moveTo>
                    <a:pt x="1807" y="0"/>
                  </a:moveTo>
                  <a:lnTo>
                    <a:pt x="1099" y="1036"/>
                  </a:lnTo>
                  <a:lnTo>
                    <a:pt x="1" y="2210"/>
                  </a:lnTo>
                  <a:lnTo>
                    <a:pt x="1" y="2210"/>
                  </a:lnTo>
                  <a:lnTo>
                    <a:pt x="2842" y="1743"/>
                  </a:lnTo>
                  <a:lnTo>
                    <a:pt x="4812" y="2210"/>
                  </a:lnTo>
                  <a:lnTo>
                    <a:pt x="4812" y="2210"/>
                  </a:lnTo>
                  <a:lnTo>
                    <a:pt x="4408" y="493"/>
                  </a:lnTo>
                  <a:lnTo>
                    <a:pt x="18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583;p68">
              <a:extLst>
                <a:ext uri="{FF2B5EF4-FFF2-40B4-BE49-F238E27FC236}">
                  <a16:creationId xmlns:a16="http://schemas.microsoft.com/office/drawing/2014/main" id="{3C546F2F-ECFF-41D9-9A6B-A41FBAE955F5}"/>
                </a:ext>
              </a:extLst>
            </p:cNvPr>
            <p:cNvSpPr/>
            <p:nvPr/>
          </p:nvSpPr>
          <p:spPr>
            <a:xfrm>
              <a:off x="1916875" y="3059350"/>
              <a:ext cx="152175" cy="75475"/>
            </a:xfrm>
            <a:custGeom>
              <a:avLst/>
              <a:gdLst/>
              <a:ahLst/>
              <a:cxnLst/>
              <a:rect l="l" t="t" r="r" b="b"/>
              <a:pathLst>
                <a:path w="6087" h="3019" extrusionOk="0">
                  <a:moveTo>
                    <a:pt x="2829" y="695"/>
                  </a:moveTo>
                  <a:lnTo>
                    <a:pt x="5026" y="1099"/>
                  </a:lnTo>
                  <a:lnTo>
                    <a:pt x="5253" y="2122"/>
                  </a:lnTo>
                  <a:lnTo>
                    <a:pt x="5253" y="2122"/>
                  </a:lnTo>
                  <a:lnTo>
                    <a:pt x="3713" y="1756"/>
                  </a:lnTo>
                  <a:lnTo>
                    <a:pt x="1731" y="2084"/>
                  </a:lnTo>
                  <a:lnTo>
                    <a:pt x="2236" y="1541"/>
                  </a:lnTo>
                  <a:lnTo>
                    <a:pt x="2829" y="695"/>
                  </a:lnTo>
                  <a:close/>
                  <a:moveTo>
                    <a:pt x="2526" y="0"/>
                  </a:moveTo>
                  <a:lnTo>
                    <a:pt x="1743" y="1162"/>
                  </a:lnTo>
                  <a:lnTo>
                    <a:pt x="1" y="3018"/>
                  </a:lnTo>
                  <a:lnTo>
                    <a:pt x="3675" y="2400"/>
                  </a:lnTo>
                  <a:lnTo>
                    <a:pt x="6087" y="2980"/>
                  </a:lnTo>
                  <a:lnTo>
                    <a:pt x="5531" y="556"/>
                  </a:lnTo>
                  <a:lnTo>
                    <a:pt x="25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584;p68">
              <a:extLst>
                <a:ext uri="{FF2B5EF4-FFF2-40B4-BE49-F238E27FC236}">
                  <a16:creationId xmlns:a16="http://schemas.microsoft.com/office/drawing/2014/main" id="{6E5A2126-02CD-48B3-A6CD-FBFA9501925B}"/>
                </a:ext>
              </a:extLst>
            </p:cNvPr>
            <p:cNvSpPr/>
            <p:nvPr/>
          </p:nvSpPr>
          <p:spPr>
            <a:xfrm>
              <a:off x="1843950" y="3121225"/>
              <a:ext cx="55275" cy="29075"/>
            </a:xfrm>
            <a:custGeom>
              <a:avLst/>
              <a:gdLst/>
              <a:ahLst/>
              <a:cxnLst/>
              <a:rect l="l" t="t" r="r" b="b"/>
              <a:pathLst>
                <a:path w="2211" h="1163" extrusionOk="0">
                  <a:moveTo>
                    <a:pt x="1" y="0"/>
                  </a:moveTo>
                  <a:lnTo>
                    <a:pt x="1226" y="1162"/>
                  </a:lnTo>
                  <a:lnTo>
                    <a:pt x="2211" y="278"/>
                  </a:lnTo>
                  <a:lnTo>
                    <a:pt x="16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585;p68">
              <a:extLst>
                <a:ext uri="{FF2B5EF4-FFF2-40B4-BE49-F238E27FC236}">
                  <a16:creationId xmlns:a16="http://schemas.microsoft.com/office/drawing/2014/main" id="{0F3EBD5C-BE5B-46E4-BB47-99D000074F57}"/>
                </a:ext>
              </a:extLst>
            </p:cNvPr>
            <p:cNvSpPr/>
            <p:nvPr/>
          </p:nvSpPr>
          <p:spPr>
            <a:xfrm>
              <a:off x="1824375" y="3113325"/>
              <a:ext cx="88750" cy="47700"/>
            </a:xfrm>
            <a:custGeom>
              <a:avLst/>
              <a:gdLst/>
              <a:ahLst/>
              <a:cxnLst/>
              <a:rect l="l" t="t" r="r" b="b"/>
              <a:pathLst>
                <a:path w="3550" h="1908" extrusionOk="0">
                  <a:moveTo>
                    <a:pt x="2375" y="632"/>
                  </a:moveTo>
                  <a:lnTo>
                    <a:pt x="2438" y="670"/>
                  </a:lnTo>
                  <a:lnTo>
                    <a:pt x="2021" y="1049"/>
                  </a:lnTo>
                  <a:lnTo>
                    <a:pt x="1579" y="632"/>
                  </a:lnTo>
                  <a:close/>
                  <a:moveTo>
                    <a:pt x="1" y="1"/>
                  </a:moveTo>
                  <a:lnTo>
                    <a:pt x="1996" y="1907"/>
                  </a:lnTo>
                  <a:lnTo>
                    <a:pt x="3549" y="518"/>
                  </a:lnTo>
                  <a:lnTo>
                    <a:pt x="25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586;p68">
              <a:extLst>
                <a:ext uri="{FF2B5EF4-FFF2-40B4-BE49-F238E27FC236}">
                  <a16:creationId xmlns:a16="http://schemas.microsoft.com/office/drawing/2014/main" id="{88078AF2-51B0-4A12-A2A6-4498ACEE1F3A}"/>
                </a:ext>
              </a:extLst>
            </p:cNvPr>
            <p:cNvSpPr/>
            <p:nvPr/>
          </p:nvSpPr>
          <p:spPr>
            <a:xfrm>
              <a:off x="2090500" y="3105425"/>
              <a:ext cx="65050" cy="33175"/>
            </a:xfrm>
            <a:custGeom>
              <a:avLst/>
              <a:gdLst/>
              <a:ahLst/>
              <a:cxnLst/>
              <a:rect l="l" t="t" r="r" b="b"/>
              <a:pathLst>
                <a:path w="2602" h="1327" extrusionOk="0">
                  <a:moveTo>
                    <a:pt x="0" y="1"/>
                  </a:moveTo>
                  <a:lnTo>
                    <a:pt x="468" y="1327"/>
                  </a:lnTo>
                  <a:lnTo>
                    <a:pt x="2602" y="658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587;p68">
              <a:extLst>
                <a:ext uri="{FF2B5EF4-FFF2-40B4-BE49-F238E27FC236}">
                  <a16:creationId xmlns:a16="http://schemas.microsoft.com/office/drawing/2014/main" id="{B271DFDC-E451-4352-AC0A-1183E0A55712}"/>
                </a:ext>
              </a:extLst>
            </p:cNvPr>
            <p:cNvSpPr/>
            <p:nvPr/>
          </p:nvSpPr>
          <p:spPr>
            <a:xfrm>
              <a:off x="2077875" y="3094075"/>
              <a:ext cx="106725" cy="54325"/>
            </a:xfrm>
            <a:custGeom>
              <a:avLst/>
              <a:gdLst/>
              <a:ahLst/>
              <a:cxnLst/>
              <a:rect l="l" t="t" r="r" b="b"/>
              <a:pathLst>
                <a:path w="4269" h="2173" extrusionOk="0">
                  <a:moveTo>
                    <a:pt x="998" y="910"/>
                  </a:moveTo>
                  <a:lnTo>
                    <a:pt x="1945" y="1137"/>
                  </a:lnTo>
                  <a:lnTo>
                    <a:pt x="1162" y="1377"/>
                  </a:lnTo>
                  <a:lnTo>
                    <a:pt x="998" y="910"/>
                  </a:lnTo>
                  <a:close/>
                  <a:moveTo>
                    <a:pt x="0" y="0"/>
                  </a:moveTo>
                  <a:lnTo>
                    <a:pt x="783" y="2172"/>
                  </a:lnTo>
                  <a:lnTo>
                    <a:pt x="4268" y="108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4344;p68">
            <a:extLst>
              <a:ext uri="{FF2B5EF4-FFF2-40B4-BE49-F238E27FC236}">
                <a16:creationId xmlns:a16="http://schemas.microsoft.com/office/drawing/2014/main" id="{1466FC97-ED79-4636-966A-EF231CDD8A25}"/>
              </a:ext>
            </a:extLst>
          </p:cNvPr>
          <p:cNvSpPr/>
          <p:nvPr/>
        </p:nvSpPr>
        <p:spPr>
          <a:xfrm flipH="1">
            <a:off x="6933902" y="2441922"/>
            <a:ext cx="145414" cy="163195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C9D4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114;p67">
            <a:extLst>
              <a:ext uri="{FF2B5EF4-FFF2-40B4-BE49-F238E27FC236}">
                <a16:creationId xmlns:a16="http://schemas.microsoft.com/office/drawing/2014/main" id="{D85E2361-FCDB-456B-B854-6D66F5C72195}"/>
              </a:ext>
            </a:extLst>
          </p:cNvPr>
          <p:cNvSpPr/>
          <p:nvPr/>
        </p:nvSpPr>
        <p:spPr>
          <a:xfrm>
            <a:off x="539652" y="743363"/>
            <a:ext cx="313107" cy="284347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1E1F44CE-6564-4EED-8AAD-98189B43BF3C}"/>
              </a:ext>
            </a:extLst>
          </p:cNvPr>
          <p:cNvSpPr txBox="1"/>
          <p:nvPr/>
        </p:nvSpPr>
        <p:spPr>
          <a:xfrm>
            <a:off x="911433" y="642354"/>
            <a:ext cx="2215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Familiarity</a:t>
            </a:r>
            <a:endParaRPr lang="en-US" sz="1800" dirty="0">
              <a:latin typeface="Century Gothic" panose="020B0502020202020204" pitchFamily="34" charset="0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F3741E5A-ADD7-462F-A7B6-F37E0DBB8681}"/>
              </a:ext>
            </a:extLst>
          </p:cNvPr>
          <p:cNvSpPr txBox="1"/>
          <p:nvPr/>
        </p:nvSpPr>
        <p:spPr>
          <a:xfrm>
            <a:off x="683911" y="985483"/>
            <a:ext cx="29455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rgbClr val="374151"/>
                </a:solidFill>
                <a:latin typeface="Söhne"/>
              </a:rPr>
              <a:t>A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plikasi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Gojek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dirancang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agar familiar dan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ramah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pengguna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dengan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antarmuka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pengguna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mudah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dinavigasi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dan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dipahami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sp>
        <p:nvSpPr>
          <p:cNvPr id="276" name="Google Shape;2114;p67">
            <a:extLst>
              <a:ext uri="{FF2B5EF4-FFF2-40B4-BE49-F238E27FC236}">
                <a16:creationId xmlns:a16="http://schemas.microsoft.com/office/drawing/2014/main" id="{37B5567E-90F2-47E9-A783-A4B4AB0EF562}"/>
              </a:ext>
            </a:extLst>
          </p:cNvPr>
          <p:cNvSpPr/>
          <p:nvPr/>
        </p:nvSpPr>
        <p:spPr>
          <a:xfrm>
            <a:off x="571818" y="2275085"/>
            <a:ext cx="313107" cy="284347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114;p67">
            <a:extLst>
              <a:ext uri="{FF2B5EF4-FFF2-40B4-BE49-F238E27FC236}">
                <a16:creationId xmlns:a16="http://schemas.microsoft.com/office/drawing/2014/main" id="{8B27A3A7-0A9F-457A-BDBC-8D7F1CA7A48D}"/>
              </a:ext>
            </a:extLst>
          </p:cNvPr>
          <p:cNvSpPr/>
          <p:nvPr/>
        </p:nvSpPr>
        <p:spPr>
          <a:xfrm>
            <a:off x="596587" y="3921695"/>
            <a:ext cx="313107" cy="284347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2C5E407F-82B7-404F-BCCD-87E7A107FFD3}"/>
              </a:ext>
            </a:extLst>
          </p:cNvPr>
          <p:cNvSpPr txBox="1"/>
          <p:nvPr/>
        </p:nvSpPr>
        <p:spPr>
          <a:xfrm>
            <a:off x="928638" y="2310032"/>
            <a:ext cx="22901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effectLst/>
                <a:latin typeface="Söhne"/>
              </a:rPr>
              <a:t>Control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CF9C05D6-FC4B-4553-BD26-FA150BB9DC7F}"/>
              </a:ext>
            </a:extLst>
          </p:cNvPr>
          <p:cNvSpPr txBox="1"/>
          <p:nvPr/>
        </p:nvSpPr>
        <p:spPr>
          <a:xfrm>
            <a:off x="808145" y="2714222"/>
            <a:ext cx="277293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Menerapkan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Prinsip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kontrol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menjaga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sistem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tetap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stabil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meskipun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pengguna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melakukan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kesalahan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210D28C5-EBB8-4653-AB71-D303486D8E07}"/>
              </a:ext>
            </a:extLst>
          </p:cNvPr>
          <p:cNvSpPr txBox="1"/>
          <p:nvPr/>
        </p:nvSpPr>
        <p:spPr>
          <a:xfrm>
            <a:off x="771675" y="3907442"/>
            <a:ext cx="2655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WYSIWYG</a:t>
            </a:r>
            <a:endParaRPr lang="en-US" sz="1800" dirty="0">
              <a:latin typeface="Century Gothic" panose="020B0502020202020204" pitchFamily="34" charset="0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9BFA394A-93FA-4DDC-896A-F391D252BE70}"/>
              </a:ext>
            </a:extLst>
          </p:cNvPr>
          <p:cNvSpPr txBox="1"/>
          <p:nvPr/>
        </p:nvSpPr>
        <p:spPr>
          <a:xfrm>
            <a:off x="940036" y="4322706"/>
            <a:ext cx="23560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Informasi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pada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aplikasi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sesuai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dengan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dilihat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oleh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pengguna</a:t>
            </a:r>
            <a:endParaRPr lang="en-US" sz="1600" dirty="0"/>
          </a:p>
        </p:txBody>
      </p:sp>
      <p:sp>
        <p:nvSpPr>
          <p:cNvPr id="282" name="Google Shape;2114;p67">
            <a:extLst>
              <a:ext uri="{FF2B5EF4-FFF2-40B4-BE49-F238E27FC236}">
                <a16:creationId xmlns:a16="http://schemas.microsoft.com/office/drawing/2014/main" id="{FCF08938-F61E-4A9D-973D-B9083683A0BC}"/>
              </a:ext>
            </a:extLst>
          </p:cNvPr>
          <p:cNvSpPr/>
          <p:nvPr/>
        </p:nvSpPr>
        <p:spPr>
          <a:xfrm>
            <a:off x="8250159" y="640629"/>
            <a:ext cx="313107" cy="284347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114;p67">
            <a:extLst>
              <a:ext uri="{FF2B5EF4-FFF2-40B4-BE49-F238E27FC236}">
                <a16:creationId xmlns:a16="http://schemas.microsoft.com/office/drawing/2014/main" id="{3FE5B41D-85A5-4253-9A60-8F40F7CCD59E}"/>
              </a:ext>
            </a:extLst>
          </p:cNvPr>
          <p:cNvSpPr/>
          <p:nvPr/>
        </p:nvSpPr>
        <p:spPr>
          <a:xfrm>
            <a:off x="8243159" y="2158958"/>
            <a:ext cx="313107" cy="284347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114;p67">
            <a:extLst>
              <a:ext uri="{FF2B5EF4-FFF2-40B4-BE49-F238E27FC236}">
                <a16:creationId xmlns:a16="http://schemas.microsoft.com/office/drawing/2014/main" id="{3914FFB6-545B-442C-BCC7-6068F0256356}"/>
              </a:ext>
            </a:extLst>
          </p:cNvPr>
          <p:cNvSpPr/>
          <p:nvPr/>
        </p:nvSpPr>
        <p:spPr>
          <a:xfrm>
            <a:off x="8243158" y="3787397"/>
            <a:ext cx="313107" cy="284347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2605E44-13DF-465F-84EE-CAB4416B54C3}"/>
              </a:ext>
            </a:extLst>
          </p:cNvPr>
          <p:cNvSpPr txBox="1"/>
          <p:nvPr/>
        </p:nvSpPr>
        <p:spPr>
          <a:xfrm>
            <a:off x="8406712" y="558697"/>
            <a:ext cx="2606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Direct Manipulation</a:t>
            </a:r>
            <a:endParaRPr lang="en-US" sz="1800" dirty="0">
              <a:latin typeface="Century Gothic" panose="020B0502020202020204" pitchFamily="34" charset="0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2E15F7B9-55E0-4350-A47C-9E8F197EA34D}"/>
              </a:ext>
            </a:extLst>
          </p:cNvPr>
          <p:cNvSpPr txBox="1"/>
          <p:nvPr/>
        </p:nvSpPr>
        <p:spPr>
          <a:xfrm>
            <a:off x="8159558" y="2090419"/>
            <a:ext cx="3124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 err="1">
                <a:effectLst/>
                <a:latin typeface="Söhne"/>
              </a:rPr>
              <a:t>Fleksibilitas</a:t>
            </a:r>
            <a:endParaRPr lang="en-US" sz="1800" dirty="0">
              <a:latin typeface="Century Gothic" panose="020B0502020202020204" pitchFamily="34" charset="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B038590B-4282-447B-8680-9A8321160417}"/>
              </a:ext>
            </a:extLst>
          </p:cNvPr>
          <p:cNvSpPr txBox="1"/>
          <p:nvPr/>
        </p:nvSpPr>
        <p:spPr>
          <a:xfrm>
            <a:off x="8159558" y="3744904"/>
            <a:ext cx="3348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Responsiveness</a:t>
            </a:r>
            <a:endParaRPr lang="en-US" sz="1800" dirty="0">
              <a:latin typeface="Century Gothic" panose="020B0502020202020204" pitchFamily="34" charset="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9DD2A364-01E2-4AAB-BA13-476239732966}"/>
              </a:ext>
            </a:extLst>
          </p:cNvPr>
          <p:cNvSpPr txBox="1"/>
          <p:nvPr/>
        </p:nvSpPr>
        <p:spPr>
          <a:xfrm>
            <a:off x="8369559" y="1023487"/>
            <a:ext cx="2704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Pengguna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mengharapkan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perubahan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antarmuka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mudah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dilakukan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1C5504F6-0FA4-423C-A708-C39748C46F2D}"/>
              </a:ext>
            </a:extLst>
          </p:cNvPr>
          <p:cNvSpPr txBox="1"/>
          <p:nvPr/>
        </p:nvSpPr>
        <p:spPr>
          <a:xfrm>
            <a:off x="8087537" y="2657765"/>
            <a:ext cx="34952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Gojek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mengakomodasi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beragam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pengguna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dan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budaya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27E11DD6-F834-48F1-90AD-D0E6CFC26D28}"/>
              </a:ext>
            </a:extLst>
          </p:cNvPr>
          <p:cNvSpPr txBox="1"/>
          <p:nvPr/>
        </p:nvSpPr>
        <p:spPr>
          <a:xfrm>
            <a:off x="8627557" y="4394460"/>
            <a:ext cx="22561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b-NO" sz="1600" b="0" i="0" dirty="0">
                <a:solidFill>
                  <a:srgbClr val="374151"/>
                </a:solidFill>
                <a:effectLst/>
                <a:latin typeface="Söhne"/>
              </a:rPr>
              <a:t>Driver selalu datang tepat waktu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5CC486BF-88FC-49F8-A880-F554B7C6F726}"/>
              </a:ext>
            </a:extLst>
          </p:cNvPr>
          <p:cNvSpPr txBox="1"/>
          <p:nvPr/>
        </p:nvSpPr>
        <p:spPr>
          <a:xfrm>
            <a:off x="4095637" y="3745552"/>
            <a:ext cx="33764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GOJEK</a:t>
            </a:r>
            <a:endParaRPr lang="en-US" sz="48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92" name="Picture 2">
            <a:extLst>
              <a:ext uri="{FF2B5EF4-FFF2-40B4-BE49-F238E27FC236}">
                <a16:creationId xmlns:a16="http://schemas.microsoft.com/office/drawing/2014/main" id="{DF94DBAC-E3D5-41BA-987A-D6262FB8F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2710" y="6077794"/>
            <a:ext cx="452142" cy="4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3" name="Picture 2">
            <a:extLst>
              <a:ext uri="{FF2B5EF4-FFF2-40B4-BE49-F238E27FC236}">
                <a16:creationId xmlns:a16="http://schemas.microsoft.com/office/drawing/2014/main" id="{82448E15-3439-4DD9-9F2D-4B6633266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8879" y="6085592"/>
            <a:ext cx="452142" cy="4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4" name="Picture 2" descr="maxim - ojek, transportasi - Aplikasi di Google Play">
            <a:extLst>
              <a:ext uri="{FF2B5EF4-FFF2-40B4-BE49-F238E27FC236}">
                <a16:creationId xmlns:a16="http://schemas.microsoft.com/office/drawing/2014/main" id="{3D218670-2850-4EE1-B01B-D8CFDD7E0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097" y="607378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5" name="Picture 2" descr="maxim - ojek, transportasi - Aplikasi di Google Play">
            <a:extLst>
              <a:ext uri="{FF2B5EF4-FFF2-40B4-BE49-F238E27FC236}">
                <a16:creationId xmlns:a16="http://schemas.microsoft.com/office/drawing/2014/main" id="{2F2C1284-11B1-4558-B780-516606B1A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993" y="607273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6" name="Picture 2" descr="gojek.pekanbaru">
            <a:extLst>
              <a:ext uri="{FF2B5EF4-FFF2-40B4-BE49-F238E27FC236}">
                <a16:creationId xmlns:a16="http://schemas.microsoft.com/office/drawing/2014/main" id="{2886FB04-3067-4FC4-9665-5EE9B52E1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710" y="5332120"/>
            <a:ext cx="537925" cy="53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" name="Picture 2" descr="gojek.pekanbaru">
            <a:extLst>
              <a:ext uri="{FF2B5EF4-FFF2-40B4-BE49-F238E27FC236}">
                <a16:creationId xmlns:a16="http://schemas.microsoft.com/office/drawing/2014/main" id="{B0C95350-1175-470F-900A-7A6A83732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989" y="6040805"/>
            <a:ext cx="537925" cy="53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574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5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CBEC4334-675C-40E2-AB5D-681A80008891}"/>
              </a:ext>
            </a:extLst>
          </p:cNvPr>
          <p:cNvSpPr txBox="1"/>
          <p:nvPr/>
        </p:nvSpPr>
        <p:spPr>
          <a:xfrm>
            <a:off x="5727638" y="217000"/>
            <a:ext cx="8303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GOJEK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B91789-6BF4-4EB3-B7F6-86C32F925124}"/>
              </a:ext>
            </a:extLst>
          </p:cNvPr>
          <p:cNvSpPr txBox="1"/>
          <p:nvPr/>
        </p:nvSpPr>
        <p:spPr>
          <a:xfrm>
            <a:off x="1038754" y="1394533"/>
            <a:ext cx="2356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343541"/>
                </a:solidFill>
                <a:latin typeface="Söhne"/>
              </a:rPr>
              <a:t>A</a:t>
            </a:r>
            <a:r>
              <a:rPr lang="en-US" sz="1200" b="0" i="0" dirty="0" err="1">
                <a:solidFill>
                  <a:srgbClr val="343541"/>
                </a:solidFill>
                <a:effectLst/>
                <a:latin typeface="Söhne"/>
              </a:rPr>
              <a:t>plikasi</a:t>
            </a:r>
            <a:r>
              <a:rPr lang="en-US" sz="1200" b="0" i="0" dirty="0">
                <a:solidFill>
                  <a:srgbClr val="343541"/>
                </a:solidFill>
                <a:effectLst/>
                <a:latin typeface="Söhne"/>
              </a:rPr>
              <a:t> </a:t>
            </a:r>
            <a:r>
              <a:rPr lang="en-US" sz="1200" b="0" i="0" dirty="0" err="1">
                <a:solidFill>
                  <a:srgbClr val="343541"/>
                </a:solidFill>
                <a:effectLst/>
                <a:latin typeface="Söhne"/>
              </a:rPr>
              <a:t>Gojek</a:t>
            </a:r>
            <a:r>
              <a:rPr lang="en-US" sz="1200" b="0" i="0" dirty="0">
                <a:solidFill>
                  <a:srgbClr val="343541"/>
                </a:solidFill>
                <a:effectLst/>
                <a:latin typeface="Söhne"/>
              </a:rPr>
              <a:t> </a:t>
            </a:r>
            <a:r>
              <a:rPr lang="en-US" sz="1200" b="0" i="0" dirty="0" err="1">
                <a:solidFill>
                  <a:srgbClr val="343541"/>
                </a:solidFill>
                <a:effectLst/>
                <a:latin typeface="Söhne"/>
              </a:rPr>
              <a:t>mengacu</a:t>
            </a:r>
            <a:r>
              <a:rPr lang="en-US" sz="1200" b="0" i="0" dirty="0">
                <a:solidFill>
                  <a:srgbClr val="343541"/>
                </a:solidFill>
                <a:effectLst/>
                <a:latin typeface="Söhne"/>
              </a:rPr>
              <a:t> pada </a:t>
            </a:r>
            <a:r>
              <a:rPr lang="en-US" sz="1200" b="0" i="0" dirty="0" err="1">
                <a:solidFill>
                  <a:srgbClr val="343541"/>
                </a:solidFill>
                <a:effectLst/>
                <a:latin typeface="Söhne"/>
              </a:rPr>
              <a:t>penggunaan</a:t>
            </a:r>
            <a:r>
              <a:rPr lang="en-US" sz="1200" b="0" i="0" dirty="0">
                <a:solidFill>
                  <a:srgbClr val="343541"/>
                </a:solidFill>
                <a:effectLst/>
                <a:latin typeface="Söhne"/>
              </a:rPr>
              <a:t> </a:t>
            </a:r>
            <a:r>
              <a:rPr lang="en-US" sz="1200" b="0" i="0" dirty="0" err="1">
                <a:solidFill>
                  <a:srgbClr val="343541"/>
                </a:solidFill>
                <a:effectLst/>
                <a:latin typeface="Söhne"/>
              </a:rPr>
              <a:t>teknologi</a:t>
            </a:r>
            <a:r>
              <a:rPr lang="en-US" sz="1200" b="0" i="0" dirty="0">
                <a:solidFill>
                  <a:srgbClr val="343541"/>
                </a:solidFill>
                <a:effectLst/>
                <a:latin typeface="Söhne"/>
              </a:rPr>
              <a:t> yang </a:t>
            </a:r>
            <a:r>
              <a:rPr lang="en-US" sz="1200" b="0" i="0" dirty="0" err="1">
                <a:solidFill>
                  <a:srgbClr val="343541"/>
                </a:solidFill>
                <a:effectLst/>
                <a:latin typeface="Söhne"/>
              </a:rPr>
              <a:t>terintegrasi</a:t>
            </a:r>
            <a:r>
              <a:rPr lang="en-US" sz="1200" b="0" i="0" dirty="0">
                <a:solidFill>
                  <a:srgbClr val="343541"/>
                </a:solidFill>
                <a:effectLst/>
                <a:latin typeface="Söhne"/>
              </a:rPr>
              <a:t> </a:t>
            </a:r>
            <a:r>
              <a:rPr lang="en-US" sz="1200" b="0" i="0" dirty="0" err="1">
                <a:solidFill>
                  <a:srgbClr val="343541"/>
                </a:solidFill>
                <a:effectLst/>
                <a:latin typeface="Söhne"/>
              </a:rPr>
              <a:t>secara</a:t>
            </a:r>
            <a:r>
              <a:rPr lang="en-US" sz="1200" b="0" i="0" dirty="0">
                <a:solidFill>
                  <a:srgbClr val="343541"/>
                </a:solidFill>
                <a:effectLst/>
                <a:latin typeface="Söhne"/>
              </a:rPr>
              <a:t> </a:t>
            </a:r>
            <a:r>
              <a:rPr lang="en-US" sz="1200" b="0" i="0" dirty="0" err="1">
                <a:solidFill>
                  <a:srgbClr val="343541"/>
                </a:solidFill>
                <a:effectLst/>
                <a:latin typeface="Söhne"/>
              </a:rPr>
              <a:t>mulus</a:t>
            </a:r>
            <a:r>
              <a:rPr lang="en-US" sz="1200" b="0" i="0" dirty="0">
                <a:solidFill>
                  <a:srgbClr val="343541"/>
                </a:solidFill>
                <a:effectLst/>
                <a:latin typeface="Söhne"/>
              </a:rPr>
              <a:t> </a:t>
            </a:r>
            <a:r>
              <a:rPr lang="en-US" sz="1200" b="0" i="0" dirty="0" err="1">
                <a:solidFill>
                  <a:srgbClr val="343541"/>
                </a:solidFill>
                <a:effectLst/>
                <a:latin typeface="Söhne"/>
              </a:rPr>
              <a:t>ke</a:t>
            </a:r>
            <a:r>
              <a:rPr lang="en-US" sz="1200" b="0" i="0" dirty="0">
                <a:solidFill>
                  <a:srgbClr val="343541"/>
                </a:solidFill>
                <a:effectLst/>
                <a:latin typeface="Söhne"/>
              </a:rPr>
              <a:t> </a:t>
            </a:r>
            <a:r>
              <a:rPr lang="en-US" sz="1200" b="0" i="0" dirty="0" err="1">
                <a:solidFill>
                  <a:srgbClr val="343541"/>
                </a:solidFill>
                <a:effectLst/>
                <a:latin typeface="Söhne"/>
              </a:rPr>
              <a:t>dalam</a:t>
            </a:r>
            <a:r>
              <a:rPr lang="en-US" sz="1200" b="0" i="0" dirty="0">
                <a:solidFill>
                  <a:srgbClr val="343541"/>
                </a:solidFill>
                <a:effectLst/>
                <a:latin typeface="Söhne"/>
              </a:rPr>
              <a:t> </a:t>
            </a:r>
            <a:r>
              <a:rPr lang="en-US" sz="1200" b="0" i="0" dirty="0" err="1">
                <a:solidFill>
                  <a:srgbClr val="343541"/>
                </a:solidFill>
                <a:effectLst/>
                <a:latin typeface="Söhne"/>
              </a:rPr>
              <a:t>pengalaman</a:t>
            </a:r>
            <a:r>
              <a:rPr lang="en-US" sz="1200" b="0" i="0" dirty="0">
                <a:solidFill>
                  <a:srgbClr val="343541"/>
                </a:solidFill>
                <a:effectLst/>
                <a:latin typeface="Söhne"/>
              </a:rPr>
              <a:t> </a:t>
            </a:r>
            <a:r>
              <a:rPr lang="en-US" sz="1200" b="0" i="0" dirty="0" err="1">
                <a:solidFill>
                  <a:srgbClr val="343541"/>
                </a:solidFill>
                <a:effectLst/>
                <a:latin typeface="Söhne"/>
              </a:rPr>
              <a:t>pengguna</a:t>
            </a:r>
            <a:r>
              <a:rPr lang="en-US" sz="1200" b="0" i="0" dirty="0">
                <a:solidFill>
                  <a:srgbClr val="343541"/>
                </a:solidFill>
                <a:effectLst/>
                <a:latin typeface="Söhne"/>
              </a:rPr>
              <a:t> dan </a:t>
            </a:r>
            <a:r>
              <a:rPr lang="en-US" sz="1200" b="0" i="0" dirty="0" err="1">
                <a:solidFill>
                  <a:srgbClr val="343541"/>
                </a:solidFill>
                <a:effectLst/>
                <a:latin typeface="Söhne"/>
              </a:rPr>
              <a:t>tidak</a:t>
            </a:r>
            <a:r>
              <a:rPr lang="en-US" sz="1200" b="0" i="0" dirty="0">
                <a:solidFill>
                  <a:srgbClr val="343541"/>
                </a:solidFill>
                <a:effectLst/>
                <a:latin typeface="Söhne"/>
              </a:rPr>
              <a:t> </a:t>
            </a:r>
            <a:r>
              <a:rPr lang="en-US" sz="1200" b="0" i="0" dirty="0" err="1">
                <a:solidFill>
                  <a:srgbClr val="343541"/>
                </a:solidFill>
                <a:effectLst/>
                <a:latin typeface="Söhne"/>
              </a:rPr>
              <a:t>menarik</a:t>
            </a:r>
            <a:r>
              <a:rPr lang="en-US" sz="1200" b="0" i="0" dirty="0">
                <a:solidFill>
                  <a:srgbClr val="343541"/>
                </a:solidFill>
                <a:effectLst/>
                <a:latin typeface="Söhne"/>
              </a:rPr>
              <a:t> </a:t>
            </a:r>
            <a:r>
              <a:rPr lang="en-US" sz="1200" b="0" i="0" dirty="0" err="1">
                <a:solidFill>
                  <a:srgbClr val="343541"/>
                </a:solidFill>
                <a:effectLst/>
                <a:latin typeface="Söhne"/>
              </a:rPr>
              <a:t>perhatian</a:t>
            </a:r>
            <a:r>
              <a:rPr lang="en-US" sz="1200" b="0" i="0" dirty="0">
                <a:solidFill>
                  <a:srgbClr val="343541"/>
                </a:solidFill>
                <a:effectLst/>
                <a:latin typeface="Söhne"/>
              </a:rPr>
              <a:t> pada </a:t>
            </a:r>
            <a:r>
              <a:rPr lang="en-US" sz="1200" b="0" i="0" dirty="0" err="1">
                <a:solidFill>
                  <a:srgbClr val="343541"/>
                </a:solidFill>
                <a:effectLst/>
                <a:latin typeface="Söhne"/>
              </a:rPr>
              <a:t>dirinya</a:t>
            </a:r>
            <a:r>
              <a:rPr lang="en-US" sz="1200" b="0" i="0" dirty="0">
                <a:solidFill>
                  <a:srgbClr val="343541"/>
                </a:solidFill>
                <a:effectLst/>
                <a:latin typeface="Söhne"/>
              </a:rPr>
              <a:t> </a:t>
            </a:r>
            <a:r>
              <a:rPr lang="en-US" sz="1200" b="0" i="0" dirty="0" err="1">
                <a:solidFill>
                  <a:srgbClr val="343541"/>
                </a:solidFill>
                <a:effectLst/>
                <a:latin typeface="Söhne"/>
              </a:rPr>
              <a:t>sendiri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1EC22E-7BDB-4805-824F-2E1C5392EADB}"/>
              </a:ext>
            </a:extLst>
          </p:cNvPr>
          <p:cNvSpPr txBox="1"/>
          <p:nvPr/>
        </p:nvSpPr>
        <p:spPr>
          <a:xfrm>
            <a:off x="2699665" y="3695289"/>
            <a:ext cx="23568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400" b="0" i="0" dirty="0">
                <a:solidFill>
                  <a:srgbClr val="374151"/>
                </a:solidFill>
                <a:effectLst/>
                <a:latin typeface="Söhne"/>
              </a:rPr>
              <a:t>Antarmuka aplikasi handal dan menangani kesalahan pengguna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8DF4F37-D79C-4FD1-AB2A-68C770F300E3}"/>
              </a:ext>
            </a:extLst>
          </p:cNvPr>
          <p:cNvSpPr txBox="1"/>
          <p:nvPr/>
        </p:nvSpPr>
        <p:spPr>
          <a:xfrm>
            <a:off x="6654143" y="3716290"/>
            <a:ext cx="23568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 err="1">
                <a:solidFill>
                  <a:srgbClr val="374151"/>
                </a:solidFill>
                <a:effectLst/>
                <a:latin typeface="Söhne"/>
              </a:rPr>
              <a:t>Aplikasi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Söhne"/>
              </a:rPr>
              <a:t>Gojek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Söhne"/>
              </a:rPr>
              <a:t>mudah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Söhne"/>
              </a:rPr>
              <a:t>digunakan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dan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Söhne"/>
              </a:rPr>
              <a:t>memungkinkan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Söhne"/>
              </a:rPr>
              <a:t>pengguna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Söhne"/>
              </a:rPr>
              <a:t>menyelesaikan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Söhne"/>
              </a:rPr>
              <a:t>tugas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Söhne"/>
              </a:rPr>
              <a:t>mereka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Söhne"/>
              </a:rPr>
              <a:t>dengan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Söhne"/>
              </a:rPr>
              <a:t>lancar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EE56A5-7B44-4007-816F-58E5C441C255}"/>
              </a:ext>
            </a:extLst>
          </p:cNvPr>
          <p:cNvSpPr txBox="1"/>
          <p:nvPr/>
        </p:nvSpPr>
        <p:spPr>
          <a:xfrm>
            <a:off x="4917573" y="1716275"/>
            <a:ext cx="23568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 err="1">
                <a:solidFill>
                  <a:srgbClr val="374151"/>
                </a:solidFill>
                <a:effectLst/>
                <a:latin typeface="Söhne"/>
              </a:rPr>
              <a:t>Gojek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Söhne"/>
              </a:rPr>
              <a:t>memberikan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Söhne"/>
              </a:rPr>
              <a:t>berbagai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Söhne"/>
              </a:rPr>
              <a:t>jenis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Söhne"/>
              </a:rPr>
              <a:t>perlindungan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Söhne"/>
              </a:rPr>
              <a:t>bagi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Söhne"/>
              </a:rPr>
              <a:t>pengguna</a:t>
            </a:r>
            <a:r>
              <a:rPr lang="en-US" sz="14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sz="1400" dirty="0" err="1">
                <a:solidFill>
                  <a:srgbClr val="374151"/>
                </a:solidFill>
                <a:latin typeface="Söhne"/>
              </a:rPr>
              <a:t>Seperti</a:t>
            </a:r>
            <a:r>
              <a:rPr lang="en-US" sz="1400" dirty="0">
                <a:solidFill>
                  <a:srgbClr val="374151"/>
                </a:solidFill>
                <a:latin typeface="Söhne"/>
              </a:rPr>
              <a:t> GO-sure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5D753F4-1E0C-45F2-BEFD-B36A9B5193D0}"/>
              </a:ext>
            </a:extLst>
          </p:cNvPr>
          <p:cNvSpPr/>
          <p:nvPr/>
        </p:nvSpPr>
        <p:spPr>
          <a:xfrm>
            <a:off x="-6650346" y="5590073"/>
            <a:ext cx="28965833" cy="1324851"/>
          </a:xfrm>
          <a:custGeom>
            <a:avLst/>
            <a:gdLst>
              <a:gd name="connsiteX0" fmla="*/ 4247537 w 28965833"/>
              <a:gd name="connsiteY0" fmla="*/ 0 h 1324851"/>
              <a:gd name="connsiteX1" fmla="*/ 14831323 w 28965833"/>
              <a:gd name="connsiteY1" fmla="*/ 0 h 1324851"/>
              <a:gd name="connsiteX2" fmla="*/ 14839839 w 28965833"/>
              <a:gd name="connsiteY2" fmla="*/ 76623 h 1324851"/>
              <a:gd name="connsiteX3" fmla="*/ 15469270 w 28965833"/>
              <a:gd name="connsiteY3" fmla="*/ 541911 h 1324851"/>
              <a:gd name="connsiteX4" fmla="*/ 16098702 w 28965833"/>
              <a:gd name="connsiteY4" fmla="*/ 76623 h 1324851"/>
              <a:gd name="connsiteX5" fmla="*/ 16107218 w 28965833"/>
              <a:gd name="connsiteY5" fmla="*/ 0 h 1324851"/>
              <a:gd name="connsiteX6" fmla="*/ 28965833 w 28965833"/>
              <a:gd name="connsiteY6" fmla="*/ 0 h 1324851"/>
              <a:gd name="connsiteX7" fmla="*/ 28965833 w 28965833"/>
              <a:gd name="connsiteY7" fmla="*/ 1323438 h 1324851"/>
              <a:gd name="connsiteX8" fmla="*/ 4247537 w 28965833"/>
              <a:gd name="connsiteY8" fmla="*/ 1323438 h 1324851"/>
              <a:gd name="connsiteX9" fmla="*/ 4247537 w 28965833"/>
              <a:gd name="connsiteY9" fmla="*/ 1324851 h 1324851"/>
              <a:gd name="connsiteX10" fmla="*/ 0 w 28965833"/>
              <a:gd name="connsiteY10" fmla="*/ 1324851 h 1324851"/>
              <a:gd name="connsiteX11" fmla="*/ 0 w 28965833"/>
              <a:gd name="connsiteY11" fmla="*/ 62742 h 1324851"/>
              <a:gd name="connsiteX12" fmla="*/ 2251 w 28965833"/>
              <a:gd name="connsiteY12" fmla="*/ 1413 h 1324851"/>
              <a:gd name="connsiteX13" fmla="*/ 4247537 w 28965833"/>
              <a:gd name="connsiteY13" fmla="*/ 1413 h 132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965833" h="1324851">
                <a:moveTo>
                  <a:pt x="4247537" y="0"/>
                </a:moveTo>
                <a:lnTo>
                  <a:pt x="14831323" y="0"/>
                </a:lnTo>
                <a:lnTo>
                  <a:pt x="14839839" y="76623"/>
                </a:lnTo>
                <a:cubicBezTo>
                  <a:pt x="14899749" y="342163"/>
                  <a:pt x="15158791" y="541911"/>
                  <a:pt x="15469270" y="541911"/>
                </a:cubicBezTo>
                <a:cubicBezTo>
                  <a:pt x="15779750" y="541911"/>
                  <a:pt x="16038792" y="342163"/>
                  <a:pt x="16098702" y="76623"/>
                </a:cubicBezTo>
                <a:lnTo>
                  <a:pt x="16107218" y="0"/>
                </a:lnTo>
                <a:lnTo>
                  <a:pt x="28965833" y="0"/>
                </a:lnTo>
                <a:lnTo>
                  <a:pt x="28965833" y="1323438"/>
                </a:lnTo>
                <a:lnTo>
                  <a:pt x="4247537" y="1323438"/>
                </a:lnTo>
                <a:lnTo>
                  <a:pt x="4247537" y="1324851"/>
                </a:lnTo>
                <a:lnTo>
                  <a:pt x="0" y="1324851"/>
                </a:lnTo>
                <a:lnTo>
                  <a:pt x="0" y="62742"/>
                </a:lnTo>
                <a:lnTo>
                  <a:pt x="2251" y="1413"/>
                </a:lnTo>
                <a:lnTo>
                  <a:pt x="4247537" y="141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8837B09-287E-4293-8C0B-9BE39B7C4DA0}"/>
              </a:ext>
            </a:extLst>
          </p:cNvPr>
          <p:cNvSpPr/>
          <p:nvPr/>
        </p:nvSpPr>
        <p:spPr>
          <a:xfrm>
            <a:off x="1630041" y="593198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3E81F1A-CB30-46CF-9083-63137EDC59A8}"/>
              </a:ext>
            </a:extLst>
          </p:cNvPr>
          <p:cNvSpPr/>
          <p:nvPr/>
        </p:nvSpPr>
        <p:spPr>
          <a:xfrm>
            <a:off x="2995301" y="593701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20419D9-A7A4-41D5-AE7C-CA336DCE66F1}"/>
              </a:ext>
            </a:extLst>
          </p:cNvPr>
          <p:cNvSpPr/>
          <p:nvPr/>
        </p:nvSpPr>
        <p:spPr>
          <a:xfrm>
            <a:off x="4362459" y="5937459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F380338-50B3-4952-BC48-DD0B4D5781B8}"/>
              </a:ext>
            </a:extLst>
          </p:cNvPr>
          <p:cNvSpPr/>
          <p:nvPr/>
        </p:nvSpPr>
        <p:spPr>
          <a:xfrm>
            <a:off x="5727638" y="593198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BF56EFC-7742-4E18-8DFD-F1AD5B9F29EA}"/>
              </a:ext>
            </a:extLst>
          </p:cNvPr>
          <p:cNvSpPr/>
          <p:nvPr/>
        </p:nvSpPr>
        <p:spPr>
          <a:xfrm>
            <a:off x="7091766" y="5943212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8405D18-0B5F-4696-8B74-89B5E3F1372E}"/>
              </a:ext>
            </a:extLst>
          </p:cNvPr>
          <p:cNvSpPr/>
          <p:nvPr/>
        </p:nvSpPr>
        <p:spPr>
          <a:xfrm>
            <a:off x="8455894" y="5210293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024B5C3-3E2D-4874-9435-0C7F2EF48EB9}"/>
              </a:ext>
            </a:extLst>
          </p:cNvPr>
          <p:cNvSpPr/>
          <p:nvPr/>
        </p:nvSpPr>
        <p:spPr>
          <a:xfrm>
            <a:off x="9820022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9164E0C-B8A7-499D-8DF3-E0D024673998}"/>
              </a:ext>
            </a:extLst>
          </p:cNvPr>
          <p:cNvSpPr/>
          <p:nvPr/>
        </p:nvSpPr>
        <p:spPr>
          <a:xfrm>
            <a:off x="11182846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hlinkClick r:id="rId2" action="ppaction://hlinksldjump"/>
            <a:extLst>
              <a:ext uri="{FF2B5EF4-FFF2-40B4-BE49-F238E27FC236}">
                <a16:creationId xmlns:a16="http://schemas.microsoft.com/office/drawing/2014/main" id="{05F3B7BF-A998-45C1-A995-443AE2B26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710" y="6048606"/>
            <a:ext cx="490653" cy="4906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B6819901-48DB-4957-88EC-B2EB952E36BD}"/>
              </a:ext>
            </a:extLst>
          </p:cNvPr>
          <p:cNvSpPr/>
          <p:nvPr/>
        </p:nvSpPr>
        <p:spPr>
          <a:xfrm>
            <a:off x="281457" y="5923202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>
            <a:hlinkClick r:id="rId4" action="ppaction://hlinksldjump"/>
            <a:extLst>
              <a:ext uri="{FF2B5EF4-FFF2-40B4-BE49-F238E27FC236}">
                <a16:creationId xmlns:a16="http://schemas.microsoft.com/office/drawing/2014/main" id="{4D3A6DDE-D2B1-4B4C-99C4-575EFC4C8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3" y="6010177"/>
            <a:ext cx="500190" cy="4956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06EC681-BC1C-4F28-AAE7-7C74C45F6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106400" y="2095051"/>
            <a:ext cx="3164528" cy="997800"/>
          </a:xfrm>
          <a:prstGeom prst="rect">
            <a:avLst/>
          </a:prstGeom>
        </p:spPr>
      </p:pic>
      <p:pic>
        <p:nvPicPr>
          <p:cNvPr id="38" name="Picture 4" descr="Sign of Bulb icon 573380 Vector Art at Vecteezy">
            <a:extLst>
              <a:ext uri="{FF2B5EF4-FFF2-40B4-BE49-F238E27FC236}">
                <a16:creationId xmlns:a16="http://schemas.microsoft.com/office/drawing/2014/main" id="{324ED5D8-193A-4C04-8892-A2ED258498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8" t="8303" r="13152" b="7010"/>
          <a:stretch/>
        </p:blipFill>
        <p:spPr bwMode="auto">
          <a:xfrm>
            <a:off x="9948684" y="6018237"/>
            <a:ext cx="483479" cy="56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oogle Shape;4592;p69">
            <a:extLst>
              <a:ext uri="{FF2B5EF4-FFF2-40B4-BE49-F238E27FC236}">
                <a16:creationId xmlns:a16="http://schemas.microsoft.com/office/drawing/2014/main" id="{C2B79880-0990-4CE5-B4BA-6E71FDB95F40}"/>
              </a:ext>
            </a:extLst>
          </p:cNvPr>
          <p:cNvGrpSpPr/>
          <p:nvPr/>
        </p:nvGrpSpPr>
        <p:grpSpPr>
          <a:xfrm>
            <a:off x="2188460" y="2737681"/>
            <a:ext cx="8204414" cy="444478"/>
            <a:chOff x="106648" y="895722"/>
            <a:chExt cx="4481413" cy="374300"/>
          </a:xfrm>
        </p:grpSpPr>
        <p:grpSp>
          <p:nvGrpSpPr>
            <p:cNvPr id="45" name="Google Shape;4593;p69">
              <a:extLst>
                <a:ext uri="{FF2B5EF4-FFF2-40B4-BE49-F238E27FC236}">
                  <a16:creationId xmlns:a16="http://schemas.microsoft.com/office/drawing/2014/main" id="{00447DD9-2E01-4086-8D9C-FD6FB770D47E}"/>
                </a:ext>
              </a:extLst>
            </p:cNvPr>
            <p:cNvGrpSpPr/>
            <p:nvPr/>
          </p:nvGrpSpPr>
          <p:grpSpPr>
            <a:xfrm>
              <a:off x="2233276" y="895722"/>
              <a:ext cx="1082667" cy="223591"/>
              <a:chOff x="4808316" y="2800065"/>
              <a:chExt cx="1999386" cy="412910"/>
            </a:xfrm>
          </p:grpSpPr>
          <p:sp>
            <p:nvSpPr>
              <p:cNvPr id="82" name="Google Shape;4594;p69">
                <a:extLst>
                  <a:ext uri="{FF2B5EF4-FFF2-40B4-BE49-F238E27FC236}">
                    <a16:creationId xmlns:a16="http://schemas.microsoft.com/office/drawing/2014/main" id="{5E323A76-FED9-4B09-9217-F1377F86FF3F}"/>
                  </a:ext>
                </a:extLst>
              </p:cNvPr>
              <p:cNvSpPr/>
              <p:nvPr/>
            </p:nvSpPr>
            <p:spPr>
              <a:xfrm>
                <a:off x="4849302" y="3079475"/>
                <a:ext cx="1958400" cy="133500"/>
              </a:xfrm>
              <a:prstGeom prst="rect">
                <a:avLst/>
              </a:pr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3" name="Google Shape;4595;p69">
                <a:extLst>
                  <a:ext uri="{FF2B5EF4-FFF2-40B4-BE49-F238E27FC236}">
                    <a16:creationId xmlns:a16="http://schemas.microsoft.com/office/drawing/2014/main" id="{6D3E1AF3-A989-4774-89F7-AAB38B45807B}"/>
                  </a:ext>
                </a:extLst>
              </p:cNvPr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84" name="Google Shape;4596;p69">
                  <a:extLst>
                    <a:ext uri="{FF2B5EF4-FFF2-40B4-BE49-F238E27FC236}">
                      <a16:creationId xmlns:a16="http://schemas.microsoft.com/office/drawing/2014/main" id="{4E2C1C64-52ED-446C-B45B-A02B03E58687}"/>
                    </a:ext>
                  </a:extLst>
                </p:cNvPr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85" name="Google Shape;4597;p69">
                  <a:extLst>
                    <a:ext uri="{FF2B5EF4-FFF2-40B4-BE49-F238E27FC236}">
                      <a16:creationId xmlns:a16="http://schemas.microsoft.com/office/drawing/2014/main" id="{EAAD01B9-0A23-4DB7-A9AA-C813B9C415DD}"/>
                    </a:ext>
                  </a:extLst>
                </p:cNvPr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" name="Google Shape;4598;p69">
              <a:extLst>
                <a:ext uri="{FF2B5EF4-FFF2-40B4-BE49-F238E27FC236}">
                  <a16:creationId xmlns:a16="http://schemas.microsoft.com/office/drawing/2014/main" id="{2195E5DF-FA59-4191-AD04-178A4DF629E1}"/>
                </a:ext>
              </a:extLst>
            </p:cNvPr>
            <p:cNvGrpSpPr/>
            <p:nvPr/>
          </p:nvGrpSpPr>
          <p:grpSpPr>
            <a:xfrm>
              <a:off x="106648" y="895722"/>
              <a:ext cx="1088401" cy="223591"/>
              <a:chOff x="881025" y="2800065"/>
              <a:chExt cx="2009975" cy="412910"/>
            </a:xfrm>
          </p:grpSpPr>
          <p:sp>
            <p:nvSpPr>
              <p:cNvPr id="78" name="Google Shape;4599;p69">
                <a:extLst>
                  <a:ext uri="{FF2B5EF4-FFF2-40B4-BE49-F238E27FC236}">
                    <a16:creationId xmlns:a16="http://schemas.microsoft.com/office/drawing/2014/main" id="{6F292605-381F-40E0-8125-18BFCE3342FB}"/>
                  </a:ext>
                </a:extLst>
              </p:cNvPr>
              <p:cNvSpPr/>
              <p:nvPr/>
            </p:nvSpPr>
            <p:spPr>
              <a:xfrm>
                <a:off x="932600" y="3079475"/>
                <a:ext cx="1958400" cy="133500"/>
              </a:xfrm>
              <a:prstGeom prst="rect">
                <a:avLst/>
              </a:pr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9" name="Google Shape;4600;p69">
                <a:extLst>
                  <a:ext uri="{FF2B5EF4-FFF2-40B4-BE49-F238E27FC236}">
                    <a16:creationId xmlns:a16="http://schemas.microsoft.com/office/drawing/2014/main" id="{50B8041F-0BF1-47BF-8C78-94F15B70B419}"/>
                  </a:ext>
                </a:extLst>
              </p:cNvPr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80" name="Google Shape;4601;p69">
                  <a:extLst>
                    <a:ext uri="{FF2B5EF4-FFF2-40B4-BE49-F238E27FC236}">
                      <a16:creationId xmlns:a16="http://schemas.microsoft.com/office/drawing/2014/main" id="{8F1F7738-BA99-415E-965F-2591596505DA}"/>
                    </a:ext>
                  </a:extLst>
                </p:cNvPr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81" name="Google Shape;4602;p69">
                  <a:extLst>
                    <a:ext uri="{FF2B5EF4-FFF2-40B4-BE49-F238E27FC236}">
                      <a16:creationId xmlns:a16="http://schemas.microsoft.com/office/drawing/2014/main" id="{8AE113F5-BA23-41EA-89A8-FD2D78982562}"/>
                    </a:ext>
                  </a:extLst>
                </p:cNvPr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" name="Google Shape;4603;p69">
              <a:extLst>
                <a:ext uri="{FF2B5EF4-FFF2-40B4-BE49-F238E27FC236}">
                  <a16:creationId xmlns:a16="http://schemas.microsoft.com/office/drawing/2014/main" id="{808ACF49-1D0B-480E-864B-B7E0B51B3EC0}"/>
                </a:ext>
              </a:extLst>
            </p:cNvPr>
            <p:cNvGrpSpPr/>
            <p:nvPr/>
          </p:nvGrpSpPr>
          <p:grpSpPr>
            <a:xfrm>
              <a:off x="1172346" y="1047018"/>
              <a:ext cx="1083151" cy="223003"/>
              <a:chOff x="2849073" y="3079467"/>
              <a:chExt cx="2000279" cy="411825"/>
            </a:xfrm>
          </p:grpSpPr>
          <p:sp>
            <p:nvSpPr>
              <p:cNvPr id="74" name="Google Shape;4604;p69">
                <a:extLst>
                  <a:ext uri="{FF2B5EF4-FFF2-40B4-BE49-F238E27FC236}">
                    <a16:creationId xmlns:a16="http://schemas.microsoft.com/office/drawing/2014/main" id="{6CEE6C4A-0020-40DF-8F20-16DD873D0288}"/>
                  </a:ext>
                </a:extLst>
              </p:cNvPr>
              <p:cNvSpPr/>
              <p:nvPr/>
            </p:nvSpPr>
            <p:spPr>
              <a:xfrm>
                <a:off x="2890952" y="3079475"/>
                <a:ext cx="1958400" cy="1335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" name="Google Shape;4605;p69">
                <a:extLst>
                  <a:ext uri="{FF2B5EF4-FFF2-40B4-BE49-F238E27FC236}">
                    <a16:creationId xmlns:a16="http://schemas.microsoft.com/office/drawing/2014/main" id="{3FD5A83B-AA17-4699-9291-B7DDAB3A2C6C}"/>
                  </a:ext>
                </a:extLst>
              </p:cNvPr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76" name="Google Shape;4606;p69">
                  <a:extLst>
                    <a:ext uri="{FF2B5EF4-FFF2-40B4-BE49-F238E27FC236}">
                      <a16:creationId xmlns:a16="http://schemas.microsoft.com/office/drawing/2014/main" id="{ACE92D6F-990F-4B61-A069-C416F68A4005}"/>
                    </a:ext>
                  </a:extLst>
                </p:cNvPr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77" name="Google Shape;4607;p69">
                  <a:extLst>
                    <a:ext uri="{FF2B5EF4-FFF2-40B4-BE49-F238E27FC236}">
                      <a16:creationId xmlns:a16="http://schemas.microsoft.com/office/drawing/2014/main" id="{4375E519-D32C-4E2B-A6EC-A558C6EB01E2}"/>
                    </a:ext>
                  </a:extLst>
                </p:cNvPr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5" name="Google Shape;4608;p69">
              <a:extLst>
                <a:ext uri="{FF2B5EF4-FFF2-40B4-BE49-F238E27FC236}">
                  <a16:creationId xmlns:a16="http://schemas.microsoft.com/office/drawing/2014/main" id="{85C4AADB-A58D-4F30-8E21-B555941C0C87}"/>
                </a:ext>
              </a:extLst>
            </p:cNvPr>
            <p:cNvGrpSpPr/>
            <p:nvPr/>
          </p:nvGrpSpPr>
          <p:grpSpPr>
            <a:xfrm>
              <a:off x="3290132" y="1047018"/>
              <a:ext cx="1297929" cy="223003"/>
              <a:chOff x="6760035" y="3079467"/>
              <a:chExt cx="2396914" cy="411825"/>
            </a:xfrm>
          </p:grpSpPr>
          <p:sp>
            <p:nvSpPr>
              <p:cNvPr id="62" name="Google Shape;4609;p69">
                <a:extLst>
                  <a:ext uri="{FF2B5EF4-FFF2-40B4-BE49-F238E27FC236}">
                    <a16:creationId xmlns:a16="http://schemas.microsoft.com/office/drawing/2014/main" id="{4166A0CD-3AC3-45BA-8649-17A512067FD7}"/>
                  </a:ext>
                </a:extLst>
              </p:cNvPr>
              <p:cNvSpPr/>
              <p:nvPr/>
            </p:nvSpPr>
            <p:spPr>
              <a:xfrm>
                <a:off x="6807650" y="3079475"/>
                <a:ext cx="2349300" cy="1335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6" name="Google Shape;4610;p69">
                <a:extLst>
                  <a:ext uri="{FF2B5EF4-FFF2-40B4-BE49-F238E27FC236}">
                    <a16:creationId xmlns:a16="http://schemas.microsoft.com/office/drawing/2014/main" id="{10D94A86-B758-47B5-B9D5-9077D23EE553}"/>
                  </a:ext>
                </a:extLst>
              </p:cNvPr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67" name="Google Shape;4611;p69">
                  <a:extLst>
                    <a:ext uri="{FF2B5EF4-FFF2-40B4-BE49-F238E27FC236}">
                      <a16:creationId xmlns:a16="http://schemas.microsoft.com/office/drawing/2014/main" id="{BA0E77F9-4A92-48CB-B12D-B77FB499D943}"/>
                    </a:ext>
                  </a:extLst>
                </p:cNvPr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73" name="Google Shape;4612;p69">
                  <a:extLst>
                    <a:ext uri="{FF2B5EF4-FFF2-40B4-BE49-F238E27FC236}">
                      <a16:creationId xmlns:a16="http://schemas.microsoft.com/office/drawing/2014/main" id="{6A5802A8-DB6F-43D0-9B3B-C68F8097BA49}"/>
                    </a:ext>
                  </a:extLst>
                </p:cNvPr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1BB894C7-3255-4B19-91AD-31B8472B73A9}"/>
              </a:ext>
            </a:extLst>
          </p:cNvPr>
          <p:cNvSpPr txBox="1"/>
          <p:nvPr/>
        </p:nvSpPr>
        <p:spPr>
          <a:xfrm>
            <a:off x="792857" y="980074"/>
            <a:ext cx="2791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Invisible Technology</a:t>
            </a:r>
            <a:endParaRPr lang="en-US" sz="1800" dirty="0">
              <a:latin typeface="Century Gothic" panose="020B0502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8C48231-0B55-44D4-86B6-D78813699513}"/>
              </a:ext>
            </a:extLst>
          </p:cNvPr>
          <p:cNvSpPr txBox="1"/>
          <p:nvPr/>
        </p:nvSpPr>
        <p:spPr>
          <a:xfrm>
            <a:off x="2188460" y="3254058"/>
            <a:ext cx="3247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Robustness</a:t>
            </a:r>
            <a:endParaRPr lang="en-US" sz="1800" dirty="0">
              <a:latin typeface="Century Gothic" panose="020B0502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5627412-0EF0-4D42-B74A-C98BE81AA4A0}"/>
              </a:ext>
            </a:extLst>
          </p:cNvPr>
          <p:cNvSpPr txBox="1"/>
          <p:nvPr/>
        </p:nvSpPr>
        <p:spPr>
          <a:xfrm>
            <a:off x="4664674" y="1263907"/>
            <a:ext cx="2788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Protection</a:t>
            </a:r>
            <a:endParaRPr lang="en-US" sz="1800" dirty="0">
              <a:latin typeface="Century Gothic" panose="020B0502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0EC829A-E57B-4108-B841-702B6BE7EF81}"/>
              </a:ext>
            </a:extLst>
          </p:cNvPr>
          <p:cNvSpPr txBox="1"/>
          <p:nvPr/>
        </p:nvSpPr>
        <p:spPr>
          <a:xfrm>
            <a:off x="6226680" y="3254058"/>
            <a:ext cx="3025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Ease of Learning &amp; Use</a:t>
            </a:r>
            <a:endParaRPr lang="en-US" sz="1800" dirty="0">
              <a:latin typeface="Century Gothic" panose="020B0502020202020204" pitchFamily="34" charset="0"/>
            </a:endParaRPr>
          </a:p>
        </p:txBody>
      </p:sp>
      <p:pic>
        <p:nvPicPr>
          <p:cNvPr id="93" name="Picture 2">
            <a:extLst>
              <a:ext uri="{FF2B5EF4-FFF2-40B4-BE49-F238E27FC236}">
                <a16:creationId xmlns:a16="http://schemas.microsoft.com/office/drawing/2014/main" id="{9BCFEB8C-41F4-4831-88F5-CDC98B27B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5039" y="6062017"/>
            <a:ext cx="452142" cy="4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>
            <a:extLst>
              <a:ext uri="{FF2B5EF4-FFF2-40B4-BE49-F238E27FC236}">
                <a16:creationId xmlns:a16="http://schemas.microsoft.com/office/drawing/2014/main" id="{8CC56866-CE66-44DC-A0F5-661BB5ADC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4109" y="6087117"/>
            <a:ext cx="452142" cy="4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maxim - ojek, transportasi - Aplikasi di Google Play">
            <a:extLst>
              <a:ext uri="{FF2B5EF4-FFF2-40B4-BE49-F238E27FC236}">
                <a16:creationId xmlns:a16="http://schemas.microsoft.com/office/drawing/2014/main" id="{D2A8F753-D948-4F2B-8BD6-7CDE8296E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097" y="607378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maxim - ojek, transportasi - Aplikasi di Google Play">
            <a:extLst>
              <a:ext uri="{FF2B5EF4-FFF2-40B4-BE49-F238E27FC236}">
                <a16:creationId xmlns:a16="http://schemas.microsoft.com/office/drawing/2014/main" id="{37F8F41B-43BE-4FB8-ADF0-41CCE892E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751" y="608711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 descr="gojek.pekanbaru">
            <a:extLst>
              <a:ext uri="{FF2B5EF4-FFF2-40B4-BE49-F238E27FC236}">
                <a16:creationId xmlns:a16="http://schemas.microsoft.com/office/drawing/2014/main" id="{FE46255A-434D-4B44-8010-8A79A62B7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768" y="6041961"/>
            <a:ext cx="537925" cy="53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gojek.pekanbaru">
            <a:extLst>
              <a:ext uri="{FF2B5EF4-FFF2-40B4-BE49-F238E27FC236}">
                <a16:creationId xmlns:a16="http://schemas.microsoft.com/office/drawing/2014/main" id="{B8A7DD3B-F9B8-4686-A776-F5E9D67DB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333" y="5311732"/>
            <a:ext cx="537925" cy="53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764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5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81BC600-2B44-4BFD-ACCC-A1A446BE6B11}"/>
              </a:ext>
            </a:extLst>
          </p:cNvPr>
          <p:cNvSpPr/>
          <p:nvPr/>
        </p:nvSpPr>
        <p:spPr>
          <a:xfrm>
            <a:off x="12615318" y="2629257"/>
            <a:ext cx="2501104" cy="34938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691DE0E-B45C-47EE-8D96-8BC3E1FF65EF}"/>
              </a:ext>
            </a:extLst>
          </p:cNvPr>
          <p:cNvSpPr/>
          <p:nvPr/>
        </p:nvSpPr>
        <p:spPr>
          <a:xfrm>
            <a:off x="541572" y="1937414"/>
            <a:ext cx="2501104" cy="23218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EC4334-675C-40E2-AB5D-681A80008891}"/>
              </a:ext>
            </a:extLst>
          </p:cNvPr>
          <p:cNvSpPr txBox="1"/>
          <p:nvPr/>
        </p:nvSpPr>
        <p:spPr>
          <a:xfrm>
            <a:off x="1945282" y="190501"/>
            <a:ext cx="8303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PICTURES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B91789-6BF4-4EB3-B7F6-86C32F925124}"/>
              </a:ext>
            </a:extLst>
          </p:cNvPr>
          <p:cNvSpPr txBox="1"/>
          <p:nvPr/>
        </p:nvSpPr>
        <p:spPr>
          <a:xfrm>
            <a:off x="-2598686" y="4864776"/>
            <a:ext cx="235685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2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173818E-4EBA-46A2-A358-42739DCCAD29}"/>
              </a:ext>
            </a:extLst>
          </p:cNvPr>
          <p:cNvSpPr/>
          <p:nvPr/>
        </p:nvSpPr>
        <p:spPr>
          <a:xfrm>
            <a:off x="12687444" y="-1556413"/>
            <a:ext cx="2501104" cy="34938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1EC22E-7BDB-4805-824F-2E1C5392EADB}"/>
              </a:ext>
            </a:extLst>
          </p:cNvPr>
          <p:cNvSpPr txBox="1"/>
          <p:nvPr/>
        </p:nvSpPr>
        <p:spPr>
          <a:xfrm>
            <a:off x="12759568" y="419006"/>
            <a:ext cx="235685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2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8DF4F37-D79C-4FD1-AB2A-68C770F300E3}"/>
              </a:ext>
            </a:extLst>
          </p:cNvPr>
          <p:cNvSpPr txBox="1"/>
          <p:nvPr/>
        </p:nvSpPr>
        <p:spPr>
          <a:xfrm>
            <a:off x="12687443" y="4617992"/>
            <a:ext cx="235685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2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211C071-60DC-46FC-942D-1F14E99716A1}"/>
              </a:ext>
            </a:extLst>
          </p:cNvPr>
          <p:cNvSpPr/>
          <p:nvPr/>
        </p:nvSpPr>
        <p:spPr>
          <a:xfrm>
            <a:off x="12759570" y="6295232"/>
            <a:ext cx="2501104" cy="34938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EE56A5-7B44-4007-816F-58E5C441C255}"/>
              </a:ext>
            </a:extLst>
          </p:cNvPr>
          <p:cNvSpPr txBox="1"/>
          <p:nvPr/>
        </p:nvSpPr>
        <p:spPr>
          <a:xfrm>
            <a:off x="12831694" y="8270651"/>
            <a:ext cx="235685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2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5D753F4-1E0C-45F2-BEFD-B36A9B5193D0}"/>
              </a:ext>
            </a:extLst>
          </p:cNvPr>
          <p:cNvSpPr/>
          <p:nvPr/>
        </p:nvSpPr>
        <p:spPr>
          <a:xfrm>
            <a:off x="-6650346" y="5590073"/>
            <a:ext cx="28965833" cy="1324851"/>
          </a:xfrm>
          <a:custGeom>
            <a:avLst/>
            <a:gdLst>
              <a:gd name="connsiteX0" fmla="*/ 4247537 w 28965833"/>
              <a:gd name="connsiteY0" fmla="*/ 0 h 1324851"/>
              <a:gd name="connsiteX1" fmla="*/ 14831323 w 28965833"/>
              <a:gd name="connsiteY1" fmla="*/ 0 h 1324851"/>
              <a:gd name="connsiteX2" fmla="*/ 14839839 w 28965833"/>
              <a:gd name="connsiteY2" fmla="*/ 76623 h 1324851"/>
              <a:gd name="connsiteX3" fmla="*/ 15469270 w 28965833"/>
              <a:gd name="connsiteY3" fmla="*/ 541911 h 1324851"/>
              <a:gd name="connsiteX4" fmla="*/ 16098702 w 28965833"/>
              <a:gd name="connsiteY4" fmla="*/ 76623 h 1324851"/>
              <a:gd name="connsiteX5" fmla="*/ 16107218 w 28965833"/>
              <a:gd name="connsiteY5" fmla="*/ 0 h 1324851"/>
              <a:gd name="connsiteX6" fmla="*/ 28965833 w 28965833"/>
              <a:gd name="connsiteY6" fmla="*/ 0 h 1324851"/>
              <a:gd name="connsiteX7" fmla="*/ 28965833 w 28965833"/>
              <a:gd name="connsiteY7" fmla="*/ 1323438 h 1324851"/>
              <a:gd name="connsiteX8" fmla="*/ 4247537 w 28965833"/>
              <a:gd name="connsiteY8" fmla="*/ 1323438 h 1324851"/>
              <a:gd name="connsiteX9" fmla="*/ 4247537 w 28965833"/>
              <a:gd name="connsiteY9" fmla="*/ 1324851 h 1324851"/>
              <a:gd name="connsiteX10" fmla="*/ 0 w 28965833"/>
              <a:gd name="connsiteY10" fmla="*/ 1324851 h 1324851"/>
              <a:gd name="connsiteX11" fmla="*/ 0 w 28965833"/>
              <a:gd name="connsiteY11" fmla="*/ 62742 h 1324851"/>
              <a:gd name="connsiteX12" fmla="*/ 2251 w 28965833"/>
              <a:gd name="connsiteY12" fmla="*/ 1413 h 1324851"/>
              <a:gd name="connsiteX13" fmla="*/ 4247537 w 28965833"/>
              <a:gd name="connsiteY13" fmla="*/ 1413 h 132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965833" h="1324851">
                <a:moveTo>
                  <a:pt x="4247537" y="0"/>
                </a:moveTo>
                <a:lnTo>
                  <a:pt x="14831323" y="0"/>
                </a:lnTo>
                <a:lnTo>
                  <a:pt x="14839839" y="76623"/>
                </a:lnTo>
                <a:cubicBezTo>
                  <a:pt x="14899749" y="342163"/>
                  <a:pt x="15158791" y="541911"/>
                  <a:pt x="15469270" y="541911"/>
                </a:cubicBezTo>
                <a:cubicBezTo>
                  <a:pt x="15779750" y="541911"/>
                  <a:pt x="16038792" y="342163"/>
                  <a:pt x="16098702" y="76623"/>
                </a:cubicBezTo>
                <a:lnTo>
                  <a:pt x="16107218" y="0"/>
                </a:lnTo>
                <a:lnTo>
                  <a:pt x="28965833" y="0"/>
                </a:lnTo>
                <a:lnTo>
                  <a:pt x="28965833" y="1323438"/>
                </a:lnTo>
                <a:lnTo>
                  <a:pt x="4247537" y="1323438"/>
                </a:lnTo>
                <a:lnTo>
                  <a:pt x="4247537" y="1324851"/>
                </a:lnTo>
                <a:lnTo>
                  <a:pt x="0" y="1324851"/>
                </a:lnTo>
                <a:lnTo>
                  <a:pt x="0" y="62742"/>
                </a:lnTo>
                <a:lnTo>
                  <a:pt x="2251" y="1413"/>
                </a:lnTo>
                <a:lnTo>
                  <a:pt x="4247537" y="141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8837B09-287E-4293-8C0B-9BE39B7C4DA0}"/>
              </a:ext>
            </a:extLst>
          </p:cNvPr>
          <p:cNvSpPr/>
          <p:nvPr/>
        </p:nvSpPr>
        <p:spPr>
          <a:xfrm>
            <a:off x="1630041" y="593198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3E81F1A-CB30-46CF-9083-63137EDC59A8}"/>
              </a:ext>
            </a:extLst>
          </p:cNvPr>
          <p:cNvSpPr/>
          <p:nvPr/>
        </p:nvSpPr>
        <p:spPr>
          <a:xfrm>
            <a:off x="2995301" y="593701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20419D9-A7A4-41D5-AE7C-CA336DCE66F1}"/>
              </a:ext>
            </a:extLst>
          </p:cNvPr>
          <p:cNvSpPr/>
          <p:nvPr/>
        </p:nvSpPr>
        <p:spPr>
          <a:xfrm>
            <a:off x="4362459" y="5937459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F380338-50B3-4952-BC48-DD0B4D5781B8}"/>
              </a:ext>
            </a:extLst>
          </p:cNvPr>
          <p:cNvSpPr/>
          <p:nvPr/>
        </p:nvSpPr>
        <p:spPr>
          <a:xfrm>
            <a:off x="5727638" y="593198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BF56EFC-7742-4E18-8DFD-F1AD5B9F29EA}"/>
              </a:ext>
            </a:extLst>
          </p:cNvPr>
          <p:cNvSpPr/>
          <p:nvPr/>
        </p:nvSpPr>
        <p:spPr>
          <a:xfrm>
            <a:off x="7091766" y="5943212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8405D18-0B5F-4696-8B74-89B5E3F1372E}"/>
              </a:ext>
            </a:extLst>
          </p:cNvPr>
          <p:cNvSpPr/>
          <p:nvPr/>
        </p:nvSpPr>
        <p:spPr>
          <a:xfrm>
            <a:off x="8455894" y="5210293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024B5C3-3E2D-4874-9435-0C7F2EF48EB9}"/>
              </a:ext>
            </a:extLst>
          </p:cNvPr>
          <p:cNvSpPr/>
          <p:nvPr/>
        </p:nvSpPr>
        <p:spPr>
          <a:xfrm>
            <a:off x="9820022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9164E0C-B8A7-499D-8DF3-E0D024673998}"/>
              </a:ext>
            </a:extLst>
          </p:cNvPr>
          <p:cNvSpPr/>
          <p:nvPr/>
        </p:nvSpPr>
        <p:spPr>
          <a:xfrm>
            <a:off x="11182846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hlinkClick r:id="rId2" action="ppaction://hlinksldjump"/>
            <a:extLst>
              <a:ext uri="{FF2B5EF4-FFF2-40B4-BE49-F238E27FC236}">
                <a16:creationId xmlns:a16="http://schemas.microsoft.com/office/drawing/2014/main" id="{CC41E8AE-BEC2-48B8-9545-464B66E25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158" y="6025779"/>
            <a:ext cx="563268" cy="5632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3" name="Picture 62">
            <a:hlinkClick r:id="rId4" action="ppaction://hlinksldjump"/>
            <a:extLst>
              <a:ext uri="{FF2B5EF4-FFF2-40B4-BE49-F238E27FC236}">
                <a16:creationId xmlns:a16="http://schemas.microsoft.com/office/drawing/2014/main" id="{9810CE90-520C-4203-99EA-B693D1823A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386" y="6048606"/>
            <a:ext cx="518510" cy="5185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4" name="Picture 63">
            <a:hlinkClick r:id="rId6" action="ppaction://hlinksldjump"/>
            <a:extLst>
              <a:ext uri="{FF2B5EF4-FFF2-40B4-BE49-F238E27FC236}">
                <a16:creationId xmlns:a16="http://schemas.microsoft.com/office/drawing/2014/main" id="{2A265D3C-8A0D-43D7-A23A-78CB6EAE13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26" y="6020749"/>
            <a:ext cx="410283" cy="5346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hlinkClick r:id="rId8" action="ppaction://hlinksldjump"/>
            <a:extLst>
              <a:ext uri="{FF2B5EF4-FFF2-40B4-BE49-F238E27FC236}">
                <a16:creationId xmlns:a16="http://schemas.microsoft.com/office/drawing/2014/main" id="{5C538332-65EE-4484-9286-BA3006C25D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243" y="6097707"/>
            <a:ext cx="423633" cy="4080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8" name="Picture 67">
            <a:hlinkClick r:id="rId10" action="ppaction://hlinksldjump"/>
            <a:extLst>
              <a:ext uri="{FF2B5EF4-FFF2-40B4-BE49-F238E27FC236}">
                <a16:creationId xmlns:a16="http://schemas.microsoft.com/office/drawing/2014/main" id="{05F3B7BF-A998-45C1-A995-443AE2B26D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710" y="6048606"/>
            <a:ext cx="490653" cy="4906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B6819901-48DB-4957-88EC-B2EB952E36BD}"/>
              </a:ext>
            </a:extLst>
          </p:cNvPr>
          <p:cNvSpPr/>
          <p:nvPr/>
        </p:nvSpPr>
        <p:spPr>
          <a:xfrm>
            <a:off x="281457" y="5923202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>
            <a:hlinkClick r:id="rId12" action="ppaction://hlinksldjump"/>
            <a:extLst>
              <a:ext uri="{FF2B5EF4-FFF2-40B4-BE49-F238E27FC236}">
                <a16:creationId xmlns:a16="http://schemas.microsoft.com/office/drawing/2014/main" id="{4D3A6DDE-D2B1-4B4C-99C4-575EFC4C8B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3" y="6010177"/>
            <a:ext cx="500190" cy="4956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06EC681-BC1C-4F28-AAE7-7C74C45F6D9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106400" y="2095051"/>
            <a:ext cx="3164528" cy="99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C0878D-84D4-4877-A49A-392FFED8662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88558" y="2362950"/>
            <a:ext cx="1337322" cy="13373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FC2B80-5532-4C7F-89EB-DB3E262930C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085836" y="-1418412"/>
            <a:ext cx="1701303" cy="1701303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F7F38B87-CF74-4A0A-A896-9C046F42A9E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159469" y="6347812"/>
            <a:ext cx="1701303" cy="1701303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14E1A10F-B1D0-48BB-B977-9D1DE67E027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198717" y="2913557"/>
            <a:ext cx="1337322" cy="1337322"/>
          </a:xfrm>
          <a:prstGeom prst="rect">
            <a:avLst/>
          </a:prstGeom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E632D425-B158-4490-AD98-5DC08533F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406" y="5333039"/>
            <a:ext cx="535841" cy="47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47A2088-F181-451C-97FE-1A9B010AAF48}"/>
              </a:ext>
            </a:extLst>
          </p:cNvPr>
          <p:cNvSpPr txBox="1"/>
          <p:nvPr/>
        </p:nvSpPr>
        <p:spPr>
          <a:xfrm>
            <a:off x="3114800" y="1800505"/>
            <a:ext cx="86228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Type the details here type the details here type the details here type the details here</a:t>
            </a:r>
          </a:p>
          <a:p>
            <a:pPr algn="ctr"/>
            <a:r>
              <a:rPr lang="en-US" sz="1400" dirty="0">
                <a:latin typeface="Century Gothic" panose="020B0502020202020204" pitchFamily="34" charset="0"/>
              </a:rPr>
              <a:t>Type the details here type the details here type the details here type the details here</a:t>
            </a:r>
          </a:p>
          <a:p>
            <a:pPr algn="ctr"/>
            <a:r>
              <a:rPr lang="en-US" sz="1400" dirty="0">
                <a:latin typeface="Century Gothic" panose="020B0502020202020204" pitchFamily="34" charset="0"/>
              </a:rPr>
              <a:t>Type the details here type the details here type the details here type the details here</a:t>
            </a:r>
          </a:p>
          <a:p>
            <a:pPr algn="ctr"/>
            <a:r>
              <a:rPr lang="en-US" sz="1400" dirty="0">
                <a:latin typeface="Century Gothic" panose="020B0502020202020204" pitchFamily="34" charset="0"/>
              </a:rPr>
              <a:t>Type the details here type the details here type the details here type the details here</a:t>
            </a:r>
          </a:p>
          <a:p>
            <a:pPr algn="ctr"/>
            <a:endParaRPr lang="en-US" sz="1400" dirty="0">
              <a:latin typeface="Century Gothic" panose="020B0502020202020204" pitchFamily="34" charset="0"/>
            </a:endParaRPr>
          </a:p>
          <a:p>
            <a:pPr algn="ctr"/>
            <a:endParaRPr lang="en-US" sz="1400" dirty="0">
              <a:latin typeface="Century Gothic" panose="020B0502020202020204" pitchFamily="34" charset="0"/>
            </a:endParaRPr>
          </a:p>
          <a:p>
            <a:pPr algn="ctr"/>
            <a:r>
              <a:rPr lang="en-US" sz="1400" dirty="0">
                <a:latin typeface="Century Gothic" panose="020B0502020202020204" pitchFamily="34" charset="0"/>
              </a:rPr>
              <a:t>Type the details here type the details here type the details here type the details here</a:t>
            </a:r>
          </a:p>
          <a:p>
            <a:pPr algn="ctr"/>
            <a:r>
              <a:rPr lang="en-US" sz="1400" dirty="0">
                <a:latin typeface="Century Gothic" panose="020B0502020202020204" pitchFamily="34" charset="0"/>
              </a:rPr>
              <a:t>Type the details here type the details here type the details here type the details here</a:t>
            </a:r>
          </a:p>
          <a:p>
            <a:pPr algn="ctr"/>
            <a:r>
              <a:rPr lang="en-US" sz="1400" dirty="0">
                <a:latin typeface="Century Gothic" panose="020B0502020202020204" pitchFamily="34" charset="0"/>
              </a:rPr>
              <a:t>Type the details here type the details here type the details here type the details here</a:t>
            </a:r>
          </a:p>
          <a:p>
            <a:pPr algn="ctr"/>
            <a:r>
              <a:rPr lang="en-US" sz="1400" dirty="0">
                <a:latin typeface="Century Gothic" panose="020B0502020202020204" pitchFamily="34" charset="0"/>
              </a:rPr>
              <a:t>Type the details here type the details here type the details here type the details here</a:t>
            </a:r>
          </a:p>
          <a:p>
            <a:pPr algn="ctr"/>
            <a:endParaRPr lang="en-US" sz="1400" dirty="0">
              <a:latin typeface="Century Gothic" panose="020B0502020202020204" pitchFamily="34" charset="0"/>
            </a:endParaRPr>
          </a:p>
        </p:txBody>
      </p:sp>
      <p:pic>
        <p:nvPicPr>
          <p:cNvPr id="38" name="Picture 2" descr="Free Icon | Important person | Free icons, Person icon, Icon">
            <a:extLst>
              <a:ext uri="{FF2B5EF4-FFF2-40B4-BE49-F238E27FC236}">
                <a16:creationId xmlns:a16="http://schemas.microsoft.com/office/drawing/2014/main" id="{ED11A052-2352-4655-ACDA-77C3760625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4" t="12182" r="18323" b="11535"/>
          <a:stretch/>
        </p:blipFill>
        <p:spPr bwMode="auto">
          <a:xfrm>
            <a:off x="1765039" y="5995330"/>
            <a:ext cx="452142" cy="52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Sign of Bulb icon 573380 Vector Art at Vecteezy">
            <a:hlinkClick r:id="rId19" action="ppaction://hlinksldjump"/>
            <a:extLst>
              <a:ext uri="{FF2B5EF4-FFF2-40B4-BE49-F238E27FC236}">
                <a16:creationId xmlns:a16="http://schemas.microsoft.com/office/drawing/2014/main" id="{B88FD5E9-BB57-404C-8B41-007BED6935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8" t="8303" r="13152" b="7010"/>
          <a:stretch/>
        </p:blipFill>
        <p:spPr bwMode="auto">
          <a:xfrm>
            <a:off x="9948684" y="6018237"/>
            <a:ext cx="483479" cy="56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89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D24FC8-341B-4E8F-A5EB-54CB2D35102A}"/>
              </a:ext>
            </a:extLst>
          </p:cNvPr>
          <p:cNvSpPr/>
          <p:nvPr/>
        </p:nvSpPr>
        <p:spPr>
          <a:xfrm>
            <a:off x="2186207" y="1140038"/>
            <a:ext cx="7819584" cy="3973298"/>
          </a:xfrm>
          <a:prstGeom prst="rect">
            <a:avLst/>
          </a:prstGeom>
          <a:solidFill>
            <a:srgbClr val="F8EFE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CC83F5-3669-4AE1-81CE-FD3782EF0075}"/>
              </a:ext>
            </a:extLst>
          </p:cNvPr>
          <p:cNvSpPr txBox="1"/>
          <p:nvPr/>
        </p:nvSpPr>
        <p:spPr>
          <a:xfrm>
            <a:off x="1944191" y="0"/>
            <a:ext cx="8303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INFORMATION</a:t>
            </a:r>
            <a:endParaRPr lang="en-US" sz="6000" b="1" dirty="0">
              <a:solidFill>
                <a:schemeClr val="bg1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F4FD6B-A86A-4491-A657-B14BAA6D5B30}"/>
              </a:ext>
            </a:extLst>
          </p:cNvPr>
          <p:cNvSpPr txBox="1"/>
          <p:nvPr/>
        </p:nvSpPr>
        <p:spPr>
          <a:xfrm>
            <a:off x="2394291" y="1162253"/>
            <a:ext cx="74022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endParaRPr lang="en-US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2C3D7A-A110-4E84-82FB-8933BD0AEC45}"/>
              </a:ext>
            </a:extLst>
          </p:cNvPr>
          <p:cNvSpPr txBox="1"/>
          <p:nvPr/>
        </p:nvSpPr>
        <p:spPr>
          <a:xfrm>
            <a:off x="348734" y="-652462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Reporter 1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480599B-7D2A-4081-B3AD-737FE17A2DFE}"/>
              </a:ext>
            </a:extLst>
          </p:cNvPr>
          <p:cNvSpPr/>
          <p:nvPr/>
        </p:nvSpPr>
        <p:spPr>
          <a:xfrm>
            <a:off x="-5286218" y="5590073"/>
            <a:ext cx="28965833" cy="1324851"/>
          </a:xfrm>
          <a:custGeom>
            <a:avLst/>
            <a:gdLst>
              <a:gd name="connsiteX0" fmla="*/ 4247537 w 28965833"/>
              <a:gd name="connsiteY0" fmla="*/ 0 h 1324851"/>
              <a:gd name="connsiteX1" fmla="*/ 14831323 w 28965833"/>
              <a:gd name="connsiteY1" fmla="*/ 0 h 1324851"/>
              <a:gd name="connsiteX2" fmla="*/ 14839839 w 28965833"/>
              <a:gd name="connsiteY2" fmla="*/ 76623 h 1324851"/>
              <a:gd name="connsiteX3" fmla="*/ 15469270 w 28965833"/>
              <a:gd name="connsiteY3" fmla="*/ 541911 h 1324851"/>
              <a:gd name="connsiteX4" fmla="*/ 16098702 w 28965833"/>
              <a:gd name="connsiteY4" fmla="*/ 76623 h 1324851"/>
              <a:gd name="connsiteX5" fmla="*/ 16107218 w 28965833"/>
              <a:gd name="connsiteY5" fmla="*/ 0 h 1324851"/>
              <a:gd name="connsiteX6" fmla="*/ 28965833 w 28965833"/>
              <a:gd name="connsiteY6" fmla="*/ 0 h 1324851"/>
              <a:gd name="connsiteX7" fmla="*/ 28965833 w 28965833"/>
              <a:gd name="connsiteY7" fmla="*/ 1323438 h 1324851"/>
              <a:gd name="connsiteX8" fmla="*/ 4247537 w 28965833"/>
              <a:gd name="connsiteY8" fmla="*/ 1323438 h 1324851"/>
              <a:gd name="connsiteX9" fmla="*/ 4247537 w 28965833"/>
              <a:gd name="connsiteY9" fmla="*/ 1324851 h 1324851"/>
              <a:gd name="connsiteX10" fmla="*/ 0 w 28965833"/>
              <a:gd name="connsiteY10" fmla="*/ 1324851 h 1324851"/>
              <a:gd name="connsiteX11" fmla="*/ 0 w 28965833"/>
              <a:gd name="connsiteY11" fmla="*/ 62742 h 1324851"/>
              <a:gd name="connsiteX12" fmla="*/ 2251 w 28965833"/>
              <a:gd name="connsiteY12" fmla="*/ 1413 h 1324851"/>
              <a:gd name="connsiteX13" fmla="*/ 4247537 w 28965833"/>
              <a:gd name="connsiteY13" fmla="*/ 1413 h 132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965833" h="1324851">
                <a:moveTo>
                  <a:pt x="4247537" y="0"/>
                </a:moveTo>
                <a:lnTo>
                  <a:pt x="14831323" y="0"/>
                </a:lnTo>
                <a:lnTo>
                  <a:pt x="14839839" y="76623"/>
                </a:lnTo>
                <a:cubicBezTo>
                  <a:pt x="14899749" y="342163"/>
                  <a:pt x="15158791" y="541911"/>
                  <a:pt x="15469270" y="541911"/>
                </a:cubicBezTo>
                <a:cubicBezTo>
                  <a:pt x="15779750" y="541911"/>
                  <a:pt x="16038792" y="342163"/>
                  <a:pt x="16098702" y="76623"/>
                </a:cubicBezTo>
                <a:lnTo>
                  <a:pt x="16107218" y="0"/>
                </a:lnTo>
                <a:lnTo>
                  <a:pt x="28965833" y="0"/>
                </a:lnTo>
                <a:lnTo>
                  <a:pt x="28965833" y="1323438"/>
                </a:lnTo>
                <a:lnTo>
                  <a:pt x="4247537" y="1323438"/>
                </a:lnTo>
                <a:lnTo>
                  <a:pt x="4247537" y="1324851"/>
                </a:lnTo>
                <a:lnTo>
                  <a:pt x="0" y="1324851"/>
                </a:lnTo>
                <a:lnTo>
                  <a:pt x="0" y="62742"/>
                </a:lnTo>
                <a:lnTo>
                  <a:pt x="2251" y="1413"/>
                </a:lnTo>
                <a:lnTo>
                  <a:pt x="4247537" y="141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6782FEA-9056-47BE-8F48-B89BBAB56F4B}"/>
              </a:ext>
            </a:extLst>
          </p:cNvPr>
          <p:cNvSpPr/>
          <p:nvPr/>
        </p:nvSpPr>
        <p:spPr>
          <a:xfrm>
            <a:off x="1630041" y="593198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0C88A7A-56B4-4DF3-AA2F-FE1CA9DCAD2E}"/>
              </a:ext>
            </a:extLst>
          </p:cNvPr>
          <p:cNvSpPr/>
          <p:nvPr/>
        </p:nvSpPr>
        <p:spPr>
          <a:xfrm>
            <a:off x="2995301" y="593701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914C461-7759-40C8-8D2E-9F91101DC719}"/>
              </a:ext>
            </a:extLst>
          </p:cNvPr>
          <p:cNvSpPr/>
          <p:nvPr/>
        </p:nvSpPr>
        <p:spPr>
          <a:xfrm>
            <a:off x="4362459" y="5937459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3E62753-3870-4C36-8402-C6CE205E4A92}"/>
              </a:ext>
            </a:extLst>
          </p:cNvPr>
          <p:cNvSpPr/>
          <p:nvPr/>
        </p:nvSpPr>
        <p:spPr>
          <a:xfrm>
            <a:off x="5727638" y="593198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1589B9B-AB60-4706-A061-DE196CA19025}"/>
              </a:ext>
            </a:extLst>
          </p:cNvPr>
          <p:cNvSpPr/>
          <p:nvPr/>
        </p:nvSpPr>
        <p:spPr>
          <a:xfrm>
            <a:off x="7091766" y="5943212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75672C-2EA5-4BA7-91B2-CB65F48C82F7}"/>
              </a:ext>
            </a:extLst>
          </p:cNvPr>
          <p:cNvSpPr/>
          <p:nvPr/>
        </p:nvSpPr>
        <p:spPr>
          <a:xfrm>
            <a:off x="8455894" y="5936510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7627374-294C-44C1-8328-623C513CCE12}"/>
              </a:ext>
            </a:extLst>
          </p:cNvPr>
          <p:cNvSpPr/>
          <p:nvPr/>
        </p:nvSpPr>
        <p:spPr>
          <a:xfrm>
            <a:off x="9820022" y="5229068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3EC4A05-16AD-4982-9672-EFAB0EB340CF}"/>
              </a:ext>
            </a:extLst>
          </p:cNvPr>
          <p:cNvSpPr/>
          <p:nvPr/>
        </p:nvSpPr>
        <p:spPr>
          <a:xfrm>
            <a:off x="11182846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hlinkClick r:id="rId2" action="ppaction://hlinksldjump"/>
            <a:extLst>
              <a:ext uri="{FF2B5EF4-FFF2-40B4-BE49-F238E27FC236}">
                <a16:creationId xmlns:a16="http://schemas.microsoft.com/office/drawing/2014/main" id="{86CE85DC-4072-4BD3-A015-EE5AD329C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158" y="6025779"/>
            <a:ext cx="563268" cy="5632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3" name="Picture 52">
            <a:hlinkClick r:id="rId4" action="ppaction://hlinksldjump"/>
            <a:extLst>
              <a:ext uri="{FF2B5EF4-FFF2-40B4-BE49-F238E27FC236}">
                <a16:creationId xmlns:a16="http://schemas.microsoft.com/office/drawing/2014/main" id="{58BD50FB-CF1F-4CC9-99F7-8CFB184EA2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386" y="6048606"/>
            <a:ext cx="518510" cy="5185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4" name="Picture 53">
            <a:hlinkClick r:id="rId6" action="ppaction://hlinksldjump"/>
            <a:extLst>
              <a:ext uri="{FF2B5EF4-FFF2-40B4-BE49-F238E27FC236}">
                <a16:creationId xmlns:a16="http://schemas.microsoft.com/office/drawing/2014/main" id="{8F2A72F0-D7CB-4FD6-9202-8C19E91588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26" y="6020749"/>
            <a:ext cx="410283" cy="5346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5" name="Picture 54">
            <a:hlinkClick r:id="rId8" action="ppaction://hlinksldjump"/>
            <a:extLst>
              <a:ext uri="{FF2B5EF4-FFF2-40B4-BE49-F238E27FC236}">
                <a16:creationId xmlns:a16="http://schemas.microsoft.com/office/drawing/2014/main" id="{4989AB6A-1307-46C0-8235-8D8A06414D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243" y="6097707"/>
            <a:ext cx="423633" cy="4080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3" name="Picture 72">
            <a:hlinkClick r:id="rId10" action="ppaction://hlinksldjump"/>
            <a:extLst>
              <a:ext uri="{FF2B5EF4-FFF2-40B4-BE49-F238E27FC236}">
                <a16:creationId xmlns:a16="http://schemas.microsoft.com/office/drawing/2014/main" id="{BE1AB571-0250-4E7F-8924-817544FC58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710" y="6048606"/>
            <a:ext cx="490653" cy="4906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D6BDA3FB-38BD-4514-91FD-7821E56C1568}"/>
              </a:ext>
            </a:extLst>
          </p:cNvPr>
          <p:cNvSpPr/>
          <p:nvPr/>
        </p:nvSpPr>
        <p:spPr>
          <a:xfrm>
            <a:off x="281457" y="5923202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hlinkClick r:id="rId12" action="ppaction://hlinksldjump"/>
            <a:extLst>
              <a:ext uri="{FF2B5EF4-FFF2-40B4-BE49-F238E27FC236}">
                <a16:creationId xmlns:a16="http://schemas.microsoft.com/office/drawing/2014/main" id="{E597C1AC-40CD-4F85-9304-0D126E81E69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3" y="6010177"/>
            <a:ext cx="500190" cy="49560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3112D62-CA54-41A2-B62A-729FCDFF97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858750" y="2787011"/>
            <a:ext cx="3164528" cy="997800"/>
          </a:xfrm>
          <a:prstGeom prst="rect">
            <a:avLst/>
          </a:prstGeom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657DDD28-2724-4FA8-AD6E-682BDAB1E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406" y="6067333"/>
            <a:ext cx="535841" cy="47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Free Icon | Important person | Free icons, Person icon, Icon">
            <a:extLst>
              <a:ext uri="{FF2B5EF4-FFF2-40B4-BE49-F238E27FC236}">
                <a16:creationId xmlns:a16="http://schemas.microsoft.com/office/drawing/2014/main" id="{1FFE1557-7D7B-4A3C-92DF-34098C6050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4" t="12182" r="18323" b="11535"/>
          <a:stretch/>
        </p:blipFill>
        <p:spPr bwMode="auto">
          <a:xfrm>
            <a:off x="1765039" y="5995330"/>
            <a:ext cx="452142" cy="52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Sign of Bulb icon 573380 Vector Art at Vecteezy">
            <a:extLst>
              <a:ext uri="{FF2B5EF4-FFF2-40B4-BE49-F238E27FC236}">
                <a16:creationId xmlns:a16="http://schemas.microsoft.com/office/drawing/2014/main" id="{784BCD31-DB3F-4033-A6E3-7870092EE8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8" t="8303" r="13152" b="7010"/>
          <a:stretch/>
        </p:blipFill>
        <p:spPr bwMode="auto">
          <a:xfrm>
            <a:off x="9948684" y="5297798"/>
            <a:ext cx="483479" cy="56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656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D24FC8-341B-4E8F-A5EB-54CB2D35102A}"/>
              </a:ext>
            </a:extLst>
          </p:cNvPr>
          <p:cNvSpPr/>
          <p:nvPr/>
        </p:nvSpPr>
        <p:spPr>
          <a:xfrm>
            <a:off x="281457" y="1159013"/>
            <a:ext cx="5646364" cy="3973298"/>
          </a:xfrm>
          <a:prstGeom prst="rect">
            <a:avLst/>
          </a:prstGeom>
          <a:solidFill>
            <a:srgbClr val="F8EFE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CC83F5-3669-4AE1-81CE-FD3782EF0075}"/>
              </a:ext>
            </a:extLst>
          </p:cNvPr>
          <p:cNvSpPr txBox="1"/>
          <p:nvPr/>
        </p:nvSpPr>
        <p:spPr>
          <a:xfrm>
            <a:off x="1944191" y="0"/>
            <a:ext cx="8303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INFORMATION</a:t>
            </a:r>
            <a:endParaRPr lang="en-US" sz="6000" b="1" dirty="0">
              <a:solidFill>
                <a:schemeClr val="bg1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F4FD6B-A86A-4491-A657-B14BAA6D5B30}"/>
              </a:ext>
            </a:extLst>
          </p:cNvPr>
          <p:cNvSpPr txBox="1"/>
          <p:nvPr/>
        </p:nvSpPr>
        <p:spPr>
          <a:xfrm>
            <a:off x="443307" y="1247093"/>
            <a:ext cx="52895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endParaRPr lang="en-US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2C3D7A-A110-4E84-82FB-8933BD0AEC45}"/>
              </a:ext>
            </a:extLst>
          </p:cNvPr>
          <p:cNvSpPr txBox="1"/>
          <p:nvPr/>
        </p:nvSpPr>
        <p:spPr>
          <a:xfrm>
            <a:off x="348734" y="-652462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Reporter 1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480599B-7D2A-4081-B3AD-737FE17A2DFE}"/>
              </a:ext>
            </a:extLst>
          </p:cNvPr>
          <p:cNvSpPr/>
          <p:nvPr/>
        </p:nvSpPr>
        <p:spPr>
          <a:xfrm>
            <a:off x="-5286218" y="5590073"/>
            <a:ext cx="28965833" cy="1324851"/>
          </a:xfrm>
          <a:custGeom>
            <a:avLst/>
            <a:gdLst>
              <a:gd name="connsiteX0" fmla="*/ 4247537 w 28965833"/>
              <a:gd name="connsiteY0" fmla="*/ 0 h 1324851"/>
              <a:gd name="connsiteX1" fmla="*/ 14831323 w 28965833"/>
              <a:gd name="connsiteY1" fmla="*/ 0 h 1324851"/>
              <a:gd name="connsiteX2" fmla="*/ 14839839 w 28965833"/>
              <a:gd name="connsiteY2" fmla="*/ 76623 h 1324851"/>
              <a:gd name="connsiteX3" fmla="*/ 15469270 w 28965833"/>
              <a:gd name="connsiteY3" fmla="*/ 541911 h 1324851"/>
              <a:gd name="connsiteX4" fmla="*/ 16098702 w 28965833"/>
              <a:gd name="connsiteY4" fmla="*/ 76623 h 1324851"/>
              <a:gd name="connsiteX5" fmla="*/ 16107218 w 28965833"/>
              <a:gd name="connsiteY5" fmla="*/ 0 h 1324851"/>
              <a:gd name="connsiteX6" fmla="*/ 28965833 w 28965833"/>
              <a:gd name="connsiteY6" fmla="*/ 0 h 1324851"/>
              <a:gd name="connsiteX7" fmla="*/ 28965833 w 28965833"/>
              <a:gd name="connsiteY7" fmla="*/ 1323438 h 1324851"/>
              <a:gd name="connsiteX8" fmla="*/ 4247537 w 28965833"/>
              <a:gd name="connsiteY8" fmla="*/ 1323438 h 1324851"/>
              <a:gd name="connsiteX9" fmla="*/ 4247537 w 28965833"/>
              <a:gd name="connsiteY9" fmla="*/ 1324851 h 1324851"/>
              <a:gd name="connsiteX10" fmla="*/ 0 w 28965833"/>
              <a:gd name="connsiteY10" fmla="*/ 1324851 h 1324851"/>
              <a:gd name="connsiteX11" fmla="*/ 0 w 28965833"/>
              <a:gd name="connsiteY11" fmla="*/ 62742 h 1324851"/>
              <a:gd name="connsiteX12" fmla="*/ 2251 w 28965833"/>
              <a:gd name="connsiteY12" fmla="*/ 1413 h 1324851"/>
              <a:gd name="connsiteX13" fmla="*/ 4247537 w 28965833"/>
              <a:gd name="connsiteY13" fmla="*/ 1413 h 132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965833" h="1324851">
                <a:moveTo>
                  <a:pt x="4247537" y="0"/>
                </a:moveTo>
                <a:lnTo>
                  <a:pt x="14831323" y="0"/>
                </a:lnTo>
                <a:lnTo>
                  <a:pt x="14839839" y="76623"/>
                </a:lnTo>
                <a:cubicBezTo>
                  <a:pt x="14899749" y="342163"/>
                  <a:pt x="15158791" y="541911"/>
                  <a:pt x="15469270" y="541911"/>
                </a:cubicBezTo>
                <a:cubicBezTo>
                  <a:pt x="15779750" y="541911"/>
                  <a:pt x="16038792" y="342163"/>
                  <a:pt x="16098702" y="76623"/>
                </a:cubicBezTo>
                <a:lnTo>
                  <a:pt x="16107218" y="0"/>
                </a:lnTo>
                <a:lnTo>
                  <a:pt x="28965833" y="0"/>
                </a:lnTo>
                <a:lnTo>
                  <a:pt x="28965833" y="1323438"/>
                </a:lnTo>
                <a:lnTo>
                  <a:pt x="4247537" y="1323438"/>
                </a:lnTo>
                <a:lnTo>
                  <a:pt x="4247537" y="1324851"/>
                </a:lnTo>
                <a:lnTo>
                  <a:pt x="0" y="1324851"/>
                </a:lnTo>
                <a:lnTo>
                  <a:pt x="0" y="62742"/>
                </a:lnTo>
                <a:lnTo>
                  <a:pt x="2251" y="1413"/>
                </a:lnTo>
                <a:lnTo>
                  <a:pt x="4247537" y="141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6782FEA-9056-47BE-8F48-B89BBAB56F4B}"/>
              </a:ext>
            </a:extLst>
          </p:cNvPr>
          <p:cNvSpPr/>
          <p:nvPr/>
        </p:nvSpPr>
        <p:spPr>
          <a:xfrm>
            <a:off x="1630041" y="593198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0C88A7A-56B4-4DF3-AA2F-FE1CA9DCAD2E}"/>
              </a:ext>
            </a:extLst>
          </p:cNvPr>
          <p:cNvSpPr/>
          <p:nvPr/>
        </p:nvSpPr>
        <p:spPr>
          <a:xfrm>
            <a:off x="2995301" y="593701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914C461-7759-40C8-8D2E-9F91101DC719}"/>
              </a:ext>
            </a:extLst>
          </p:cNvPr>
          <p:cNvSpPr/>
          <p:nvPr/>
        </p:nvSpPr>
        <p:spPr>
          <a:xfrm>
            <a:off x="4362459" y="5937459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3E62753-3870-4C36-8402-C6CE205E4A92}"/>
              </a:ext>
            </a:extLst>
          </p:cNvPr>
          <p:cNvSpPr/>
          <p:nvPr/>
        </p:nvSpPr>
        <p:spPr>
          <a:xfrm>
            <a:off x="5727638" y="593198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1589B9B-AB60-4706-A061-DE196CA19025}"/>
              </a:ext>
            </a:extLst>
          </p:cNvPr>
          <p:cNvSpPr/>
          <p:nvPr/>
        </p:nvSpPr>
        <p:spPr>
          <a:xfrm>
            <a:off x="7091766" y="5943212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75672C-2EA5-4BA7-91B2-CB65F48C82F7}"/>
              </a:ext>
            </a:extLst>
          </p:cNvPr>
          <p:cNvSpPr/>
          <p:nvPr/>
        </p:nvSpPr>
        <p:spPr>
          <a:xfrm>
            <a:off x="8455894" y="5936510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7627374-294C-44C1-8328-623C513CCE12}"/>
              </a:ext>
            </a:extLst>
          </p:cNvPr>
          <p:cNvSpPr/>
          <p:nvPr/>
        </p:nvSpPr>
        <p:spPr>
          <a:xfrm>
            <a:off x="9820022" y="5229068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3EC4A05-16AD-4982-9672-EFAB0EB340CF}"/>
              </a:ext>
            </a:extLst>
          </p:cNvPr>
          <p:cNvSpPr/>
          <p:nvPr/>
        </p:nvSpPr>
        <p:spPr>
          <a:xfrm>
            <a:off x="11182846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hlinkClick r:id="rId2" action="ppaction://hlinksldjump"/>
            <a:extLst>
              <a:ext uri="{FF2B5EF4-FFF2-40B4-BE49-F238E27FC236}">
                <a16:creationId xmlns:a16="http://schemas.microsoft.com/office/drawing/2014/main" id="{86CE85DC-4072-4BD3-A015-EE5AD329C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158" y="6025779"/>
            <a:ext cx="563268" cy="5632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3" name="Picture 52">
            <a:hlinkClick r:id="rId4" action="ppaction://hlinksldjump"/>
            <a:extLst>
              <a:ext uri="{FF2B5EF4-FFF2-40B4-BE49-F238E27FC236}">
                <a16:creationId xmlns:a16="http://schemas.microsoft.com/office/drawing/2014/main" id="{58BD50FB-CF1F-4CC9-99F7-8CFB184EA2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386" y="6048606"/>
            <a:ext cx="518510" cy="5185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4" name="Picture 53">
            <a:hlinkClick r:id="rId6" action="ppaction://hlinksldjump"/>
            <a:extLst>
              <a:ext uri="{FF2B5EF4-FFF2-40B4-BE49-F238E27FC236}">
                <a16:creationId xmlns:a16="http://schemas.microsoft.com/office/drawing/2014/main" id="{8F2A72F0-D7CB-4FD6-9202-8C19E91588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26" y="6020749"/>
            <a:ext cx="410283" cy="5346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5" name="Picture 54">
            <a:hlinkClick r:id="rId8" action="ppaction://hlinksldjump"/>
            <a:extLst>
              <a:ext uri="{FF2B5EF4-FFF2-40B4-BE49-F238E27FC236}">
                <a16:creationId xmlns:a16="http://schemas.microsoft.com/office/drawing/2014/main" id="{4989AB6A-1307-46C0-8235-8D8A06414D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243" y="6097707"/>
            <a:ext cx="423633" cy="4080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3" name="Picture 72">
            <a:hlinkClick r:id="rId10" action="ppaction://hlinksldjump"/>
            <a:extLst>
              <a:ext uri="{FF2B5EF4-FFF2-40B4-BE49-F238E27FC236}">
                <a16:creationId xmlns:a16="http://schemas.microsoft.com/office/drawing/2014/main" id="{BE1AB571-0250-4E7F-8924-817544FC58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710" y="6048606"/>
            <a:ext cx="490653" cy="4906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D6BDA3FB-38BD-4514-91FD-7821E56C1568}"/>
              </a:ext>
            </a:extLst>
          </p:cNvPr>
          <p:cNvSpPr/>
          <p:nvPr/>
        </p:nvSpPr>
        <p:spPr>
          <a:xfrm>
            <a:off x="281457" y="5923202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hlinkClick r:id="rId12" action="ppaction://hlinksldjump"/>
            <a:extLst>
              <a:ext uri="{FF2B5EF4-FFF2-40B4-BE49-F238E27FC236}">
                <a16:creationId xmlns:a16="http://schemas.microsoft.com/office/drawing/2014/main" id="{E597C1AC-40CD-4F85-9304-0D126E81E69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3" y="6010177"/>
            <a:ext cx="500190" cy="49560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3112D62-CA54-41A2-B62A-729FCDFF97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858750" y="2787011"/>
            <a:ext cx="3164528" cy="997800"/>
          </a:xfrm>
          <a:prstGeom prst="rect">
            <a:avLst/>
          </a:prstGeom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657DDD28-2724-4FA8-AD6E-682BDAB1E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406" y="6067333"/>
            <a:ext cx="535841" cy="47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9A850FD-DE6A-4483-B9B0-6A495EF9E605}"/>
              </a:ext>
            </a:extLst>
          </p:cNvPr>
          <p:cNvSpPr/>
          <p:nvPr/>
        </p:nvSpPr>
        <p:spPr>
          <a:xfrm>
            <a:off x="6332209" y="1171320"/>
            <a:ext cx="5646364" cy="3973298"/>
          </a:xfrm>
          <a:prstGeom prst="rect">
            <a:avLst/>
          </a:prstGeom>
          <a:solidFill>
            <a:srgbClr val="F8EFE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0B586D-A5E3-4710-8F8F-2ECFE004D561}"/>
              </a:ext>
            </a:extLst>
          </p:cNvPr>
          <p:cNvSpPr txBox="1"/>
          <p:nvPr/>
        </p:nvSpPr>
        <p:spPr>
          <a:xfrm>
            <a:off x="6620958" y="1324575"/>
            <a:ext cx="52895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endParaRPr lang="en-US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pic>
        <p:nvPicPr>
          <p:cNvPr id="29" name="Picture 2" descr="Free Icon | Important person | Free icons, Person icon, Icon">
            <a:extLst>
              <a:ext uri="{FF2B5EF4-FFF2-40B4-BE49-F238E27FC236}">
                <a16:creationId xmlns:a16="http://schemas.microsoft.com/office/drawing/2014/main" id="{8ACC30CF-F379-44E4-B5CF-C3EDAB9B49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4" t="12182" r="18323" b="11535"/>
          <a:stretch/>
        </p:blipFill>
        <p:spPr bwMode="auto">
          <a:xfrm>
            <a:off x="1765039" y="5995330"/>
            <a:ext cx="452142" cy="52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Sign of Bulb icon 573380 Vector Art at Vecteezy">
            <a:extLst>
              <a:ext uri="{FF2B5EF4-FFF2-40B4-BE49-F238E27FC236}">
                <a16:creationId xmlns:a16="http://schemas.microsoft.com/office/drawing/2014/main" id="{BC22A13B-500C-4B40-AF2F-9B2A8A1C6F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8" t="8303" r="13152" b="7010"/>
          <a:stretch/>
        </p:blipFill>
        <p:spPr bwMode="auto">
          <a:xfrm>
            <a:off x="9948684" y="5339364"/>
            <a:ext cx="483479" cy="56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698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39D47C7-40AF-4CC4-A539-A247D99E4815}"/>
              </a:ext>
            </a:extLst>
          </p:cNvPr>
          <p:cNvGrpSpPr/>
          <p:nvPr/>
        </p:nvGrpSpPr>
        <p:grpSpPr>
          <a:xfrm>
            <a:off x="31067" y="2454354"/>
            <a:ext cx="12192000" cy="1107996"/>
            <a:chOff x="31067" y="2321004"/>
            <a:chExt cx="12192000" cy="110799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722AF1B-9277-479D-B022-785F5A1B9D98}"/>
                </a:ext>
              </a:extLst>
            </p:cNvPr>
            <p:cNvSpPr/>
            <p:nvPr/>
          </p:nvSpPr>
          <p:spPr>
            <a:xfrm>
              <a:off x="2922744" y="2321004"/>
              <a:ext cx="6254297" cy="1107996"/>
            </a:xfrm>
            <a:prstGeom prst="rect">
              <a:avLst/>
            </a:prstGeom>
            <a:solidFill>
              <a:srgbClr val="44546A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1B9925-6CAE-462A-A2D5-7BA90940D7CD}"/>
                </a:ext>
              </a:extLst>
            </p:cNvPr>
            <p:cNvSpPr txBox="1"/>
            <p:nvPr/>
          </p:nvSpPr>
          <p:spPr>
            <a:xfrm>
              <a:off x="31067" y="2459503"/>
              <a:ext cx="1219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  <a:cs typeface="Aharoni" panose="02010803020104030203" pitchFamily="2" charset="-79"/>
                </a:rPr>
                <a:t>THANK YOU</a:t>
              </a:r>
            </a:p>
          </p:txBody>
        </p:sp>
      </p:grp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04D82A6-E187-4C89-8AF6-6C91A7679A9C}"/>
              </a:ext>
            </a:extLst>
          </p:cNvPr>
          <p:cNvSpPr/>
          <p:nvPr/>
        </p:nvSpPr>
        <p:spPr>
          <a:xfrm>
            <a:off x="-3922090" y="5590073"/>
            <a:ext cx="28965833" cy="1324851"/>
          </a:xfrm>
          <a:custGeom>
            <a:avLst/>
            <a:gdLst>
              <a:gd name="connsiteX0" fmla="*/ 4247537 w 28965833"/>
              <a:gd name="connsiteY0" fmla="*/ 0 h 1324851"/>
              <a:gd name="connsiteX1" fmla="*/ 14831323 w 28965833"/>
              <a:gd name="connsiteY1" fmla="*/ 0 h 1324851"/>
              <a:gd name="connsiteX2" fmla="*/ 14839839 w 28965833"/>
              <a:gd name="connsiteY2" fmla="*/ 76623 h 1324851"/>
              <a:gd name="connsiteX3" fmla="*/ 15469270 w 28965833"/>
              <a:gd name="connsiteY3" fmla="*/ 541911 h 1324851"/>
              <a:gd name="connsiteX4" fmla="*/ 16098702 w 28965833"/>
              <a:gd name="connsiteY4" fmla="*/ 76623 h 1324851"/>
              <a:gd name="connsiteX5" fmla="*/ 16107218 w 28965833"/>
              <a:gd name="connsiteY5" fmla="*/ 0 h 1324851"/>
              <a:gd name="connsiteX6" fmla="*/ 28965833 w 28965833"/>
              <a:gd name="connsiteY6" fmla="*/ 0 h 1324851"/>
              <a:gd name="connsiteX7" fmla="*/ 28965833 w 28965833"/>
              <a:gd name="connsiteY7" fmla="*/ 1323438 h 1324851"/>
              <a:gd name="connsiteX8" fmla="*/ 4247537 w 28965833"/>
              <a:gd name="connsiteY8" fmla="*/ 1323438 h 1324851"/>
              <a:gd name="connsiteX9" fmla="*/ 4247537 w 28965833"/>
              <a:gd name="connsiteY9" fmla="*/ 1324851 h 1324851"/>
              <a:gd name="connsiteX10" fmla="*/ 0 w 28965833"/>
              <a:gd name="connsiteY10" fmla="*/ 1324851 h 1324851"/>
              <a:gd name="connsiteX11" fmla="*/ 0 w 28965833"/>
              <a:gd name="connsiteY11" fmla="*/ 62742 h 1324851"/>
              <a:gd name="connsiteX12" fmla="*/ 2251 w 28965833"/>
              <a:gd name="connsiteY12" fmla="*/ 1413 h 1324851"/>
              <a:gd name="connsiteX13" fmla="*/ 4247537 w 28965833"/>
              <a:gd name="connsiteY13" fmla="*/ 1413 h 132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965833" h="1324851">
                <a:moveTo>
                  <a:pt x="4247537" y="0"/>
                </a:moveTo>
                <a:lnTo>
                  <a:pt x="14831323" y="0"/>
                </a:lnTo>
                <a:lnTo>
                  <a:pt x="14839839" y="76623"/>
                </a:lnTo>
                <a:cubicBezTo>
                  <a:pt x="14899749" y="342163"/>
                  <a:pt x="15158791" y="541911"/>
                  <a:pt x="15469270" y="541911"/>
                </a:cubicBezTo>
                <a:cubicBezTo>
                  <a:pt x="15779750" y="541911"/>
                  <a:pt x="16038792" y="342163"/>
                  <a:pt x="16098702" y="76623"/>
                </a:cubicBezTo>
                <a:lnTo>
                  <a:pt x="16107218" y="0"/>
                </a:lnTo>
                <a:lnTo>
                  <a:pt x="28965833" y="0"/>
                </a:lnTo>
                <a:lnTo>
                  <a:pt x="28965833" y="1323438"/>
                </a:lnTo>
                <a:lnTo>
                  <a:pt x="4247537" y="1323438"/>
                </a:lnTo>
                <a:lnTo>
                  <a:pt x="4247537" y="1324851"/>
                </a:lnTo>
                <a:lnTo>
                  <a:pt x="0" y="1324851"/>
                </a:lnTo>
                <a:lnTo>
                  <a:pt x="0" y="62742"/>
                </a:lnTo>
                <a:lnTo>
                  <a:pt x="2251" y="1413"/>
                </a:lnTo>
                <a:lnTo>
                  <a:pt x="4247537" y="141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49F4B95-A34C-4DA3-AD64-2858EA8D3434}"/>
              </a:ext>
            </a:extLst>
          </p:cNvPr>
          <p:cNvSpPr/>
          <p:nvPr/>
        </p:nvSpPr>
        <p:spPr>
          <a:xfrm>
            <a:off x="1630041" y="593198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2D9C6DA-B629-45B8-85E1-0AA82543F0F8}"/>
              </a:ext>
            </a:extLst>
          </p:cNvPr>
          <p:cNvSpPr/>
          <p:nvPr/>
        </p:nvSpPr>
        <p:spPr>
          <a:xfrm>
            <a:off x="2995301" y="593701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46D3282-2959-401A-BD76-7C2758FC4406}"/>
              </a:ext>
            </a:extLst>
          </p:cNvPr>
          <p:cNvSpPr/>
          <p:nvPr/>
        </p:nvSpPr>
        <p:spPr>
          <a:xfrm>
            <a:off x="4362459" y="5937459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C2E3283-7857-493C-8499-6870A7E7A619}"/>
              </a:ext>
            </a:extLst>
          </p:cNvPr>
          <p:cNvSpPr/>
          <p:nvPr/>
        </p:nvSpPr>
        <p:spPr>
          <a:xfrm>
            <a:off x="5727638" y="593198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E745DF8-6F6E-44D4-BBBD-52D5117C3B76}"/>
              </a:ext>
            </a:extLst>
          </p:cNvPr>
          <p:cNvSpPr/>
          <p:nvPr/>
        </p:nvSpPr>
        <p:spPr>
          <a:xfrm>
            <a:off x="7091766" y="5943212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4D74424-C7C1-41DE-A898-203B979BB296}"/>
              </a:ext>
            </a:extLst>
          </p:cNvPr>
          <p:cNvSpPr/>
          <p:nvPr/>
        </p:nvSpPr>
        <p:spPr>
          <a:xfrm>
            <a:off x="8455894" y="5936510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E924CA3-A611-4587-B129-0DBA2E235CA0}"/>
              </a:ext>
            </a:extLst>
          </p:cNvPr>
          <p:cNvSpPr/>
          <p:nvPr/>
        </p:nvSpPr>
        <p:spPr>
          <a:xfrm>
            <a:off x="9820022" y="5942378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848AFDB-08D6-469D-A780-7C98B6D3ADBC}"/>
              </a:ext>
            </a:extLst>
          </p:cNvPr>
          <p:cNvSpPr/>
          <p:nvPr/>
        </p:nvSpPr>
        <p:spPr>
          <a:xfrm>
            <a:off x="11182846" y="5179788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>
            <a:hlinkClick r:id="rId2" action="ppaction://hlinksldjump"/>
            <a:extLst>
              <a:ext uri="{FF2B5EF4-FFF2-40B4-BE49-F238E27FC236}">
                <a16:creationId xmlns:a16="http://schemas.microsoft.com/office/drawing/2014/main" id="{7F1F4338-6616-4733-80CB-4BC65B9E8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158" y="6025779"/>
            <a:ext cx="563268" cy="5632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4" name="Picture 83">
            <a:hlinkClick r:id="rId4" action="ppaction://hlinksldjump"/>
            <a:extLst>
              <a:ext uri="{FF2B5EF4-FFF2-40B4-BE49-F238E27FC236}">
                <a16:creationId xmlns:a16="http://schemas.microsoft.com/office/drawing/2014/main" id="{912AADD1-C7D1-4FE2-AFE5-B07832C075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386" y="6048606"/>
            <a:ext cx="518510" cy="5185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5" name="Picture 84">
            <a:hlinkClick r:id="rId6" action="ppaction://hlinksldjump"/>
            <a:extLst>
              <a:ext uri="{FF2B5EF4-FFF2-40B4-BE49-F238E27FC236}">
                <a16:creationId xmlns:a16="http://schemas.microsoft.com/office/drawing/2014/main" id="{A465066D-71E6-433F-8221-A301665AE0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26" y="6020749"/>
            <a:ext cx="410283" cy="5346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6" name="Picture 85">
            <a:hlinkClick r:id="rId8" action="ppaction://hlinksldjump"/>
            <a:extLst>
              <a:ext uri="{FF2B5EF4-FFF2-40B4-BE49-F238E27FC236}">
                <a16:creationId xmlns:a16="http://schemas.microsoft.com/office/drawing/2014/main" id="{D16C2466-6028-46F3-9FAA-881810D3A0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243" y="6097707"/>
            <a:ext cx="423633" cy="4080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>
            <a:hlinkClick r:id="rId10" action="ppaction://hlinksldjump"/>
            <a:extLst>
              <a:ext uri="{FF2B5EF4-FFF2-40B4-BE49-F238E27FC236}">
                <a16:creationId xmlns:a16="http://schemas.microsoft.com/office/drawing/2014/main" id="{3618B097-0995-446A-A617-0DD29BFF5C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710" y="5301700"/>
            <a:ext cx="490653" cy="4906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0" name="Oval 89">
            <a:extLst>
              <a:ext uri="{FF2B5EF4-FFF2-40B4-BE49-F238E27FC236}">
                <a16:creationId xmlns:a16="http://schemas.microsoft.com/office/drawing/2014/main" id="{AC6FE5F7-337B-4B73-8511-0D8DE718E305}"/>
              </a:ext>
            </a:extLst>
          </p:cNvPr>
          <p:cNvSpPr/>
          <p:nvPr/>
        </p:nvSpPr>
        <p:spPr>
          <a:xfrm>
            <a:off x="281457" y="5923202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>
            <a:hlinkClick r:id="rId12" action="ppaction://hlinksldjump"/>
            <a:extLst>
              <a:ext uri="{FF2B5EF4-FFF2-40B4-BE49-F238E27FC236}">
                <a16:creationId xmlns:a16="http://schemas.microsoft.com/office/drawing/2014/main" id="{E5507AC1-99FF-41AF-9C26-822F50E8144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3" y="6010177"/>
            <a:ext cx="500190" cy="4956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241BD70-EC78-415D-BEBD-59B53572E54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106400" y="2095051"/>
            <a:ext cx="3164528" cy="997800"/>
          </a:xfrm>
          <a:prstGeom prst="rect">
            <a:avLst/>
          </a:prstGeom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AB199E36-8D55-49CC-B86B-0BE2323AA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406" y="6067333"/>
            <a:ext cx="535841" cy="47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Free Icon | Important person | Free icons, Person icon, Icon">
            <a:extLst>
              <a:ext uri="{FF2B5EF4-FFF2-40B4-BE49-F238E27FC236}">
                <a16:creationId xmlns:a16="http://schemas.microsoft.com/office/drawing/2014/main" id="{EC19B5AB-AC1A-477B-A415-B39D811579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4" t="12182" r="18323" b="11535"/>
          <a:stretch/>
        </p:blipFill>
        <p:spPr bwMode="auto">
          <a:xfrm>
            <a:off x="1765039" y="5995330"/>
            <a:ext cx="452142" cy="52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Sign of Bulb icon 573380 Vector Art at Vecteezy">
            <a:extLst>
              <a:ext uri="{FF2B5EF4-FFF2-40B4-BE49-F238E27FC236}">
                <a16:creationId xmlns:a16="http://schemas.microsoft.com/office/drawing/2014/main" id="{07918A7C-0695-48A4-9883-8C23DE58FF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8" t="8303" r="13152" b="7010"/>
          <a:stretch/>
        </p:blipFill>
        <p:spPr bwMode="auto">
          <a:xfrm>
            <a:off x="9948684" y="6018237"/>
            <a:ext cx="483479" cy="56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438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E" hidden="1">
            <a:extLst>
              <a:ext uri="{FF2B5EF4-FFF2-40B4-BE49-F238E27FC236}">
                <a16:creationId xmlns:a16="http://schemas.microsoft.com/office/drawing/2014/main" id="{1ED32C37-5924-4D77-807D-21E0200B4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195" y="6232979"/>
            <a:ext cx="467471" cy="467471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23F44DF-B0B4-46F8-89A4-4B889CDBC22F}"/>
              </a:ext>
            </a:extLst>
          </p:cNvPr>
          <p:cNvSpPr/>
          <p:nvPr/>
        </p:nvSpPr>
        <p:spPr>
          <a:xfrm>
            <a:off x="-14829057" y="5590073"/>
            <a:ext cx="28965833" cy="1324851"/>
          </a:xfrm>
          <a:custGeom>
            <a:avLst/>
            <a:gdLst>
              <a:gd name="connsiteX0" fmla="*/ 4247537 w 28965833"/>
              <a:gd name="connsiteY0" fmla="*/ 0 h 1324851"/>
              <a:gd name="connsiteX1" fmla="*/ 14831323 w 28965833"/>
              <a:gd name="connsiteY1" fmla="*/ 0 h 1324851"/>
              <a:gd name="connsiteX2" fmla="*/ 14839839 w 28965833"/>
              <a:gd name="connsiteY2" fmla="*/ 76623 h 1324851"/>
              <a:gd name="connsiteX3" fmla="*/ 15469270 w 28965833"/>
              <a:gd name="connsiteY3" fmla="*/ 541911 h 1324851"/>
              <a:gd name="connsiteX4" fmla="*/ 16098702 w 28965833"/>
              <a:gd name="connsiteY4" fmla="*/ 76623 h 1324851"/>
              <a:gd name="connsiteX5" fmla="*/ 16107218 w 28965833"/>
              <a:gd name="connsiteY5" fmla="*/ 0 h 1324851"/>
              <a:gd name="connsiteX6" fmla="*/ 28965833 w 28965833"/>
              <a:gd name="connsiteY6" fmla="*/ 0 h 1324851"/>
              <a:gd name="connsiteX7" fmla="*/ 28965833 w 28965833"/>
              <a:gd name="connsiteY7" fmla="*/ 1323438 h 1324851"/>
              <a:gd name="connsiteX8" fmla="*/ 4247537 w 28965833"/>
              <a:gd name="connsiteY8" fmla="*/ 1323438 h 1324851"/>
              <a:gd name="connsiteX9" fmla="*/ 4247537 w 28965833"/>
              <a:gd name="connsiteY9" fmla="*/ 1324851 h 1324851"/>
              <a:gd name="connsiteX10" fmla="*/ 0 w 28965833"/>
              <a:gd name="connsiteY10" fmla="*/ 1324851 h 1324851"/>
              <a:gd name="connsiteX11" fmla="*/ 0 w 28965833"/>
              <a:gd name="connsiteY11" fmla="*/ 62742 h 1324851"/>
              <a:gd name="connsiteX12" fmla="*/ 2251 w 28965833"/>
              <a:gd name="connsiteY12" fmla="*/ 1413 h 1324851"/>
              <a:gd name="connsiteX13" fmla="*/ 4247537 w 28965833"/>
              <a:gd name="connsiteY13" fmla="*/ 1413 h 132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965833" h="1324851">
                <a:moveTo>
                  <a:pt x="4247537" y="0"/>
                </a:moveTo>
                <a:lnTo>
                  <a:pt x="14831323" y="0"/>
                </a:lnTo>
                <a:lnTo>
                  <a:pt x="14839839" y="76623"/>
                </a:lnTo>
                <a:cubicBezTo>
                  <a:pt x="14899749" y="342163"/>
                  <a:pt x="15158791" y="541911"/>
                  <a:pt x="15469270" y="541911"/>
                </a:cubicBezTo>
                <a:cubicBezTo>
                  <a:pt x="15779750" y="541911"/>
                  <a:pt x="16038792" y="342163"/>
                  <a:pt x="16098702" y="76623"/>
                </a:cubicBezTo>
                <a:lnTo>
                  <a:pt x="16107218" y="0"/>
                </a:lnTo>
                <a:lnTo>
                  <a:pt x="28965833" y="0"/>
                </a:lnTo>
                <a:lnTo>
                  <a:pt x="28965833" y="1323438"/>
                </a:lnTo>
                <a:lnTo>
                  <a:pt x="4247537" y="1323438"/>
                </a:lnTo>
                <a:lnTo>
                  <a:pt x="4247537" y="1324851"/>
                </a:lnTo>
                <a:lnTo>
                  <a:pt x="0" y="1324851"/>
                </a:lnTo>
                <a:lnTo>
                  <a:pt x="0" y="62742"/>
                </a:lnTo>
                <a:lnTo>
                  <a:pt x="2251" y="1413"/>
                </a:lnTo>
                <a:lnTo>
                  <a:pt x="4247537" y="141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6B6F7F-C2D4-41FE-BCB4-4C671C7BF001}"/>
              </a:ext>
            </a:extLst>
          </p:cNvPr>
          <p:cNvSpPr/>
          <p:nvPr/>
        </p:nvSpPr>
        <p:spPr>
          <a:xfrm>
            <a:off x="1630041" y="5922243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9A2966-5BDC-4237-B1F8-1C3FBF02DE4F}"/>
              </a:ext>
            </a:extLst>
          </p:cNvPr>
          <p:cNvSpPr/>
          <p:nvPr/>
        </p:nvSpPr>
        <p:spPr>
          <a:xfrm>
            <a:off x="2995301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4760AC-1AC5-4469-B514-C5F85F2A2D75}"/>
              </a:ext>
            </a:extLst>
          </p:cNvPr>
          <p:cNvSpPr/>
          <p:nvPr/>
        </p:nvSpPr>
        <p:spPr>
          <a:xfrm>
            <a:off x="4362459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1E003F-FFFB-4B87-B409-37568ED78D10}"/>
              </a:ext>
            </a:extLst>
          </p:cNvPr>
          <p:cNvSpPr/>
          <p:nvPr/>
        </p:nvSpPr>
        <p:spPr>
          <a:xfrm>
            <a:off x="5727638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6922E7-CC8B-48DA-A080-9DE8DB70A080}"/>
              </a:ext>
            </a:extLst>
          </p:cNvPr>
          <p:cNvSpPr/>
          <p:nvPr/>
        </p:nvSpPr>
        <p:spPr>
          <a:xfrm>
            <a:off x="7091766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18417D-B503-4539-86AD-C25AA5BEEC18}"/>
              </a:ext>
            </a:extLst>
          </p:cNvPr>
          <p:cNvSpPr/>
          <p:nvPr/>
        </p:nvSpPr>
        <p:spPr>
          <a:xfrm>
            <a:off x="8455894" y="5922243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067B41-205B-42A6-B191-E55728E1C4BA}"/>
              </a:ext>
            </a:extLst>
          </p:cNvPr>
          <p:cNvSpPr/>
          <p:nvPr/>
        </p:nvSpPr>
        <p:spPr>
          <a:xfrm>
            <a:off x="9820022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DF3EC7-6596-43F5-88FA-AED25D7D5B91}"/>
              </a:ext>
            </a:extLst>
          </p:cNvPr>
          <p:cNvSpPr/>
          <p:nvPr/>
        </p:nvSpPr>
        <p:spPr>
          <a:xfrm>
            <a:off x="11182846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hlinkClick r:id="rId3" action="ppaction://hlinksldjump"/>
            <a:extLst>
              <a:ext uri="{FF2B5EF4-FFF2-40B4-BE49-F238E27FC236}">
                <a16:creationId xmlns:a16="http://schemas.microsoft.com/office/drawing/2014/main" id="{95452C6C-7929-49BB-906B-00CD7026D4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158" y="6015462"/>
            <a:ext cx="563268" cy="5632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>
            <a:hlinkClick r:id="rId5" action="ppaction://hlinksldjump"/>
            <a:extLst>
              <a:ext uri="{FF2B5EF4-FFF2-40B4-BE49-F238E27FC236}">
                <a16:creationId xmlns:a16="http://schemas.microsoft.com/office/drawing/2014/main" id="{9AD21585-4D18-4E10-BC94-455AB96AB7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386" y="6037841"/>
            <a:ext cx="518510" cy="5185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>
            <a:hlinkClick r:id="rId7" action="ppaction://hlinksldjump"/>
            <a:extLst>
              <a:ext uri="{FF2B5EF4-FFF2-40B4-BE49-F238E27FC236}">
                <a16:creationId xmlns:a16="http://schemas.microsoft.com/office/drawing/2014/main" id="{262365AC-B218-42E5-8FD2-2F181361BE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26" y="6015462"/>
            <a:ext cx="410283" cy="5346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hlinkClick r:id="rId9" action="ppaction://hlinksldjump"/>
            <a:extLst>
              <a:ext uri="{FF2B5EF4-FFF2-40B4-BE49-F238E27FC236}">
                <a16:creationId xmlns:a16="http://schemas.microsoft.com/office/drawing/2014/main" id="{39559741-BEAF-4B38-B458-BBB3557582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243" y="6081189"/>
            <a:ext cx="423633" cy="4080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5" name="Picture 44">
            <a:hlinkClick r:id="rId11" action="ppaction://hlinksldjump"/>
            <a:extLst>
              <a:ext uri="{FF2B5EF4-FFF2-40B4-BE49-F238E27FC236}">
                <a16:creationId xmlns:a16="http://schemas.microsoft.com/office/drawing/2014/main" id="{91F13C52-0A74-4645-9330-AE3B7923DB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710" y="6048606"/>
            <a:ext cx="490653" cy="4906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34CF7B3-5D25-4DAF-A820-A896C4C63DC7}"/>
              </a:ext>
            </a:extLst>
          </p:cNvPr>
          <p:cNvSpPr/>
          <p:nvPr/>
        </p:nvSpPr>
        <p:spPr>
          <a:xfrm>
            <a:off x="392669" y="-2590800"/>
            <a:ext cx="1828800" cy="1828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83C1172-6B2C-45F4-921D-D943ADB3BCE4}"/>
              </a:ext>
            </a:extLst>
          </p:cNvPr>
          <p:cNvSpPr/>
          <p:nvPr/>
        </p:nvSpPr>
        <p:spPr>
          <a:xfrm>
            <a:off x="2764394" y="-4200233"/>
            <a:ext cx="1828800" cy="1828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DCD3D5C-E1C6-46C0-AFAA-6346F17A15B7}"/>
              </a:ext>
            </a:extLst>
          </p:cNvPr>
          <p:cNvSpPr/>
          <p:nvPr/>
        </p:nvSpPr>
        <p:spPr>
          <a:xfrm>
            <a:off x="5135046" y="-5791200"/>
            <a:ext cx="1828800" cy="1828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20BE9B9-8E9C-4D62-9470-9D3E34D198CC}"/>
              </a:ext>
            </a:extLst>
          </p:cNvPr>
          <p:cNvSpPr/>
          <p:nvPr/>
        </p:nvSpPr>
        <p:spPr>
          <a:xfrm>
            <a:off x="7506771" y="-7386929"/>
            <a:ext cx="1828800" cy="1828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E6445C1-EA61-4BA7-B96B-6586A9325193}"/>
              </a:ext>
            </a:extLst>
          </p:cNvPr>
          <p:cNvSpPr/>
          <p:nvPr/>
        </p:nvSpPr>
        <p:spPr>
          <a:xfrm>
            <a:off x="9877424" y="-8541777"/>
            <a:ext cx="1828800" cy="1828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BCB60F-E2D0-48FC-8A3A-29DF9CDA140A}"/>
              </a:ext>
            </a:extLst>
          </p:cNvPr>
          <p:cNvSpPr txBox="1"/>
          <p:nvPr/>
        </p:nvSpPr>
        <p:spPr>
          <a:xfrm>
            <a:off x="348734" y="-652462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PICTURE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D1E823F-7370-4BEF-9238-FC7CCAE9285E}"/>
              </a:ext>
            </a:extLst>
          </p:cNvPr>
          <p:cNvSpPr txBox="1"/>
          <p:nvPr/>
        </p:nvSpPr>
        <p:spPr>
          <a:xfrm>
            <a:off x="2764394" y="-2261895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PICTURE 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5B36D0-65B4-49D1-8EB9-FACA4A85FAF1}"/>
              </a:ext>
            </a:extLst>
          </p:cNvPr>
          <p:cNvSpPr txBox="1"/>
          <p:nvPr/>
        </p:nvSpPr>
        <p:spPr>
          <a:xfrm>
            <a:off x="5091111" y="-3846699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PICTURE 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FA9332-74CD-413B-A755-08CAF37B3E56}"/>
              </a:ext>
            </a:extLst>
          </p:cNvPr>
          <p:cNvSpPr txBox="1"/>
          <p:nvPr/>
        </p:nvSpPr>
        <p:spPr>
          <a:xfrm>
            <a:off x="7510937" y="-5453062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PICTURE 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2B184D9-EEAA-4022-88DA-F73A828DCD91}"/>
              </a:ext>
            </a:extLst>
          </p:cNvPr>
          <p:cNvSpPr txBox="1"/>
          <p:nvPr/>
        </p:nvSpPr>
        <p:spPr>
          <a:xfrm>
            <a:off x="9926597" y="-6603439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PICTURE 5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8CA7B3A-5EA7-4541-83AC-6837DCE493D7}"/>
              </a:ext>
            </a:extLst>
          </p:cNvPr>
          <p:cNvSpPr/>
          <p:nvPr/>
        </p:nvSpPr>
        <p:spPr>
          <a:xfrm>
            <a:off x="262883" y="5253588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hlinkClick r:id="rId13" action="ppaction://hlinksldjump"/>
            <a:extLst>
              <a:ext uri="{FF2B5EF4-FFF2-40B4-BE49-F238E27FC236}">
                <a16:creationId xmlns:a16="http://schemas.microsoft.com/office/drawing/2014/main" id="{30CD38C1-6DAB-4383-8B65-B936D00249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69" y="5340563"/>
            <a:ext cx="500190" cy="4956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4EB4ED-AABF-4BB8-887E-79F20B3B1DA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252288" y="3340667"/>
            <a:ext cx="3164528" cy="9978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9E10F4F-122C-4542-AE19-B8AFB01DD34E}"/>
              </a:ext>
            </a:extLst>
          </p:cNvPr>
          <p:cNvPicPr>
            <a:picLocks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70977" y="-2477144"/>
            <a:ext cx="1678376" cy="1572093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DE649F67-8B11-4C09-B712-8F2B2325621C}"/>
              </a:ext>
            </a:extLst>
          </p:cNvPr>
          <p:cNvPicPr>
            <a:picLocks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39606" y="-4125315"/>
            <a:ext cx="1678376" cy="1572093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9181368A-3007-4E84-BE4D-3A114FFA5AF0}"/>
              </a:ext>
            </a:extLst>
          </p:cNvPr>
          <p:cNvPicPr>
            <a:picLocks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10257" y="-5617941"/>
            <a:ext cx="1678376" cy="1572093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D50BA830-4E96-430A-BF1B-4AD7A390509F}"/>
              </a:ext>
            </a:extLst>
          </p:cNvPr>
          <p:cNvPicPr>
            <a:picLocks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78001" y="-7224304"/>
            <a:ext cx="1678376" cy="1572093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D87CD876-2FAE-4427-8BF1-4957E3913949}"/>
              </a:ext>
            </a:extLst>
          </p:cNvPr>
          <p:cNvPicPr>
            <a:picLocks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926597" y="-8422957"/>
            <a:ext cx="1678376" cy="1572093"/>
          </a:xfrm>
          <a:prstGeom prst="rect">
            <a:avLst/>
          </a:prstGeom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86826607-53CB-4F68-ACC8-786973D1E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406" y="6067333"/>
            <a:ext cx="535841" cy="47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EBA0293C-74CB-490B-928A-5826ED973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5039" y="6033381"/>
            <a:ext cx="452142" cy="4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Sign of Bulb icon 573380 Vector Art at Vecteezy">
            <a:extLst>
              <a:ext uri="{FF2B5EF4-FFF2-40B4-BE49-F238E27FC236}">
                <a16:creationId xmlns:a16="http://schemas.microsoft.com/office/drawing/2014/main" id="{C32305AE-3596-4BAA-91FC-5483063C65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8" t="8303" r="13152" b="7010"/>
          <a:stretch/>
        </p:blipFill>
        <p:spPr bwMode="auto">
          <a:xfrm>
            <a:off x="9948684" y="6018237"/>
            <a:ext cx="483479" cy="56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0F1E214-EADC-4A66-86B9-039B34F2E01B}"/>
              </a:ext>
            </a:extLst>
          </p:cNvPr>
          <p:cNvSpPr/>
          <p:nvPr/>
        </p:nvSpPr>
        <p:spPr>
          <a:xfrm>
            <a:off x="892859" y="1940285"/>
            <a:ext cx="10413312" cy="223593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7E19601-78FF-4C87-9C5E-92E9CE0AAAB2}"/>
              </a:ext>
            </a:extLst>
          </p:cNvPr>
          <p:cNvSpPr txBox="1"/>
          <p:nvPr/>
        </p:nvSpPr>
        <p:spPr>
          <a:xfrm>
            <a:off x="885829" y="2458644"/>
            <a:ext cx="10413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entury Gothic" panose="020B0502020202020204" pitchFamily="34" charset="0"/>
              </a:rPr>
              <a:t>EVALUASI 3 APLIKASI BERDASARKAN 16 PRINSIP DESAIN INTERFACE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2258B77-CA66-4DE5-94AA-00F894BDF150}"/>
              </a:ext>
            </a:extLst>
          </p:cNvPr>
          <p:cNvSpPr/>
          <p:nvPr/>
        </p:nvSpPr>
        <p:spPr>
          <a:xfrm>
            <a:off x="9515117" y="2047164"/>
            <a:ext cx="411480" cy="411480"/>
          </a:xfrm>
          <a:prstGeom prst="ellipse">
            <a:avLst/>
          </a:prstGeom>
          <a:solidFill>
            <a:srgbClr val="C2D5A8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11B4E2B-A06B-4E01-BAD6-940316EEB3F6}"/>
              </a:ext>
            </a:extLst>
          </p:cNvPr>
          <p:cNvSpPr/>
          <p:nvPr/>
        </p:nvSpPr>
        <p:spPr>
          <a:xfrm>
            <a:off x="10149347" y="2047164"/>
            <a:ext cx="411480" cy="411480"/>
          </a:xfrm>
          <a:prstGeom prst="ellipse">
            <a:avLst/>
          </a:prstGeom>
          <a:solidFill>
            <a:srgbClr val="E3A7C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7A5D18C-C5B7-41C3-A8BA-F0897FAE58FF}"/>
              </a:ext>
            </a:extLst>
          </p:cNvPr>
          <p:cNvSpPr/>
          <p:nvPr/>
        </p:nvSpPr>
        <p:spPr>
          <a:xfrm>
            <a:off x="10781037" y="2047164"/>
            <a:ext cx="411480" cy="411480"/>
          </a:xfrm>
          <a:prstGeom prst="ellipse">
            <a:avLst/>
          </a:prstGeom>
          <a:solidFill>
            <a:srgbClr val="B0ABCB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22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5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FE4968-9644-474F-A2E4-AD8EF6A0C8F2}"/>
              </a:ext>
            </a:extLst>
          </p:cNvPr>
          <p:cNvSpPr txBox="1"/>
          <p:nvPr/>
        </p:nvSpPr>
        <p:spPr>
          <a:xfrm>
            <a:off x="1645067" y="199242"/>
            <a:ext cx="8303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Grab</a:t>
            </a:r>
            <a:endParaRPr lang="en-US" sz="6000" b="1" dirty="0">
              <a:solidFill>
                <a:schemeClr val="bg1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88CE37-B94B-4D80-89FC-56CD63026867}"/>
              </a:ext>
            </a:extLst>
          </p:cNvPr>
          <p:cNvSpPr/>
          <p:nvPr/>
        </p:nvSpPr>
        <p:spPr>
          <a:xfrm>
            <a:off x="380771" y="2303873"/>
            <a:ext cx="2837919" cy="217837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Grab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dibangun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untuk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memenuhi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kebutuhan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dengan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berbagai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layanan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seperti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transportasi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pengiriman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makanan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asuransi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dan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banyak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lagi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Ini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termasuk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pilihan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bahasa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pembayaran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digital, dan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sistem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rating yang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membantu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berinteraksi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dengan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secara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efisien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1D3EB5-3F38-4BD4-AB53-022E6E66C89F}"/>
              </a:ext>
            </a:extLst>
          </p:cNvPr>
          <p:cNvSpPr txBox="1"/>
          <p:nvPr/>
        </p:nvSpPr>
        <p:spPr>
          <a:xfrm>
            <a:off x="794201" y="1456094"/>
            <a:ext cx="1916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User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Compability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6195A28-ECF6-476E-9551-EE2D9FE1194A}"/>
              </a:ext>
            </a:extLst>
          </p:cNvPr>
          <p:cNvSpPr/>
          <p:nvPr/>
        </p:nvSpPr>
        <p:spPr>
          <a:xfrm>
            <a:off x="-13479229" y="5590073"/>
            <a:ext cx="28965833" cy="1324851"/>
          </a:xfrm>
          <a:custGeom>
            <a:avLst/>
            <a:gdLst>
              <a:gd name="connsiteX0" fmla="*/ 4247537 w 28965833"/>
              <a:gd name="connsiteY0" fmla="*/ 0 h 1324851"/>
              <a:gd name="connsiteX1" fmla="*/ 14831323 w 28965833"/>
              <a:gd name="connsiteY1" fmla="*/ 0 h 1324851"/>
              <a:gd name="connsiteX2" fmla="*/ 14839839 w 28965833"/>
              <a:gd name="connsiteY2" fmla="*/ 76623 h 1324851"/>
              <a:gd name="connsiteX3" fmla="*/ 15469270 w 28965833"/>
              <a:gd name="connsiteY3" fmla="*/ 541911 h 1324851"/>
              <a:gd name="connsiteX4" fmla="*/ 16098702 w 28965833"/>
              <a:gd name="connsiteY4" fmla="*/ 76623 h 1324851"/>
              <a:gd name="connsiteX5" fmla="*/ 16107218 w 28965833"/>
              <a:gd name="connsiteY5" fmla="*/ 0 h 1324851"/>
              <a:gd name="connsiteX6" fmla="*/ 28965833 w 28965833"/>
              <a:gd name="connsiteY6" fmla="*/ 0 h 1324851"/>
              <a:gd name="connsiteX7" fmla="*/ 28965833 w 28965833"/>
              <a:gd name="connsiteY7" fmla="*/ 1323438 h 1324851"/>
              <a:gd name="connsiteX8" fmla="*/ 4247537 w 28965833"/>
              <a:gd name="connsiteY8" fmla="*/ 1323438 h 1324851"/>
              <a:gd name="connsiteX9" fmla="*/ 4247537 w 28965833"/>
              <a:gd name="connsiteY9" fmla="*/ 1324851 h 1324851"/>
              <a:gd name="connsiteX10" fmla="*/ 0 w 28965833"/>
              <a:gd name="connsiteY10" fmla="*/ 1324851 h 1324851"/>
              <a:gd name="connsiteX11" fmla="*/ 0 w 28965833"/>
              <a:gd name="connsiteY11" fmla="*/ 62742 h 1324851"/>
              <a:gd name="connsiteX12" fmla="*/ 2251 w 28965833"/>
              <a:gd name="connsiteY12" fmla="*/ 1413 h 1324851"/>
              <a:gd name="connsiteX13" fmla="*/ 4247537 w 28965833"/>
              <a:gd name="connsiteY13" fmla="*/ 1413 h 132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965833" h="1324851">
                <a:moveTo>
                  <a:pt x="4247537" y="0"/>
                </a:moveTo>
                <a:lnTo>
                  <a:pt x="14831323" y="0"/>
                </a:lnTo>
                <a:lnTo>
                  <a:pt x="14839839" y="76623"/>
                </a:lnTo>
                <a:cubicBezTo>
                  <a:pt x="14899749" y="342163"/>
                  <a:pt x="15158791" y="541911"/>
                  <a:pt x="15469270" y="541911"/>
                </a:cubicBezTo>
                <a:cubicBezTo>
                  <a:pt x="15779750" y="541911"/>
                  <a:pt x="16038792" y="342163"/>
                  <a:pt x="16098702" y="76623"/>
                </a:cubicBezTo>
                <a:lnTo>
                  <a:pt x="16107218" y="0"/>
                </a:lnTo>
                <a:lnTo>
                  <a:pt x="28965833" y="0"/>
                </a:lnTo>
                <a:lnTo>
                  <a:pt x="28965833" y="1323438"/>
                </a:lnTo>
                <a:lnTo>
                  <a:pt x="4247537" y="1323438"/>
                </a:lnTo>
                <a:lnTo>
                  <a:pt x="4247537" y="1324851"/>
                </a:lnTo>
                <a:lnTo>
                  <a:pt x="0" y="1324851"/>
                </a:lnTo>
                <a:lnTo>
                  <a:pt x="0" y="62742"/>
                </a:lnTo>
                <a:lnTo>
                  <a:pt x="2251" y="1413"/>
                </a:lnTo>
                <a:lnTo>
                  <a:pt x="4247537" y="141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585124C-B170-42C2-9777-5EDE2ED337D8}"/>
              </a:ext>
            </a:extLst>
          </p:cNvPr>
          <p:cNvSpPr/>
          <p:nvPr/>
        </p:nvSpPr>
        <p:spPr>
          <a:xfrm>
            <a:off x="1630041" y="5254237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4E97A16-138E-44E6-8844-20209B8A6D4E}"/>
              </a:ext>
            </a:extLst>
          </p:cNvPr>
          <p:cNvSpPr/>
          <p:nvPr/>
        </p:nvSpPr>
        <p:spPr>
          <a:xfrm>
            <a:off x="2995301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5C91720-5C7E-439D-86DD-55D25341FF49}"/>
              </a:ext>
            </a:extLst>
          </p:cNvPr>
          <p:cNvSpPr/>
          <p:nvPr/>
        </p:nvSpPr>
        <p:spPr>
          <a:xfrm>
            <a:off x="4362459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25514A-FD78-49C8-806A-8635697D4A97}"/>
              </a:ext>
            </a:extLst>
          </p:cNvPr>
          <p:cNvSpPr/>
          <p:nvPr/>
        </p:nvSpPr>
        <p:spPr>
          <a:xfrm>
            <a:off x="5727638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C1A6B42-B1A6-4ADD-A186-76EC6D075C44}"/>
              </a:ext>
            </a:extLst>
          </p:cNvPr>
          <p:cNvSpPr/>
          <p:nvPr/>
        </p:nvSpPr>
        <p:spPr>
          <a:xfrm>
            <a:off x="7091766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E7AF745-38EA-4F06-BE68-0E1B3DDA4DA8}"/>
              </a:ext>
            </a:extLst>
          </p:cNvPr>
          <p:cNvSpPr/>
          <p:nvPr/>
        </p:nvSpPr>
        <p:spPr>
          <a:xfrm>
            <a:off x="8455894" y="5922243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5FCCE5B-CCA8-42C0-922D-D5D931581486}"/>
              </a:ext>
            </a:extLst>
          </p:cNvPr>
          <p:cNvSpPr/>
          <p:nvPr/>
        </p:nvSpPr>
        <p:spPr>
          <a:xfrm>
            <a:off x="9820022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6BDCE80-49B1-4F36-9035-AE1012E0D873}"/>
              </a:ext>
            </a:extLst>
          </p:cNvPr>
          <p:cNvSpPr/>
          <p:nvPr/>
        </p:nvSpPr>
        <p:spPr>
          <a:xfrm>
            <a:off x="11182846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hlinkClick r:id="rId2" action="ppaction://hlinksldjump"/>
            <a:extLst>
              <a:ext uri="{FF2B5EF4-FFF2-40B4-BE49-F238E27FC236}">
                <a16:creationId xmlns:a16="http://schemas.microsoft.com/office/drawing/2014/main" id="{827F36C9-2CB5-4F62-9005-B301914F7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158" y="6015462"/>
            <a:ext cx="563268" cy="5632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6" name="Picture 45">
            <a:hlinkClick r:id="rId4" action="ppaction://hlinksldjump"/>
            <a:extLst>
              <a:ext uri="{FF2B5EF4-FFF2-40B4-BE49-F238E27FC236}">
                <a16:creationId xmlns:a16="http://schemas.microsoft.com/office/drawing/2014/main" id="{D9DD48B7-B0BA-478B-8788-21E432DF79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386" y="6037841"/>
            <a:ext cx="518510" cy="5185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>
            <a:hlinkClick r:id="rId6" action="ppaction://hlinksldjump"/>
            <a:extLst>
              <a:ext uri="{FF2B5EF4-FFF2-40B4-BE49-F238E27FC236}">
                <a16:creationId xmlns:a16="http://schemas.microsoft.com/office/drawing/2014/main" id="{223EBFFC-E200-48BE-91FE-707C8B314B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26" y="6015462"/>
            <a:ext cx="410283" cy="5346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8" name="Picture 47">
            <a:hlinkClick r:id="rId8" action="ppaction://hlinksldjump"/>
            <a:extLst>
              <a:ext uri="{FF2B5EF4-FFF2-40B4-BE49-F238E27FC236}">
                <a16:creationId xmlns:a16="http://schemas.microsoft.com/office/drawing/2014/main" id="{109378A5-9DC8-4467-8569-A457005486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243" y="6081189"/>
            <a:ext cx="423633" cy="4080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1" name="Picture 50">
            <a:hlinkClick r:id="rId10" action="ppaction://hlinksldjump"/>
            <a:extLst>
              <a:ext uri="{FF2B5EF4-FFF2-40B4-BE49-F238E27FC236}">
                <a16:creationId xmlns:a16="http://schemas.microsoft.com/office/drawing/2014/main" id="{C246E80C-3135-418E-B1DA-9DE08CCF0F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710" y="6048606"/>
            <a:ext cx="490653" cy="4906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id="{039D6B2A-000B-4971-A3EE-4F84E790FC5F}"/>
              </a:ext>
            </a:extLst>
          </p:cNvPr>
          <p:cNvSpPr/>
          <p:nvPr/>
        </p:nvSpPr>
        <p:spPr>
          <a:xfrm>
            <a:off x="281457" y="5923202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>
            <a:hlinkClick r:id="rId12" action="ppaction://hlinksldjump"/>
            <a:extLst>
              <a:ext uri="{FF2B5EF4-FFF2-40B4-BE49-F238E27FC236}">
                <a16:creationId xmlns:a16="http://schemas.microsoft.com/office/drawing/2014/main" id="{50139061-4125-4DEE-9D1B-7AEB1327FF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3" y="6010177"/>
            <a:ext cx="500190" cy="49560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00FECEA-F9C7-4182-BF37-8CF32551BBB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106400" y="2095051"/>
            <a:ext cx="3164528" cy="9978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5EE3CF3-015E-4005-9FE8-76A0F216072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3048362" y="7153861"/>
            <a:ext cx="2050649" cy="205064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81A2765-9E54-4F64-8DC1-60AB892E80A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834525" y="2359060"/>
            <a:ext cx="1570553" cy="157055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C79F1C1-F3D7-4010-9821-D41FD31D960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192009" y="7601758"/>
            <a:ext cx="1737747" cy="1737747"/>
          </a:xfrm>
          <a:prstGeom prst="rect">
            <a:avLst/>
          </a:prstGeom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86DF719B-E7D9-4497-8C93-2E63C05F8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406" y="6067333"/>
            <a:ext cx="535841" cy="47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509711F4-EA7E-4667-BE9F-980FC6ACA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5039" y="5396069"/>
            <a:ext cx="452142" cy="4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Sign of Bulb icon 573380 Vector Art at Vecteezy">
            <a:extLst>
              <a:ext uri="{FF2B5EF4-FFF2-40B4-BE49-F238E27FC236}">
                <a16:creationId xmlns:a16="http://schemas.microsoft.com/office/drawing/2014/main" id="{05041BA3-26B3-47A3-B6DB-51D08FE084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8" t="8303" r="13152" b="7010"/>
          <a:stretch/>
        </p:blipFill>
        <p:spPr bwMode="auto">
          <a:xfrm>
            <a:off x="9948684" y="6018237"/>
            <a:ext cx="483479" cy="56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0C393A2-A174-4DF4-A102-3C8FF8FAA769}"/>
              </a:ext>
            </a:extLst>
          </p:cNvPr>
          <p:cNvSpPr/>
          <p:nvPr/>
        </p:nvSpPr>
        <p:spPr>
          <a:xfrm>
            <a:off x="4462489" y="2295415"/>
            <a:ext cx="2837919" cy="217837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Mudah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digunakan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dengan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produk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ditawarkan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karena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memiliki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desain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selalu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sama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mudah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dimengerti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untuk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setiap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layanannya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Grab juga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memberikan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informasi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berkaitan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tepat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tentang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produk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seperti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harga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waktu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lokasi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dan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kualitas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1C29101-A6E2-4246-942B-9D8F9A2F715E}"/>
              </a:ext>
            </a:extLst>
          </p:cNvPr>
          <p:cNvSpPr txBox="1"/>
          <p:nvPr/>
        </p:nvSpPr>
        <p:spPr>
          <a:xfrm>
            <a:off x="4838540" y="1409927"/>
            <a:ext cx="1916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Product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Compability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32A7600-9EB4-403D-9029-D4EBFB5A96CF}"/>
              </a:ext>
            </a:extLst>
          </p:cNvPr>
          <p:cNvSpPr/>
          <p:nvPr/>
        </p:nvSpPr>
        <p:spPr>
          <a:xfrm>
            <a:off x="8455894" y="2303873"/>
            <a:ext cx="2837919" cy="217837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Membantu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menyelesaikan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berbagai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tugas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sehari-hari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dengan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cepat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mudah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seperti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bepergian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memesan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makanan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membayar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tagihan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mengurus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asuransi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dan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lainnya</a:t>
            </a:r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450C9C0-7D85-4B2B-AD6F-A5A614C8C02B}"/>
              </a:ext>
            </a:extLst>
          </p:cNvPr>
          <p:cNvSpPr txBox="1"/>
          <p:nvPr/>
        </p:nvSpPr>
        <p:spPr>
          <a:xfrm>
            <a:off x="8861687" y="1399846"/>
            <a:ext cx="1916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Task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Compability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A6444F4D-FD5C-4B52-83A0-6945A4CB680F}"/>
              </a:ext>
            </a:extLst>
          </p:cNvPr>
          <p:cNvSpPr/>
          <p:nvPr/>
        </p:nvSpPr>
        <p:spPr>
          <a:xfrm>
            <a:off x="12192000" y="2303873"/>
            <a:ext cx="2837919" cy="217837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Grab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memfasilitasi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integrasi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berbagai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layanan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dalam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satu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Ini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memudahkan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komunikasi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koordinasi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antara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penyedia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layanan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Grab juga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menyimpan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riwayat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transaksi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preferensi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untuk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kemudahan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akses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di masa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depan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C52C6F2-97EA-48CA-9AC6-435FFEDB4976}"/>
              </a:ext>
            </a:extLst>
          </p:cNvPr>
          <p:cNvSpPr txBox="1"/>
          <p:nvPr/>
        </p:nvSpPr>
        <p:spPr>
          <a:xfrm>
            <a:off x="12482935" y="1418385"/>
            <a:ext cx="1916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Work Flow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Compability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E26E48DD-D4C6-47BF-8CEA-06B6CA39A75F}"/>
              </a:ext>
            </a:extLst>
          </p:cNvPr>
          <p:cNvSpPr/>
          <p:nvPr/>
        </p:nvSpPr>
        <p:spPr>
          <a:xfrm>
            <a:off x="14253990" y="2295415"/>
            <a:ext cx="2837919" cy="217837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Grab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memiliki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konsistensi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baik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dalam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desain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antarmuka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fungsi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dan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perilaku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Identitas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mereknya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menggunakan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warna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hijau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khas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dan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semua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layanan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mengikuti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standar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desain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sama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dapat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dengan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mudah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memahami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fungsi-fungsi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ditawarkan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perilaku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konsisten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dari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ini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5A1D336-5915-4343-BEB6-2A5F21603A60}"/>
              </a:ext>
            </a:extLst>
          </p:cNvPr>
          <p:cNvSpPr txBox="1"/>
          <p:nvPr/>
        </p:nvSpPr>
        <p:spPr>
          <a:xfrm>
            <a:off x="14544925" y="1409927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Consistency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1833AFC4-11B0-49EA-8147-9487788DBC34}"/>
              </a:ext>
            </a:extLst>
          </p:cNvPr>
          <p:cNvSpPr/>
          <p:nvPr/>
        </p:nvSpPr>
        <p:spPr>
          <a:xfrm>
            <a:off x="16303265" y="2295415"/>
            <a:ext cx="2837919" cy="217837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Grab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dirancang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agar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merasa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akrab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dengan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simbol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kata-kata, dan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konsep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digunakan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ini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mengambil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inspirasi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dari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kehidupan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sehari-hari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seperti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peta,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keranjang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belanja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dan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dompet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digital.</a:t>
            </a:r>
            <a:endParaRPr lang="en-US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33828B2-EA7B-47FF-BA14-EF3BBD875245}"/>
              </a:ext>
            </a:extLst>
          </p:cNvPr>
          <p:cNvSpPr txBox="1"/>
          <p:nvPr/>
        </p:nvSpPr>
        <p:spPr>
          <a:xfrm>
            <a:off x="16594200" y="1409927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Familiarity</a:t>
            </a:r>
          </a:p>
        </p:txBody>
      </p:sp>
    </p:spTree>
    <p:extLst>
      <p:ext uri="{BB962C8B-B14F-4D97-AF65-F5344CB8AC3E}">
        <p14:creationId xmlns:p14="http://schemas.microsoft.com/office/powerpoint/2010/main" val="862835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5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FE4968-9644-474F-A2E4-AD8EF6A0C8F2}"/>
              </a:ext>
            </a:extLst>
          </p:cNvPr>
          <p:cNvSpPr txBox="1"/>
          <p:nvPr/>
        </p:nvSpPr>
        <p:spPr>
          <a:xfrm>
            <a:off x="1645067" y="199242"/>
            <a:ext cx="8303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Grab</a:t>
            </a:r>
            <a:endParaRPr lang="en-US" sz="6000" b="1" dirty="0">
              <a:solidFill>
                <a:schemeClr val="bg1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88CE37-B94B-4D80-89FC-56CD63026867}"/>
              </a:ext>
            </a:extLst>
          </p:cNvPr>
          <p:cNvSpPr/>
          <p:nvPr/>
        </p:nvSpPr>
        <p:spPr>
          <a:xfrm>
            <a:off x="380771" y="2303873"/>
            <a:ext cx="2837919" cy="217837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Grab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memfasilitasi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integrasi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berbagai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layanan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dalam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satu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Ini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memudahkan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komunikasi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koordinasi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antara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penyedia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layanan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Grab juga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menyimpan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riwayat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transaksi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preferensi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untuk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kemudahan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akses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di masa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depan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1D3EB5-3F38-4BD4-AB53-022E6E66C89F}"/>
              </a:ext>
            </a:extLst>
          </p:cNvPr>
          <p:cNvSpPr txBox="1"/>
          <p:nvPr/>
        </p:nvSpPr>
        <p:spPr>
          <a:xfrm>
            <a:off x="841395" y="1498985"/>
            <a:ext cx="1916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Work Flow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Compability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6195A28-ECF6-476E-9551-EE2D9FE1194A}"/>
              </a:ext>
            </a:extLst>
          </p:cNvPr>
          <p:cNvSpPr/>
          <p:nvPr/>
        </p:nvSpPr>
        <p:spPr>
          <a:xfrm>
            <a:off x="-13479229" y="5590073"/>
            <a:ext cx="28965833" cy="1324851"/>
          </a:xfrm>
          <a:custGeom>
            <a:avLst/>
            <a:gdLst>
              <a:gd name="connsiteX0" fmla="*/ 4247537 w 28965833"/>
              <a:gd name="connsiteY0" fmla="*/ 0 h 1324851"/>
              <a:gd name="connsiteX1" fmla="*/ 14831323 w 28965833"/>
              <a:gd name="connsiteY1" fmla="*/ 0 h 1324851"/>
              <a:gd name="connsiteX2" fmla="*/ 14839839 w 28965833"/>
              <a:gd name="connsiteY2" fmla="*/ 76623 h 1324851"/>
              <a:gd name="connsiteX3" fmla="*/ 15469270 w 28965833"/>
              <a:gd name="connsiteY3" fmla="*/ 541911 h 1324851"/>
              <a:gd name="connsiteX4" fmla="*/ 16098702 w 28965833"/>
              <a:gd name="connsiteY4" fmla="*/ 76623 h 1324851"/>
              <a:gd name="connsiteX5" fmla="*/ 16107218 w 28965833"/>
              <a:gd name="connsiteY5" fmla="*/ 0 h 1324851"/>
              <a:gd name="connsiteX6" fmla="*/ 28965833 w 28965833"/>
              <a:gd name="connsiteY6" fmla="*/ 0 h 1324851"/>
              <a:gd name="connsiteX7" fmla="*/ 28965833 w 28965833"/>
              <a:gd name="connsiteY7" fmla="*/ 1323438 h 1324851"/>
              <a:gd name="connsiteX8" fmla="*/ 4247537 w 28965833"/>
              <a:gd name="connsiteY8" fmla="*/ 1323438 h 1324851"/>
              <a:gd name="connsiteX9" fmla="*/ 4247537 w 28965833"/>
              <a:gd name="connsiteY9" fmla="*/ 1324851 h 1324851"/>
              <a:gd name="connsiteX10" fmla="*/ 0 w 28965833"/>
              <a:gd name="connsiteY10" fmla="*/ 1324851 h 1324851"/>
              <a:gd name="connsiteX11" fmla="*/ 0 w 28965833"/>
              <a:gd name="connsiteY11" fmla="*/ 62742 h 1324851"/>
              <a:gd name="connsiteX12" fmla="*/ 2251 w 28965833"/>
              <a:gd name="connsiteY12" fmla="*/ 1413 h 1324851"/>
              <a:gd name="connsiteX13" fmla="*/ 4247537 w 28965833"/>
              <a:gd name="connsiteY13" fmla="*/ 1413 h 132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965833" h="1324851">
                <a:moveTo>
                  <a:pt x="4247537" y="0"/>
                </a:moveTo>
                <a:lnTo>
                  <a:pt x="14831323" y="0"/>
                </a:lnTo>
                <a:lnTo>
                  <a:pt x="14839839" y="76623"/>
                </a:lnTo>
                <a:cubicBezTo>
                  <a:pt x="14899749" y="342163"/>
                  <a:pt x="15158791" y="541911"/>
                  <a:pt x="15469270" y="541911"/>
                </a:cubicBezTo>
                <a:cubicBezTo>
                  <a:pt x="15779750" y="541911"/>
                  <a:pt x="16038792" y="342163"/>
                  <a:pt x="16098702" y="76623"/>
                </a:cubicBezTo>
                <a:lnTo>
                  <a:pt x="16107218" y="0"/>
                </a:lnTo>
                <a:lnTo>
                  <a:pt x="28965833" y="0"/>
                </a:lnTo>
                <a:lnTo>
                  <a:pt x="28965833" y="1323438"/>
                </a:lnTo>
                <a:lnTo>
                  <a:pt x="4247537" y="1323438"/>
                </a:lnTo>
                <a:lnTo>
                  <a:pt x="4247537" y="1324851"/>
                </a:lnTo>
                <a:lnTo>
                  <a:pt x="0" y="1324851"/>
                </a:lnTo>
                <a:lnTo>
                  <a:pt x="0" y="62742"/>
                </a:lnTo>
                <a:lnTo>
                  <a:pt x="2251" y="1413"/>
                </a:lnTo>
                <a:lnTo>
                  <a:pt x="4247537" y="141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585124C-B170-42C2-9777-5EDE2ED337D8}"/>
              </a:ext>
            </a:extLst>
          </p:cNvPr>
          <p:cNvSpPr/>
          <p:nvPr/>
        </p:nvSpPr>
        <p:spPr>
          <a:xfrm>
            <a:off x="1630041" y="5254237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4E97A16-138E-44E6-8844-20209B8A6D4E}"/>
              </a:ext>
            </a:extLst>
          </p:cNvPr>
          <p:cNvSpPr/>
          <p:nvPr/>
        </p:nvSpPr>
        <p:spPr>
          <a:xfrm>
            <a:off x="2995301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5C91720-5C7E-439D-86DD-55D25341FF49}"/>
              </a:ext>
            </a:extLst>
          </p:cNvPr>
          <p:cNvSpPr/>
          <p:nvPr/>
        </p:nvSpPr>
        <p:spPr>
          <a:xfrm>
            <a:off x="4362459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25514A-FD78-49C8-806A-8635697D4A97}"/>
              </a:ext>
            </a:extLst>
          </p:cNvPr>
          <p:cNvSpPr/>
          <p:nvPr/>
        </p:nvSpPr>
        <p:spPr>
          <a:xfrm>
            <a:off x="5727638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C1A6B42-B1A6-4ADD-A186-76EC6D075C44}"/>
              </a:ext>
            </a:extLst>
          </p:cNvPr>
          <p:cNvSpPr/>
          <p:nvPr/>
        </p:nvSpPr>
        <p:spPr>
          <a:xfrm>
            <a:off x="7091766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E7AF745-38EA-4F06-BE68-0E1B3DDA4DA8}"/>
              </a:ext>
            </a:extLst>
          </p:cNvPr>
          <p:cNvSpPr/>
          <p:nvPr/>
        </p:nvSpPr>
        <p:spPr>
          <a:xfrm>
            <a:off x="8455894" y="5922243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5FCCE5B-CCA8-42C0-922D-D5D931581486}"/>
              </a:ext>
            </a:extLst>
          </p:cNvPr>
          <p:cNvSpPr/>
          <p:nvPr/>
        </p:nvSpPr>
        <p:spPr>
          <a:xfrm>
            <a:off x="9820022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6BDCE80-49B1-4F36-9035-AE1012E0D873}"/>
              </a:ext>
            </a:extLst>
          </p:cNvPr>
          <p:cNvSpPr/>
          <p:nvPr/>
        </p:nvSpPr>
        <p:spPr>
          <a:xfrm>
            <a:off x="11182846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hlinkClick r:id="rId2" action="ppaction://hlinksldjump"/>
            <a:extLst>
              <a:ext uri="{FF2B5EF4-FFF2-40B4-BE49-F238E27FC236}">
                <a16:creationId xmlns:a16="http://schemas.microsoft.com/office/drawing/2014/main" id="{827F36C9-2CB5-4F62-9005-B301914F7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158" y="6015462"/>
            <a:ext cx="563268" cy="5632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6" name="Picture 45">
            <a:hlinkClick r:id="rId4" action="ppaction://hlinksldjump"/>
            <a:extLst>
              <a:ext uri="{FF2B5EF4-FFF2-40B4-BE49-F238E27FC236}">
                <a16:creationId xmlns:a16="http://schemas.microsoft.com/office/drawing/2014/main" id="{D9DD48B7-B0BA-478B-8788-21E432DF79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386" y="6037841"/>
            <a:ext cx="518510" cy="5185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>
            <a:hlinkClick r:id="rId6" action="ppaction://hlinksldjump"/>
            <a:extLst>
              <a:ext uri="{FF2B5EF4-FFF2-40B4-BE49-F238E27FC236}">
                <a16:creationId xmlns:a16="http://schemas.microsoft.com/office/drawing/2014/main" id="{223EBFFC-E200-48BE-91FE-707C8B314B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26" y="6015462"/>
            <a:ext cx="410283" cy="5346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8" name="Picture 47">
            <a:hlinkClick r:id="rId8" action="ppaction://hlinksldjump"/>
            <a:extLst>
              <a:ext uri="{FF2B5EF4-FFF2-40B4-BE49-F238E27FC236}">
                <a16:creationId xmlns:a16="http://schemas.microsoft.com/office/drawing/2014/main" id="{109378A5-9DC8-4467-8569-A457005486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243" y="6081189"/>
            <a:ext cx="423633" cy="4080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1" name="Picture 50">
            <a:hlinkClick r:id="rId10" action="ppaction://hlinksldjump"/>
            <a:extLst>
              <a:ext uri="{FF2B5EF4-FFF2-40B4-BE49-F238E27FC236}">
                <a16:creationId xmlns:a16="http://schemas.microsoft.com/office/drawing/2014/main" id="{C246E80C-3135-418E-B1DA-9DE08CCF0F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710" y="6048606"/>
            <a:ext cx="490653" cy="4906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id="{039D6B2A-000B-4971-A3EE-4F84E790FC5F}"/>
              </a:ext>
            </a:extLst>
          </p:cNvPr>
          <p:cNvSpPr/>
          <p:nvPr/>
        </p:nvSpPr>
        <p:spPr>
          <a:xfrm>
            <a:off x="281457" y="5923202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>
            <a:hlinkClick r:id="rId12" action="ppaction://hlinksldjump"/>
            <a:extLst>
              <a:ext uri="{FF2B5EF4-FFF2-40B4-BE49-F238E27FC236}">
                <a16:creationId xmlns:a16="http://schemas.microsoft.com/office/drawing/2014/main" id="{50139061-4125-4DEE-9D1B-7AEB1327FF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3" y="6010177"/>
            <a:ext cx="500190" cy="49560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00FECEA-F9C7-4182-BF37-8CF32551BBB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106400" y="2095051"/>
            <a:ext cx="3164528" cy="9978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5EE3CF3-015E-4005-9FE8-76A0F216072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3048362" y="7153861"/>
            <a:ext cx="2050649" cy="205064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81A2765-9E54-4F64-8DC1-60AB892E80A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834525" y="2359060"/>
            <a:ext cx="1570553" cy="157055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C79F1C1-F3D7-4010-9821-D41FD31D960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192009" y="7601758"/>
            <a:ext cx="1737747" cy="1737747"/>
          </a:xfrm>
          <a:prstGeom prst="rect">
            <a:avLst/>
          </a:prstGeom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86DF719B-E7D9-4497-8C93-2E63C05F8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406" y="6067333"/>
            <a:ext cx="535841" cy="47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509711F4-EA7E-4667-BE9F-980FC6ACA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5039" y="5396069"/>
            <a:ext cx="452142" cy="4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Sign of Bulb icon 573380 Vector Art at Vecteezy">
            <a:extLst>
              <a:ext uri="{FF2B5EF4-FFF2-40B4-BE49-F238E27FC236}">
                <a16:creationId xmlns:a16="http://schemas.microsoft.com/office/drawing/2014/main" id="{05041BA3-26B3-47A3-B6DB-51D08FE084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8" t="8303" r="13152" b="7010"/>
          <a:stretch/>
        </p:blipFill>
        <p:spPr bwMode="auto">
          <a:xfrm>
            <a:off x="9948684" y="6018237"/>
            <a:ext cx="483479" cy="56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0C393A2-A174-4DF4-A102-3C8FF8FAA769}"/>
              </a:ext>
            </a:extLst>
          </p:cNvPr>
          <p:cNvSpPr/>
          <p:nvPr/>
        </p:nvSpPr>
        <p:spPr>
          <a:xfrm>
            <a:off x="4462489" y="2295415"/>
            <a:ext cx="2837919" cy="217837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Grab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memiliki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konsistensi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baik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dalam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desain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antarmuka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fungsi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dan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perilaku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Identitas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mereknya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menggunakan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warna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hijau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khas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dan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semua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layanan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mengikuti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standar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desain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sama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dapat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dengan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mudah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memahami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fungsi-fungsi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ditawarkan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perilaku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konsisten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dari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ini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1C29101-A6E2-4246-942B-9D8F9A2F715E}"/>
              </a:ext>
            </a:extLst>
          </p:cNvPr>
          <p:cNvSpPr txBox="1"/>
          <p:nvPr/>
        </p:nvSpPr>
        <p:spPr>
          <a:xfrm>
            <a:off x="4838540" y="1608581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Consistency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32A7600-9EB4-403D-9029-D4EBFB5A96CF}"/>
              </a:ext>
            </a:extLst>
          </p:cNvPr>
          <p:cNvSpPr/>
          <p:nvPr/>
        </p:nvSpPr>
        <p:spPr>
          <a:xfrm>
            <a:off x="8455894" y="2303873"/>
            <a:ext cx="2837919" cy="217837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Grab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dirancang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agar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merasa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akrab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dengan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simbol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kata-kata, dan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konsep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digunakan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ini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mengambil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inspirasi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dari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kehidupan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sehari-hari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seperti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peta,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keranjang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belanja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dan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dompet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digital.</a:t>
            </a:r>
            <a:endParaRPr lang="en-US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450C9C0-7D85-4B2B-AD6F-A5A614C8C02B}"/>
              </a:ext>
            </a:extLst>
          </p:cNvPr>
          <p:cNvSpPr txBox="1"/>
          <p:nvPr/>
        </p:nvSpPr>
        <p:spPr>
          <a:xfrm>
            <a:off x="8861687" y="1594759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Familiarity</a:t>
            </a:r>
          </a:p>
        </p:txBody>
      </p:sp>
    </p:spTree>
    <p:extLst>
      <p:ext uri="{BB962C8B-B14F-4D97-AF65-F5344CB8AC3E}">
        <p14:creationId xmlns:p14="http://schemas.microsoft.com/office/powerpoint/2010/main" val="3034604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5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CF7293AB-4EAF-4944-9001-8121B4D5C573}"/>
              </a:ext>
            </a:extLst>
          </p:cNvPr>
          <p:cNvSpPr txBox="1"/>
          <p:nvPr/>
        </p:nvSpPr>
        <p:spPr>
          <a:xfrm>
            <a:off x="1572557" y="308013"/>
            <a:ext cx="8303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GRAB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0C943B0-C605-401C-BF82-0ACAD0C9102F}"/>
              </a:ext>
            </a:extLst>
          </p:cNvPr>
          <p:cNvSpPr/>
          <p:nvPr/>
        </p:nvSpPr>
        <p:spPr>
          <a:xfrm>
            <a:off x="392669" y="-2590800"/>
            <a:ext cx="1828800" cy="1828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1BA246D-6672-44E1-B601-2DBC169F03FE}"/>
              </a:ext>
            </a:extLst>
          </p:cNvPr>
          <p:cNvSpPr/>
          <p:nvPr/>
        </p:nvSpPr>
        <p:spPr>
          <a:xfrm>
            <a:off x="2764394" y="-4200233"/>
            <a:ext cx="1828800" cy="1828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FDF5DBF-0EFA-4C72-A33F-86AC52A3FF4A}"/>
              </a:ext>
            </a:extLst>
          </p:cNvPr>
          <p:cNvSpPr/>
          <p:nvPr/>
        </p:nvSpPr>
        <p:spPr>
          <a:xfrm>
            <a:off x="5135046" y="-5791200"/>
            <a:ext cx="1828800" cy="1828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D3407BB-F631-44F1-A1D1-A403530BECFB}"/>
              </a:ext>
            </a:extLst>
          </p:cNvPr>
          <p:cNvSpPr/>
          <p:nvPr/>
        </p:nvSpPr>
        <p:spPr>
          <a:xfrm>
            <a:off x="7506771" y="-7386929"/>
            <a:ext cx="1828800" cy="1828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4AE7C5E-9BD0-4C65-9998-A0877DD04616}"/>
              </a:ext>
            </a:extLst>
          </p:cNvPr>
          <p:cNvSpPr/>
          <p:nvPr/>
        </p:nvSpPr>
        <p:spPr>
          <a:xfrm>
            <a:off x="9877424" y="-8541777"/>
            <a:ext cx="1828800" cy="1828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6087204-3BD6-4C11-B224-B525CA7E6CDD}"/>
              </a:ext>
            </a:extLst>
          </p:cNvPr>
          <p:cNvSpPr txBox="1"/>
          <p:nvPr/>
        </p:nvSpPr>
        <p:spPr>
          <a:xfrm>
            <a:off x="348734" y="-652462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PICTURE 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84B9D3F-9BCB-4D75-80A0-45AC019F1678}"/>
              </a:ext>
            </a:extLst>
          </p:cNvPr>
          <p:cNvSpPr txBox="1"/>
          <p:nvPr/>
        </p:nvSpPr>
        <p:spPr>
          <a:xfrm>
            <a:off x="2764394" y="-2261895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PICTURE 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17EA0DE-828F-49F8-B1A7-5A5377B8BE25}"/>
              </a:ext>
            </a:extLst>
          </p:cNvPr>
          <p:cNvSpPr txBox="1"/>
          <p:nvPr/>
        </p:nvSpPr>
        <p:spPr>
          <a:xfrm>
            <a:off x="5091111" y="-3846699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PICTURE 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62AC80-8A0A-4557-ADDE-9F3D57ADB39A}"/>
              </a:ext>
            </a:extLst>
          </p:cNvPr>
          <p:cNvSpPr txBox="1"/>
          <p:nvPr/>
        </p:nvSpPr>
        <p:spPr>
          <a:xfrm>
            <a:off x="7493680" y="-5349492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PICTURE 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9A4E85-E5A1-469C-8E1B-D4F6DDB6922F}"/>
              </a:ext>
            </a:extLst>
          </p:cNvPr>
          <p:cNvSpPr txBox="1"/>
          <p:nvPr/>
        </p:nvSpPr>
        <p:spPr>
          <a:xfrm>
            <a:off x="9926597" y="-6603439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PICTURE 5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26D4204-9130-4FE7-86DD-8739E7DC7D06}"/>
              </a:ext>
            </a:extLst>
          </p:cNvPr>
          <p:cNvSpPr/>
          <p:nvPr/>
        </p:nvSpPr>
        <p:spPr>
          <a:xfrm>
            <a:off x="-12112071" y="5590073"/>
            <a:ext cx="28965833" cy="1324851"/>
          </a:xfrm>
          <a:custGeom>
            <a:avLst/>
            <a:gdLst>
              <a:gd name="connsiteX0" fmla="*/ 4247537 w 28965833"/>
              <a:gd name="connsiteY0" fmla="*/ 0 h 1324851"/>
              <a:gd name="connsiteX1" fmla="*/ 14831323 w 28965833"/>
              <a:gd name="connsiteY1" fmla="*/ 0 h 1324851"/>
              <a:gd name="connsiteX2" fmla="*/ 14839839 w 28965833"/>
              <a:gd name="connsiteY2" fmla="*/ 76623 h 1324851"/>
              <a:gd name="connsiteX3" fmla="*/ 15469270 w 28965833"/>
              <a:gd name="connsiteY3" fmla="*/ 541911 h 1324851"/>
              <a:gd name="connsiteX4" fmla="*/ 16098702 w 28965833"/>
              <a:gd name="connsiteY4" fmla="*/ 76623 h 1324851"/>
              <a:gd name="connsiteX5" fmla="*/ 16107218 w 28965833"/>
              <a:gd name="connsiteY5" fmla="*/ 0 h 1324851"/>
              <a:gd name="connsiteX6" fmla="*/ 28965833 w 28965833"/>
              <a:gd name="connsiteY6" fmla="*/ 0 h 1324851"/>
              <a:gd name="connsiteX7" fmla="*/ 28965833 w 28965833"/>
              <a:gd name="connsiteY7" fmla="*/ 1323438 h 1324851"/>
              <a:gd name="connsiteX8" fmla="*/ 4247537 w 28965833"/>
              <a:gd name="connsiteY8" fmla="*/ 1323438 h 1324851"/>
              <a:gd name="connsiteX9" fmla="*/ 4247537 w 28965833"/>
              <a:gd name="connsiteY9" fmla="*/ 1324851 h 1324851"/>
              <a:gd name="connsiteX10" fmla="*/ 0 w 28965833"/>
              <a:gd name="connsiteY10" fmla="*/ 1324851 h 1324851"/>
              <a:gd name="connsiteX11" fmla="*/ 0 w 28965833"/>
              <a:gd name="connsiteY11" fmla="*/ 62742 h 1324851"/>
              <a:gd name="connsiteX12" fmla="*/ 2251 w 28965833"/>
              <a:gd name="connsiteY12" fmla="*/ 1413 h 1324851"/>
              <a:gd name="connsiteX13" fmla="*/ 4247537 w 28965833"/>
              <a:gd name="connsiteY13" fmla="*/ 1413 h 132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965833" h="1324851">
                <a:moveTo>
                  <a:pt x="4247537" y="0"/>
                </a:moveTo>
                <a:lnTo>
                  <a:pt x="14831323" y="0"/>
                </a:lnTo>
                <a:lnTo>
                  <a:pt x="14839839" y="76623"/>
                </a:lnTo>
                <a:cubicBezTo>
                  <a:pt x="14899749" y="342163"/>
                  <a:pt x="15158791" y="541911"/>
                  <a:pt x="15469270" y="541911"/>
                </a:cubicBezTo>
                <a:cubicBezTo>
                  <a:pt x="15779750" y="541911"/>
                  <a:pt x="16038792" y="342163"/>
                  <a:pt x="16098702" y="76623"/>
                </a:cubicBezTo>
                <a:lnTo>
                  <a:pt x="16107218" y="0"/>
                </a:lnTo>
                <a:lnTo>
                  <a:pt x="28965833" y="0"/>
                </a:lnTo>
                <a:lnTo>
                  <a:pt x="28965833" y="1323438"/>
                </a:lnTo>
                <a:lnTo>
                  <a:pt x="4247537" y="1323438"/>
                </a:lnTo>
                <a:lnTo>
                  <a:pt x="4247537" y="1324851"/>
                </a:lnTo>
                <a:lnTo>
                  <a:pt x="0" y="1324851"/>
                </a:lnTo>
                <a:lnTo>
                  <a:pt x="0" y="62742"/>
                </a:lnTo>
                <a:lnTo>
                  <a:pt x="2251" y="1413"/>
                </a:lnTo>
                <a:lnTo>
                  <a:pt x="4247537" y="141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D73B328-1ED1-43AF-93B9-F41ADF4A0BF2}"/>
              </a:ext>
            </a:extLst>
          </p:cNvPr>
          <p:cNvSpPr/>
          <p:nvPr/>
        </p:nvSpPr>
        <p:spPr>
          <a:xfrm>
            <a:off x="1630041" y="593198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FBFEE21-88D7-40D4-B1E5-BC736B402028}"/>
              </a:ext>
            </a:extLst>
          </p:cNvPr>
          <p:cNvSpPr/>
          <p:nvPr/>
        </p:nvSpPr>
        <p:spPr>
          <a:xfrm>
            <a:off x="2995301" y="5250558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41053C6-6272-48C4-8D75-E281422CAA42}"/>
              </a:ext>
            </a:extLst>
          </p:cNvPr>
          <p:cNvSpPr/>
          <p:nvPr/>
        </p:nvSpPr>
        <p:spPr>
          <a:xfrm>
            <a:off x="4362459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D45687B-8453-4B16-9473-D1D1E67A09AD}"/>
              </a:ext>
            </a:extLst>
          </p:cNvPr>
          <p:cNvSpPr/>
          <p:nvPr/>
        </p:nvSpPr>
        <p:spPr>
          <a:xfrm>
            <a:off x="5727638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6E48107-4AFD-41CE-B722-E15670D6ABAB}"/>
              </a:ext>
            </a:extLst>
          </p:cNvPr>
          <p:cNvSpPr/>
          <p:nvPr/>
        </p:nvSpPr>
        <p:spPr>
          <a:xfrm>
            <a:off x="7091766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41B3EAC-9EA8-4EA9-ADB4-D88B53F73B4F}"/>
              </a:ext>
            </a:extLst>
          </p:cNvPr>
          <p:cNvSpPr/>
          <p:nvPr/>
        </p:nvSpPr>
        <p:spPr>
          <a:xfrm>
            <a:off x="8455894" y="5922243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384BB34-7388-4DA9-B0DD-B725F2726B6F}"/>
              </a:ext>
            </a:extLst>
          </p:cNvPr>
          <p:cNvSpPr/>
          <p:nvPr/>
        </p:nvSpPr>
        <p:spPr>
          <a:xfrm>
            <a:off x="9820022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D52D609-87F3-44D8-A238-F3E36D5E8235}"/>
              </a:ext>
            </a:extLst>
          </p:cNvPr>
          <p:cNvSpPr/>
          <p:nvPr/>
        </p:nvSpPr>
        <p:spPr>
          <a:xfrm>
            <a:off x="11182846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>
            <a:hlinkClick r:id="rId2" action="ppaction://hlinksldjump"/>
            <a:extLst>
              <a:ext uri="{FF2B5EF4-FFF2-40B4-BE49-F238E27FC236}">
                <a16:creationId xmlns:a16="http://schemas.microsoft.com/office/drawing/2014/main" id="{D812A602-9F82-4EFB-962A-E1CF2EB5D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158" y="5339326"/>
            <a:ext cx="563268" cy="5632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0" name="Picture 89">
            <a:hlinkClick r:id="rId4" action="ppaction://hlinksldjump"/>
            <a:extLst>
              <a:ext uri="{FF2B5EF4-FFF2-40B4-BE49-F238E27FC236}">
                <a16:creationId xmlns:a16="http://schemas.microsoft.com/office/drawing/2014/main" id="{F1F9E962-0BB2-454D-8098-3B27BE043F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386" y="6037841"/>
            <a:ext cx="518510" cy="5185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1" name="Picture 90">
            <a:hlinkClick r:id="rId6" action="ppaction://hlinksldjump"/>
            <a:extLst>
              <a:ext uri="{FF2B5EF4-FFF2-40B4-BE49-F238E27FC236}">
                <a16:creationId xmlns:a16="http://schemas.microsoft.com/office/drawing/2014/main" id="{62F488AF-40AB-49BB-ACA7-785A3B9047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26" y="6015462"/>
            <a:ext cx="410283" cy="5346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2" name="Picture 91">
            <a:hlinkClick r:id="rId8" action="ppaction://hlinksldjump"/>
            <a:extLst>
              <a:ext uri="{FF2B5EF4-FFF2-40B4-BE49-F238E27FC236}">
                <a16:creationId xmlns:a16="http://schemas.microsoft.com/office/drawing/2014/main" id="{86E6A6B9-4920-44D9-B957-254BCC42DF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243" y="6081189"/>
            <a:ext cx="423633" cy="4080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5" name="Picture 94">
            <a:hlinkClick r:id="rId10" action="ppaction://hlinksldjump"/>
            <a:extLst>
              <a:ext uri="{FF2B5EF4-FFF2-40B4-BE49-F238E27FC236}">
                <a16:creationId xmlns:a16="http://schemas.microsoft.com/office/drawing/2014/main" id="{D69D3483-E178-41A3-811C-1619D2B594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710" y="6048606"/>
            <a:ext cx="490653" cy="4906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6" name="Oval 95">
            <a:extLst>
              <a:ext uri="{FF2B5EF4-FFF2-40B4-BE49-F238E27FC236}">
                <a16:creationId xmlns:a16="http://schemas.microsoft.com/office/drawing/2014/main" id="{F72DDCB7-D439-40C3-BB7F-79A5F38FFEA8}"/>
              </a:ext>
            </a:extLst>
          </p:cNvPr>
          <p:cNvSpPr/>
          <p:nvPr/>
        </p:nvSpPr>
        <p:spPr>
          <a:xfrm>
            <a:off x="281457" y="5923202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96">
            <a:hlinkClick r:id="rId12" action="ppaction://hlinksldjump"/>
            <a:extLst>
              <a:ext uri="{FF2B5EF4-FFF2-40B4-BE49-F238E27FC236}">
                <a16:creationId xmlns:a16="http://schemas.microsoft.com/office/drawing/2014/main" id="{2E37372E-16A9-4F93-B743-402DE9A4E7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3" y="6010177"/>
            <a:ext cx="500190" cy="49560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9B8AB80-DDBA-4D11-BDB9-7ADEA32694F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106400" y="2095051"/>
            <a:ext cx="3164528" cy="9978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B0119850-523A-46CD-8E2B-CE10270DF75E}"/>
              </a:ext>
            </a:extLst>
          </p:cNvPr>
          <p:cNvPicPr>
            <a:picLocks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67880" y="-2466693"/>
            <a:ext cx="1678376" cy="1572093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B2AEA620-7361-4559-81B0-723625380C1F}"/>
              </a:ext>
            </a:extLst>
          </p:cNvPr>
          <p:cNvPicPr>
            <a:picLocks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07254" y="-4106096"/>
            <a:ext cx="1678376" cy="1572093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C55FCD7C-11DF-48F6-83A7-7AE5AA25ACB2}"/>
              </a:ext>
            </a:extLst>
          </p:cNvPr>
          <p:cNvPicPr>
            <a:picLocks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260928" y="-5745499"/>
            <a:ext cx="1678376" cy="1572093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17B60764-922D-45E8-8AB9-E78108A28BB7}"/>
              </a:ext>
            </a:extLst>
          </p:cNvPr>
          <p:cNvPicPr>
            <a:picLocks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81252" y="-7365852"/>
            <a:ext cx="1678376" cy="1572093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E268D17F-934F-4C04-B7FD-364A996469BE}"/>
              </a:ext>
            </a:extLst>
          </p:cNvPr>
          <p:cNvPicPr>
            <a:picLocks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58726" y="-8471855"/>
            <a:ext cx="1678376" cy="1572093"/>
          </a:xfrm>
          <a:prstGeom prst="rect">
            <a:avLst/>
          </a:prstGeom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126B4A60-7E10-4D47-A4EB-E57C5BFDA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406" y="6067333"/>
            <a:ext cx="535841" cy="47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CCBF332-A11F-4025-B38F-ACF39EFE7166}"/>
              </a:ext>
            </a:extLst>
          </p:cNvPr>
          <p:cNvSpPr txBox="1"/>
          <p:nvPr/>
        </p:nvSpPr>
        <p:spPr>
          <a:xfrm>
            <a:off x="1530312" y="1926674"/>
            <a:ext cx="31247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dirty="0" err="1">
                <a:latin typeface="Century Gothic" panose="020B0502020202020204" pitchFamily="34" charset="0"/>
              </a:rPr>
              <a:t>memiliki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desain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antarmuka</a:t>
            </a:r>
            <a:r>
              <a:rPr lang="en-ID" sz="1200" dirty="0"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latin typeface="Century Gothic" panose="020B0502020202020204" pitchFamily="34" charset="0"/>
              </a:rPr>
              <a:t>minimalis</a:t>
            </a:r>
            <a:r>
              <a:rPr lang="en-ID" sz="1200" dirty="0"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latin typeface="Century Gothic" panose="020B0502020202020204" pitchFamily="34" charset="0"/>
              </a:rPr>
              <a:t>bersih</a:t>
            </a:r>
            <a:r>
              <a:rPr lang="en-ID" sz="1200" dirty="0"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latin typeface="Century Gothic" panose="020B0502020202020204" pitchFamily="34" charset="0"/>
              </a:rPr>
              <a:t>tanpa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elemen</a:t>
            </a:r>
            <a:r>
              <a:rPr lang="en-ID" sz="1200" dirty="0"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latin typeface="Century Gothic" panose="020B0502020202020204" pitchFamily="34" charset="0"/>
              </a:rPr>
              <a:t>membingungkan</a:t>
            </a:r>
            <a:r>
              <a:rPr lang="en-ID" sz="1200" dirty="0"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latin typeface="Century Gothic" panose="020B0502020202020204" pitchFamily="34" charset="0"/>
              </a:rPr>
              <a:t>Fungsi-fungsinya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sederhana</a:t>
            </a:r>
            <a:r>
              <a:rPr lang="en-ID" sz="1200" dirty="0"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latin typeface="Century Gothic" panose="020B0502020202020204" pitchFamily="34" charset="0"/>
              </a:rPr>
              <a:t>langsung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menuju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tujuan</a:t>
            </a:r>
            <a:r>
              <a:rPr lang="en-ID" sz="1200" dirty="0"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latin typeface="Century Gothic" panose="020B0502020202020204" pitchFamily="34" charset="0"/>
              </a:rPr>
              <a:t>tanpa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langkah-langkah</a:t>
            </a:r>
            <a:r>
              <a:rPr lang="en-ID" sz="1200" dirty="0"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latin typeface="Century Gothic" panose="020B0502020202020204" pitchFamily="34" charset="0"/>
              </a:rPr>
              <a:t>rumit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atau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berlebihan</a:t>
            </a:r>
            <a:r>
              <a:rPr lang="en-ID" sz="1200" dirty="0">
                <a:latin typeface="Century Gothic" panose="020B0502020202020204" pitchFamily="34" charset="0"/>
              </a:rPr>
              <a:t>.</a:t>
            </a:r>
          </a:p>
          <a:p>
            <a:pPr algn="ctr"/>
            <a:br>
              <a:rPr lang="en-ID" sz="1200" dirty="0">
                <a:latin typeface="Century Gothic" panose="020B0502020202020204" pitchFamily="34" charset="0"/>
              </a:rPr>
            </a:br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92E302B-E93F-49F4-840A-AA93581B71E1}"/>
              </a:ext>
            </a:extLst>
          </p:cNvPr>
          <p:cNvSpPr txBox="1"/>
          <p:nvPr/>
        </p:nvSpPr>
        <p:spPr>
          <a:xfrm>
            <a:off x="1438886" y="3721417"/>
            <a:ext cx="312477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dirty="0" err="1">
                <a:latin typeface="Century Gothic" panose="020B0502020202020204" pitchFamily="34" charset="0"/>
              </a:rPr>
              <a:t>memberikan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tingkat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kontrol</a:t>
            </a:r>
            <a:r>
              <a:rPr lang="en-ID" sz="1200" dirty="0"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latin typeface="Century Gothic" panose="020B0502020202020204" pitchFamily="34" charset="0"/>
              </a:rPr>
              <a:t>tinggi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kepada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dalam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hal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pengambilan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keputusan</a:t>
            </a:r>
            <a:r>
              <a:rPr lang="en-ID" sz="1200" dirty="0"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latin typeface="Century Gothic" panose="020B0502020202020204" pitchFamily="34" charset="0"/>
              </a:rPr>
              <a:t>penyesuaian</a:t>
            </a:r>
            <a:r>
              <a:rPr lang="en-ID" sz="1200" dirty="0"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memiliki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pilihan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tentang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layanan</a:t>
            </a:r>
            <a:r>
              <a:rPr lang="en-ID" sz="1200" dirty="0"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latin typeface="Century Gothic" panose="020B0502020202020204" pitchFamily="34" charset="0"/>
              </a:rPr>
              <a:t>ingin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digunakan</a:t>
            </a:r>
            <a:r>
              <a:rPr lang="en-ID" sz="1200" dirty="0"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latin typeface="Century Gothic" panose="020B0502020202020204" pitchFamily="34" charset="0"/>
              </a:rPr>
              <a:t>metode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pembayaran</a:t>
            </a:r>
            <a:r>
              <a:rPr lang="en-ID" sz="1200" dirty="0"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latin typeface="Century Gothic" panose="020B0502020202020204" pitchFamily="34" charset="0"/>
              </a:rPr>
              <a:t>jadwal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pemesanan</a:t>
            </a:r>
            <a:r>
              <a:rPr lang="en-ID" sz="1200" dirty="0">
                <a:latin typeface="Century Gothic" panose="020B0502020202020204" pitchFamily="34" charset="0"/>
              </a:rPr>
              <a:t>, dan </a:t>
            </a:r>
            <a:r>
              <a:rPr lang="en-ID" sz="1200" dirty="0" err="1">
                <a:latin typeface="Century Gothic" panose="020B0502020202020204" pitchFamily="34" charset="0"/>
              </a:rPr>
              <a:t>lainnya</a:t>
            </a:r>
            <a:r>
              <a:rPr lang="en-ID" sz="1200" dirty="0">
                <a:latin typeface="Century Gothic" panose="020B0502020202020204" pitchFamily="34" charset="0"/>
              </a:rPr>
              <a:t>.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661A5E-E240-4C4A-AFCD-BDC554AD137F}"/>
              </a:ext>
            </a:extLst>
          </p:cNvPr>
          <p:cNvSpPr txBox="1"/>
          <p:nvPr/>
        </p:nvSpPr>
        <p:spPr>
          <a:xfrm>
            <a:off x="7917895" y="1745867"/>
            <a:ext cx="312477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dirty="0" err="1">
                <a:latin typeface="Century Gothic" panose="020B0502020202020204" pitchFamily="34" charset="0"/>
              </a:rPr>
              <a:t>memungkinkan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untuk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berinteraksi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langsung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melalui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gestur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sentuh</a:t>
            </a:r>
            <a:r>
              <a:rPr lang="en-ID" sz="1200" dirty="0"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latin typeface="Century Gothic" panose="020B0502020202020204" pitchFamily="34" charset="0"/>
              </a:rPr>
              <a:t>umum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digunakan</a:t>
            </a:r>
            <a:r>
              <a:rPr lang="en-ID" sz="1200" dirty="0">
                <a:latin typeface="Century Gothic" panose="020B0502020202020204" pitchFamily="34" charset="0"/>
              </a:rPr>
              <a:t> pada </a:t>
            </a:r>
            <a:r>
              <a:rPr lang="en-ID" sz="1200" dirty="0" err="1">
                <a:latin typeface="Century Gothic" panose="020B0502020202020204" pitchFamily="34" charset="0"/>
              </a:rPr>
              <a:t>perangkat</a:t>
            </a:r>
            <a:r>
              <a:rPr lang="en-ID" sz="1200" dirty="0">
                <a:latin typeface="Century Gothic" panose="020B0502020202020204" pitchFamily="34" charset="0"/>
              </a:rPr>
              <a:t> smartphone, </a:t>
            </a:r>
            <a:r>
              <a:rPr lang="en-ID" sz="1200" dirty="0" err="1">
                <a:latin typeface="Century Gothic" panose="020B0502020202020204" pitchFamily="34" charset="0"/>
              </a:rPr>
              <a:t>seperti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ketuk</a:t>
            </a:r>
            <a:r>
              <a:rPr lang="en-ID" sz="1200" dirty="0"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latin typeface="Century Gothic" panose="020B0502020202020204" pitchFamily="34" charset="0"/>
              </a:rPr>
              <a:t>geser</a:t>
            </a:r>
            <a:r>
              <a:rPr lang="en-ID" sz="1200" dirty="0">
                <a:latin typeface="Century Gothic" panose="020B0502020202020204" pitchFamily="34" charset="0"/>
              </a:rPr>
              <a:t>, dan </a:t>
            </a:r>
            <a:r>
              <a:rPr lang="en-ID" sz="1200" dirty="0" err="1">
                <a:latin typeface="Century Gothic" panose="020B0502020202020204" pitchFamily="34" charset="0"/>
              </a:rPr>
              <a:t>tekan</a:t>
            </a:r>
            <a:r>
              <a:rPr lang="en-ID" sz="1200" dirty="0">
                <a:latin typeface="Century Gothic" panose="020B0502020202020204" pitchFamily="34" charset="0"/>
              </a:rPr>
              <a:t> lama.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akan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mendapatkan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umpan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balik</a:t>
            </a:r>
            <a:r>
              <a:rPr lang="en-ID" sz="1200" dirty="0">
                <a:latin typeface="Century Gothic" panose="020B0502020202020204" pitchFamily="34" charset="0"/>
              </a:rPr>
              <a:t> visual dan audio yang </a:t>
            </a:r>
            <a:r>
              <a:rPr lang="en-ID" sz="1200" dirty="0" err="1">
                <a:latin typeface="Century Gothic" panose="020B0502020202020204" pitchFamily="34" charset="0"/>
              </a:rPr>
              <a:t>segera</a:t>
            </a:r>
            <a:r>
              <a:rPr lang="en-ID" sz="1200" dirty="0"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latin typeface="Century Gothic" panose="020B0502020202020204" pitchFamily="34" charset="0"/>
              </a:rPr>
              <a:t>jelas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terkait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dengan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aksi</a:t>
            </a:r>
            <a:r>
              <a:rPr lang="en-ID" sz="1200" dirty="0"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latin typeface="Century Gothic" panose="020B0502020202020204" pitchFamily="34" charset="0"/>
              </a:rPr>
              <a:t>mereka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lakukan</a:t>
            </a:r>
            <a:r>
              <a:rPr lang="en-ID" sz="1200" dirty="0">
                <a:latin typeface="Century Gothic" panose="020B0502020202020204" pitchFamily="34" charset="0"/>
              </a:rPr>
              <a:t>.</a:t>
            </a:r>
          </a:p>
          <a:p>
            <a:pPr algn="ctr"/>
            <a:br>
              <a:rPr lang="en-ID" sz="1200" dirty="0">
                <a:latin typeface="Century Gothic" panose="020B0502020202020204" pitchFamily="34" charset="0"/>
              </a:rPr>
            </a:br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B41DF2-98A7-4F4D-9234-4258F1E06D75}"/>
              </a:ext>
            </a:extLst>
          </p:cNvPr>
          <p:cNvSpPr txBox="1"/>
          <p:nvPr/>
        </p:nvSpPr>
        <p:spPr>
          <a:xfrm>
            <a:off x="8031699" y="3985714"/>
            <a:ext cx="312477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dirty="0" err="1">
                <a:latin typeface="Century Gothic" panose="020B0502020202020204" pitchFamily="34" charset="0"/>
              </a:rPr>
              <a:t>memastikan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bahwa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representasi</a:t>
            </a:r>
            <a:r>
              <a:rPr lang="en-ID" sz="1200" dirty="0">
                <a:latin typeface="Century Gothic" panose="020B0502020202020204" pitchFamily="34" charset="0"/>
              </a:rPr>
              <a:t> visual dan </a:t>
            </a:r>
            <a:r>
              <a:rPr lang="en-ID" sz="1200" dirty="0" err="1">
                <a:latin typeface="Century Gothic" panose="020B0502020202020204" pitchFamily="34" charset="0"/>
              </a:rPr>
              <a:t>informasi</a:t>
            </a:r>
            <a:r>
              <a:rPr lang="en-ID" sz="1200" dirty="0"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latin typeface="Century Gothic" panose="020B0502020202020204" pitchFamily="34" charset="0"/>
              </a:rPr>
              <a:t>ditampilkan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sesuai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dengan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produk</a:t>
            </a:r>
            <a:r>
              <a:rPr lang="en-ID" sz="1200" dirty="0"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latin typeface="Century Gothic" panose="020B0502020202020204" pitchFamily="34" charset="0"/>
              </a:rPr>
              <a:t>layanan</a:t>
            </a:r>
            <a:r>
              <a:rPr lang="en-ID" sz="1200" dirty="0"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latin typeface="Century Gothic" panose="020B0502020202020204" pitchFamily="34" charset="0"/>
              </a:rPr>
              <a:t>sebenarnya</a:t>
            </a:r>
            <a:r>
              <a:rPr lang="en-ID" sz="1200" dirty="0"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akan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melihat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gambar</a:t>
            </a:r>
            <a:r>
              <a:rPr lang="en-ID" sz="1200" dirty="0"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latin typeface="Century Gothic" panose="020B0502020202020204" pitchFamily="34" charset="0"/>
              </a:rPr>
              <a:t>teks</a:t>
            </a:r>
            <a:r>
              <a:rPr lang="en-ID" sz="1200" dirty="0"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latin typeface="Century Gothic" panose="020B0502020202020204" pitchFamily="34" charset="0"/>
              </a:rPr>
              <a:t>sesuai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dengan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produk</a:t>
            </a:r>
            <a:r>
              <a:rPr lang="en-ID" sz="1200" dirty="0"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latin typeface="Century Gothic" panose="020B0502020202020204" pitchFamily="34" charset="0"/>
              </a:rPr>
              <a:t>layanan</a:t>
            </a:r>
            <a:r>
              <a:rPr lang="en-ID" sz="1200" dirty="0"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latin typeface="Century Gothic" panose="020B0502020202020204" pitchFamily="34" charset="0"/>
              </a:rPr>
              <a:t>tanpa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adanya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perbedaan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atau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kesalahan</a:t>
            </a:r>
            <a:r>
              <a:rPr lang="en-ID" sz="1200" dirty="0">
                <a:latin typeface="Century Gothic" panose="020B0502020202020204" pitchFamily="34" charset="0"/>
              </a:rPr>
              <a:t>.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51612C1-378B-4386-9F7B-D7E5AC0FA48F}"/>
              </a:ext>
            </a:extLst>
          </p:cNvPr>
          <p:cNvGrpSpPr/>
          <p:nvPr/>
        </p:nvGrpSpPr>
        <p:grpSpPr>
          <a:xfrm>
            <a:off x="7329931" y="1370771"/>
            <a:ext cx="601749" cy="570686"/>
            <a:chOff x="3581400" y="2438400"/>
            <a:chExt cx="1277364" cy="86190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43DA156-6E70-4925-BFDE-152802A9DD33}"/>
                </a:ext>
              </a:extLst>
            </p:cNvPr>
            <p:cNvSpPr/>
            <p:nvPr/>
          </p:nvSpPr>
          <p:spPr>
            <a:xfrm>
              <a:off x="3581400" y="2438400"/>
              <a:ext cx="1009650" cy="652495"/>
            </a:xfrm>
            <a:custGeom>
              <a:avLst/>
              <a:gdLst>
                <a:gd name="connsiteX0" fmla="*/ 0 w 1009650"/>
                <a:gd name="connsiteY0" fmla="*/ 0 h 652495"/>
                <a:gd name="connsiteX1" fmla="*/ 381000 w 1009650"/>
                <a:gd name="connsiteY1" fmla="*/ 209550 h 652495"/>
                <a:gd name="connsiteX2" fmla="*/ 438150 w 1009650"/>
                <a:gd name="connsiteY2" fmla="*/ 266700 h 652495"/>
                <a:gd name="connsiteX3" fmla="*/ 476250 w 1009650"/>
                <a:gd name="connsiteY3" fmla="*/ 381000 h 652495"/>
                <a:gd name="connsiteX4" fmla="*/ 495300 w 1009650"/>
                <a:gd name="connsiteY4" fmla="*/ 609600 h 652495"/>
                <a:gd name="connsiteX5" fmla="*/ 571500 w 1009650"/>
                <a:gd name="connsiteY5" fmla="*/ 647700 h 652495"/>
                <a:gd name="connsiteX6" fmla="*/ 1009650 w 1009650"/>
                <a:gd name="connsiteY6" fmla="*/ 647700 h 65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9650" h="652495">
                  <a:moveTo>
                    <a:pt x="0" y="0"/>
                  </a:moveTo>
                  <a:cubicBezTo>
                    <a:pt x="127000" y="69850"/>
                    <a:pt x="257191" y="134188"/>
                    <a:pt x="381000" y="209550"/>
                  </a:cubicBezTo>
                  <a:cubicBezTo>
                    <a:pt x="404013" y="223558"/>
                    <a:pt x="425066" y="243150"/>
                    <a:pt x="438150" y="266700"/>
                  </a:cubicBezTo>
                  <a:cubicBezTo>
                    <a:pt x="457654" y="301807"/>
                    <a:pt x="476250" y="381000"/>
                    <a:pt x="476250" y="381000"/>
                  </a:cubicBezTo>
                  <a:cubicBezTo>
                    <a:pt x="482600" y="457200"/>
                    <a:pt x="469582" y="537591"/>
                    <a:pt x="495300" y="609600"/>
                  </a:cubicBezTo>
                  <a:cubicBezTo>
                    <a:pt x="504851" y="636344"/>
                    <a:pt x="543180" y="645602"/>
                    <a:pt x="571500" y="647700"/>
                  </a:cubicBezTo>
                  <a:cubicBezTo>
                    <a:pt x="717151" y="658489"/>
                    <a:pt x="863600" y="647700"/>
                    <a:pt x="1009650" y="647700"/>
                  </a:cubicBezTo>
                </a:path>
              </a:pathLst>
            </a:cu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68E20CBC-CA68-46E3-9290-CB333D6191D0}"/>
                </a:ext>
              </a:extLst>
            </p:cNvPr>
            <p:cNvSpPr/>
            <p:nvPr/>
          </p:nvSpPr>
          <p:spPr>
            <a:xfrm rot="5400000">
              <a:off x="4478055" y="2919594"/>
              <a:ext cx="443553" cy="317865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2B960C8-8D04-4ACE-BC64-3E0E20631793}"/>
              </a:ext>
            </a:extLst>
          </p:cNvPr>
          <p:cNvGrpSpPr/>
          <p:nvPr/>
        </p:nvGrpSpPr>
        <p:grpSpPr>
          <a:xfrm rot="214016">
            <a:off x="7410920" y="3373670"/>
            <a:ext cx="793433" cy="510610"/>
            <a:chOff x="3581400" y="2438400"/>
            <a:chExt cx="1277364" cy="861903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CA7F01C-DFE1-4E4D-B489-D9B359BA1947}"/>
                </a:ext>
              </a:extLst>
            </p:cNvPr>
            <p:cNvSpPr/>
            <p:nvPr/>
          </p:nvSpPr>
          <p:spPr>
            <a:xfrm>
              <a:off x="3581400" y="2438400"/>
              <a:ext cx="1009650" cy="652495"/>
            </a:xfrm>
            <a:custGeom>
              <a:avLst/>
              <a:gdLst>
                <a:gd name="connsiteX0" fmla="*/ 0 w 1009650"/>
                <a:gd name="connsiteY0" fmla="*/ 0 h 652495"/>
                <a:gd name="connsiteX1" fmla="*/ 381000 w 1009650"/>
                <a:gd name="connsiteY1" fmla="*/ 209550 h 652495"/>
                <a:gd name="connsiteX2" fmla="*/ 438150 w 1009650"/>
                <a:gd name="connsiteY2" fmla="*/ 266700 h 652495"/>
                <a:gd name="connsiteX3" fmla="*/ 476250 w 1009650"/>
                <a:gd name="connsiteY3" fmla="*/ 381000 h 652495"/>
                <a:gd name="connsiteX4" fmla="*/ 495300 w 1009650"/>
                <a:gd name="connsiteY4" fmla="*/ 609600 h 652495"/>
                <a:gd name="connsiteX5" fmla="*/ 571500 w 1009650"/>
                <a:gd name="connsiteY5" fmla="*/ 647700 h 652495"/>
                <a:gd name="connsiteX6" fmla="*/ 1009650 w 1009650"/>
                <a:gd name="connsiteY6" fmla="*/ 647700 h 65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9650" h="652495">
                  <a:moveTo>
                    <a:pt x="0" y="0"/>
                  </a:moveTo>
                  <a:cubicBezTo>
                    <a:pt x="127000" y="69850"/>
                    <a:pt x="257191" y="134188"/>
                    <a:pt x="381000" y="209550"/>
                  </a:cubicBezTo>
                  <a:cubicBezTo>
                    <a:pt x="404013" y="223558"/>
                    <a:pt x="425066" y="243150"/>
                    <a:pt x="438150" y="266700"/>
                  </a:cubicBezTo>
                  <a:cubicBezTo>
                    <a:pt x="457654" y="301807"/>
                    <a:pt x="476250" y="381000"/>
                    <a:pt x="476250" y="381000"/>
                  </a:cubicBezTo>
                  <a:cubicBezTo>
                    <a:pt x="482600" y="457200"/>
                    <a:pt x="469582" y="537591"/>
                    <a:pt x="495300" y="609600"/>
                  </a:cubicBezTo>
                  <a:cubicBezTo>
                    <a:pt x="504851" y="636344"/>
                    <a:pt x="543180" y="645602"/>
                    <a:pt x="571500" y="647700"/>
                  </a:cubicBezTo>
                  <a:cubicBezTo>
                    <a:pt x="717151" y="658489"/>
                    <a:pt x="863600" y="647700"/>
                    <a:pt x="1009650" y="647700"/>
                  </a:cubicBezTo>
                </a:path>
              </a:pathLst>
            </a:cu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DB4D3CA8-38DD-427C-A990-180959D15D8D}"/>
                </a:ext>
              </a:extLst>
            </p:cNvPr>
            <p:cNvSpPr/>
            <p:nvPr/>
          </p:nvSpPr>
          <p:spPr>
            <a:xfrm rot="5400000">
              <a:off x="4478055" y="2919594"/>
              <a:ext cx="443553" cy="317865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1" name="Picture 2">
            <a:extLst>
              <a:ext uri="{FF2B5EF4-FFF2-40B4-BE49-F238E27FC236}">
                <a16:creationId xmlns:a16="http://schemas.microsoft.com/office/drawing/2014/main" id="{44E8D795-BCC8-4AD0-90F8-E0173C5D8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5039" y="6033381"/>
            <a:ext cx="452142" cy="4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Sign of Bulb icon 573380 Vector Art at Vecteezy">
            <a:extLst>
              <a:ext uri="{FF2B5EF4-FFF2-40B4-BE49-F238E27FC236}">
                <a16:creationId xmlns:a16="http://schemas.microsoft.com/office/drawing/2014/main" id="{8884C78B-2BAE-4342-AB2C-856385FBD2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8" t="8303" r="13152" b="7010"/>
          <a:stretch/>
        </p:blipFill>
        <p:spPr bwMode="auto">
          <a:xfrm>
            <a:off x="9948684" y="6018237"/>
            <a:ext cx="483479" cy="56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12B50CAF-6FEB-4E68-919A-F01134B8292E}"/>
              </a:ext>
            </a:extLst>
          </p:cNvPr>
          <p:cNvSpPr txBox="1"/>
          <p:nvPr/>
        </p:nvSpPr>
        <p:spPr>
          <a:xfrm>
            <a:off x="2023944" y="1495950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Simplicity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8879BE8-6410-4B18-96BC-FD444FC8122D}"/>
              </a:ext>
            </a:extLst>
          </p:cNvPr>
          <p:cNvSpPr txBox="1"/>
          <p:nvPr/>
        </p:nvSpPr>
        <p:spPr>
          <a:xfrm>
            <a:off x="8420440" y="1049434"/>
            <a:ext cx="1916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Direct Manipulation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A93D57-8211-42D3-BDF5-1BD20A6B2E96}"/>
              </a:ext>
            </a:extLst>
          </p:cNvPr>
          <p:cNvSpPr txBox="1"/>
          <p:nvPr/>
        </p:nvSpPr>
        <p:spPr>
          <a:xfrm>
            <a:off x="1971398" y="3258056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Control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D9CDED3-29C4-4BEF-8A55-D7CFD4FEC684}"/>
              </a:ext>
            </a:extLst>
          </p:cNvPr>
          <p:cNvSpPr txBox="1"/>
          <p:nvPr/>
        </p:nvSpPr>
        <p:spPr>
          <a:xfrm>
            <a:off x="8515494" y="3521362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WYSIWYG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1CF5253-BFBB-4C74-B8D7-38AD194FE44B}"/>
              </a:ext>
            </a:extLst>
          </p:cNvPr>
          <p:cNvSpPr txBox="1"/>
          <p:nvPr/>
        </p:nvSpPr>
        <p:spPr>
          <a:xfrm>
            <a:off x="12379532" y="-1087093"/>
            <a:ext cx="31247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dirty="0" err="1"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latin typeface="Century Gothic" panose="020B0502020202020204" pitchFamily="34" charset="0"/>
              </a:rPr>
              <a:t> Grab </a:t>
            </a:r>
            <a:r>
              <a:rPr lang="en-ID" sz="1200" dirty="0" err="1">
                <a:latin typeface="Century Gothic" panose="020B0502020202020204" pitchFamily="34" charset="0"/>
              </a:rPr>
              <a:t>bisa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disesuaikan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dengan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apa</a:t>
            </a:r>
            <a:r>
              <a:rPr lang="en-ID" sz="1200" dirty="0"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latin typeface="Century Gothic" panose="020B0502020202020204" pitchFamily="34" charset="0"/>
              </a:rPr>
              <a:t>dibutuhkan</a:t>
            </a:r>
            <a:r>
              <a:rPr lang="en-ID" sz="1200" dirty="0"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latin typeface="Century Gothic" panose="020B0502020202020204" pitchFamily="34" charset="0"/>
              </a:rPr>
              <a:t>Misalnya</a:t>
            </a:r>
            <a:r>
              <a:rPr lang="en-ID" sz="1200" dirty="0"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latin typeface="Century Gothic" panose="020B0502020202020204" pitchFamily="34" charset="0"/>
              </a:rPr>
              <a:t>jika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ingin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mengganti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lokasi</a:t>
            </a:r>
            <a:r>
              <a:rPr lang="en-ID" sz="1200" dirty="0"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latin typeface="Century Gothic" panose="020B0502020202020204" pitchFamily="34" charset="0"/>
              </a:rPr>
              <a:t>waktu</a:t>
            </a:r>
            <a:r>
              <a:rPr lang="en-ID" sz="1200" dirty="0"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latin typeface="Century Gothic" panose="020B0502020202020204" pitchFamily="34" charset="0"/>
              </a:rPr>
              <a:t>atau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preferensi</a:t>
            </a:r>
            <a:r>
              <a:rPr lang="en-ID" sz="1200" dirty="0"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ini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memungkinkan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untuk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melakukannya</a:t>
            </a:r>
            <a:r>
              <a:rPr lang="en-ID" sz="1200" dirty="0"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latin typeface="Century Gothic" panose="020B0502020202020204" pitchFamily="34" charset="0"/>
              </a:rPr>
              <a:t> Grab juga, </a:t>
            </a:r>
            <a:r>
              <a:rPr lang="en-ID" sz="1200" dirty="0" err="1">
                <a:latin typeface="Century Gothic" panose="020B0502020202020204" pitchFamily="34" charset="0"/>
              </a:rPr>
              <a:t>memberikan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fitur-fitur</a:t>
            </a:r>
            <a:r>
              <a:rPr lang="en-ID" sz="1200" dirty="0"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latin typeface="Century Gothic" panose="020B0502020202020204" pitchFamily="34" charset="0"/>
              </a:rPr>
              <a:t>dapat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disesuaikan</a:t>
            </a:r>
            <a:r>
              <a:rPr lang="en-ID" sz="1200" dirty="0">
                <a:latin typeface="Century Gothic" panose="020B0502020202020204" pitchFamily="34" charset="0"/>
              </a:rPr>
              <a:t> oleh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sesuai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dengan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keinginan</a:t>
            </a:r>
            <a:r>
              <a:rPr lang="en-ID" sz="1200" dirty="0"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latin typeface="Century Gothic" panose="020B0502020202020204" pitchFamily="34" charset="0"/>
              </a:rPr>
              <a:t>kenyamanan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mereka</a:t>
            </a:r>
            <a:r>
              <a:rPr lang="en-ID" sz="1200" dirty="0">
                <a:latin typeface="Century Gothic" panose="020B0502020202020204" pitchFamily="34" charset="0"/>
              </a:rPr>
              <a:t>.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82A0C1F-8876-4A85-863C-9F379CC662DD}"/>
              </a:ext>
            </a:extLst>
          </p:cNvPr>
          <p:cNvGrpSpPr/>
          <p:nvPr/>
        </p:nvGrpSpPr>
        <p:grpSpPr>
          <a:xfrm>
            <a:off x="11922594" y="-1858366"/>
            <a:ext cx="977999" cy="656189"/>
            <a:chOff x="3581400" y="2438400"/>
            <a:chExt cx="1277364" cy="861903"/>
          </a:xfrm>
        </p:grpSpPr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8597FA0E-D403-41B4-9214-A5EC068975AA}"/>
                </a:ext>
              </a:extLst>
            </p:cNvPr>
            <p:cNvSpPr/>
            <p:nvPr/>
          </p:nvSpPr>
          <p:spPr>
            <a:xfrm>
              <a:off x="3581400" y="2438400"/>
              <a:ext cx="1009650" cy="652495"/>
            </a:xfrm>
            <a:custGeom>
              <a:avLst/>
              <a:gdLst>
                <a:gd name="connsiteX0" fmla="*/ 0 w 1009650"/>
                <a:gd name="connsiteY0" fmla="*/ 0 h 652495"/>
                <a:gd name="connsiteX1" fmla="*/ 381000 w 1009650"/>
                <a:gd name="connsiteY1" fmla="*/ 209550 h 652495"/>
                <a:gd name="connsiteX2" fmla="*/ 438150 w 1009650"/>
                <a:gd name="connsiteY2" fmla="*/ 266700 h 652495"/>
                <a:gd name="connsiteX3" fmla="*/ 476250 w 1009650"/>
                <a:gd name="connsiteY3" fmla="*/ 381000 h 652495"/>
                <a:gd name="connsiteX4" fmla="*/ 495300 w 1009650"/>
                <a:gd name="connsiteY4" fmla="*/ 609600 h 652495"/>
                <a:gd name="connsiteX5" fmla="*/ 571500 w 1009650"/>
                <a:gd name="connsiteY5" fmla="*/ 647700 h 652495"/>
                <a:gd name="connsiteX6" fmla="*/ 1009650 w 1009650"/>
                <a:gd name="connsiteY6" fmla="*/ 647700 h 65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9650" h="652495">
                  <a:moveTo>
                    <a:pt x="0" y="0"/>
                  </a:moveTo>
                  <a:cubicBezTo>
                    <a:pt x="127000" y="69850"/>
                    <a:pt x="257191" y="134188"/>
                    <a:pt x="381000" y="209550"/>
                  </a:cubicBezTo>
                  <a:cubicBezTo>
                    <a:pt x="404013" y="223558"/>
                    <a:pt x="425066" y="243150"/>
                    <a:pt x="438150" y="266700"/>
                  </a:cubicBezTo>
                  <a:cubicBezTo>
                    <a:pt x="457654" y="301807"/>
                    <a:pt x="476250" y="381000"/>
                    <a:pt x="476250" y="381000"/>
                  </a:cubicBezTo>
                  <a:cubicBezTo>
                    <a:pt x="482600" y="457200"/>
                    <a:pt x="469582" y="537591"/>
                    <a:pt x="495300" y="609600"/>
                  </a:cubicBezTo>
                  <a:cubicBezTo>
                    <a:pt x="504851" y="636344"/>
                    <a:pt x="543180" y="645602"/>
                    <a:pt x="571500" y="647700"/>
                  </a:cubicBezTo>
                  <a:cubicBezTo>
                    <a:pt x="717151" y="658489"/>
                    <a:pt x="863600" y="647700"/>
                    <a:pt x="1009650" y="647700"/>
                  </a:cubicBezTo>
                </a:path>
              </a:pathLst>
            </a:cu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84105DBF-5F27-4B57-9C61-18261E9607EB}"/>
                </a:ext>
              </a:extLst>
            </p:cNvPr>
            <p:cNvSpPr/>
            <p:nvPr/>
          </p:nvSpPr>
          <p:spPr>
            <a:xfrm rot="5400000">
              <a:off x="4478055" y="2919594"/>
              <a:ext cx="443553" cy="317865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1C36E067-A565-49AD-ACBB-3116A671352D}"/>
              </a:ext>
            </a:extLst>
          </p:cNvPr>
          <p:cNvSpPr txBox="1"/>
          <p:nvPr/>
        </p:nvSpPr>
        <p:spPr>
          <a:xfrm>
            <a:off x="12930611" y="-1609900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Flexibility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05FE7A8-1844-425D-BB84-7780290AF153}"/>
              </a:ext>
            </a:extLst>
          </p:cNvPr>
          <p:cNvSpPr txBox="1"/>
          <p:nvPr/>
        </p:nvSpPr>
        <p:spPr>
          <a:xfrm>
            <a:off x="13230401" y="1026459"/>
            <a:ext cx="31247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dirty="0" err="1"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latin typeface="Century Gothic" panose="020B0502020202020204" pitchFamily="34" charset="0"/>
              </a:rPr>
              <a:t> Grab </a:t>
            </a:r>
            <a:r>
              <a:rPr lang="en-ID" sz="1200" dirty="0" err="1">
                <a:latin typeface="Century Gothic" panose="020B0502020202020204" pitchFamily="34" charset="0"/>
              </a:rPr>
              <a:t>merespons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permintaan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dengan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cepat</a:t>
            </a:r>
            <a:r>
              <a:rPr lang="en-ID" sz="1200" dirty="0"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latin typeface="Century Gothic" panose="020B0502020202020204" pitchFamily="34" charset="0"/>
              </a:rPr>
              <a:t>efisien</a:t>
            </a:r>
            <a:r>
              <a:rPr lang="en-ID" sz="1200" dirty="0"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latin typeface="Century Gothic" panose="020B0502020202020204" pitchFamily="34" charset="0"/>
              </a:rPr>
              <a:t>tanpa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ada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penundaan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atau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gangguan</a:t>
            </a:r>
            <a:r>
              <a:rPr lang="en-ID" sz="1200" dirty="0"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juga </a:t>
            </a:r>
            <a:r>
              <a:rPr lang="en-ID" sz="1200" dirty="0" err="1">
                <a:latin typeface="Century Gothic" panose="020B0502020202020204" pitchFamily="34" charset="0"/>
              </a:rPr>
              <a:t>akan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mendapatkan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pembaruan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tentang</a:t>
            </a:r>
            <a:r>
              <a:rPr lang="en-ID" sz="1200" dirty="0">
                <a:latin typeface="Century Gothic" panose="020B0502020202020204" pitchFamily="34" charset="0"/>
              </a:rPr>
              <a:t> status </a:t>
            </a:r>
            <a:r>
              <a:rPr lang="en-ID" sz="1200" dirty="0" err="1">
                <a:latin typeface="Century Gothic" panose="020B0502020202020204" pitchFamily="34" charset="0"/>
              </a:rPr>
              <a:t>produk</a:t>
            </a:r>
            <a:r>
              <a:rPr lang="en-ID" sz="1200" dirty="0"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latin typeface="Century Gothic" panose="020B0502020202020204" pitchFamily="34" charset="0"/>
              </a:rPr>
              <a:t>layanan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mereka</a:t>
            </a:r>
            <a:r>
              <a:rPr lang="en-ID" sz="1200" dirty="0">
                <a:latin typeface="Century Gothic" panose="020B0502020202020204" pitchFamily="34" charset="0"/>
              </a:rPr>
              <a:t>.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A0A533D-0412-4A56-8B12-8ED42ED65BA1}"/>
              </a:ext>
            </a:extLst>
          </p:cNvPr>
          <p:cNvGrpSpPr/>
          <p:nvPr/>
        </p:nvGrpSpPr>
        <p:grpSpPr>
          <a:xfrm rot="152984">
            <a:off x="12900661" y="388193"/>
            <a:ext cx="836619" cy="540435"/>
            <a:chOff x="3581400" y="2438400"/>
            <a:chExt cx="1277364" cy="861903"/>
          </a:xfrm>
        </p:grpSpPr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B6677F0-9744-488C-8305-2BA265738B2E}"/>
                </a:ext>
              </a:extLst>
            </p:cNvPr>
            <p:cNvSpPr/>
            <p:nvPr/>
          </p:nvSpPr>
          <p:spPr>
            <a:xfrm>
              <a:off x="3581400" y="2438400"/>
              <a:ext cx="1009650" cy="652495"/>
            </a:xfrm>
            <a:custGeom>
              <a:avLst/>
              <a:gdLst>
                <a:gd name="connsiteX0" fmla="*/ 0 w 1009650"/>
                <a:gd name="connsiteY0" fmla="*/ 0 h 652495"/>
                <a:gd name="connsiteX1" fmla="*/ 381000 w 1009650"/>
                <a:gd name="connsiteY1" fmla="*/ 209550 h 652495"/>
                <a:gd name="connsiteX2" fmla="*/ 438150 w 1009650"/>
                <a:gd name="connsiteY2" fmla="*/ 266700 h 652495"/>
                <a:gd name="connsiteX3" fmla="*/ 476250 w 1009650"/>
                <a:gd name="connsiteY3" fmla="*/ 381000 h 652495"/>
                <a:gd name="connsiteX4" fmla="*/ 495300 w 1009650"/>
                <a:gd name="connsiteY4" fmla="*/ 609600 h 652495"/>
                <a:gd name="connsiteX5" fmla="*/ 571500 w 1009650"/>
                <a:gd name="connsiteY5" fmla="*/ 647700 h 652495"/>
                <a:gd name="connsiteX6" fmla="*/ 1009650 w 1009650"/>
                <a:gd name="connsiteY6" fmla="*/ 647700 h 65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9650" h="652495">
                  <a:moveTo>
                    <a:pt x="0" y="0"/>
                  </a:moveTo>
                  <a:cubicBezTo>
                    <a:pt x="127000" y="69850"/>
                    <a:pt x="257191" y="134188"/>
                    <a:pt x="381000" y="209550"/>
                  </a:cubicBezTo>
                  <a:cubicBezTo>
                    <a:pt x="404013" y="223558"/>
                    <a:pt x="425066" y="243150"/>
                    <a:pt x="438150" y="266700"/>
                  </a:cubicBezTo>
                  <a:cubicBezTo>
                    <a:pt x="457654" y="301807"/>
                    <a:pt x="476250" y="381000"/>
                    <a:pt x="476250" y="381000"/>
                  </a:cubicBezTo>
                  <a:cubicBezTo>
                    <a:pt x="482600" y="457200"/>
                    <a:pt x="469582" y="537591"/>
                    <a:pt x="495300" y="609600"/>
                  </a:cubicBezTo>
                  <a:cubicBezTo>
                    <a:pt x="504851" y="636344"/>
                    <a:pt x="543180" y="645602"/>
                    <a:pt x="571500" y="647700"/>
                  </a:cubicBezTo>
                  <a:cubicBezTo>
                    <a:pt x="717151" y="658489"/>
                    <a:pt x="863600" y="647700"/>
                    <a:pt x="1009650" y="647700"/>
                  </a:cubicBezTo>
                </a:path>
              </a:pathLst>
            </a:cu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7E2A92C8-8BF3-41FE-9E2A-031E9206A6E7}"/>
                </a:ext>
              </a:extLst>
            </p:cNvPr>
            <p:cNvSpPr/>
            <p:nvPr/>
          </p:nvSpPr>
          <p:spPr>
            <a:xfrm rot="5400000">
              <a:off x="4478055" y="2919594"/>
              <a:ext cx="443553" cy="317865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D124CB9E-C8AD-48D3-A28F-D48D61443F41}"/>
              </a:ext>
            </a:extLst>
          </p:cNvPr>
          <p:cNvSpPr txBox="1"/>
          <p:nvPr/>
        </p:nvSpPr>
        <p:spPr>
          <a:xfrm>
            <a:off x="13766454" y="322579"/>
            <a:ext cx="1916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Responsiveness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B8B489D-0AD5-42D2-B628-C8CC37312912}"/>
              </a:ext>
            </a:extLst>
          </p:cNvPr>
          <p:cNvSpPr txBox="1"/>
          <p:nvPr/>
        </p:nvSpPr>
        <p:spPr>
          <a:xfrm>
            <a:off x="12881848" y="2477231"/>
            <a:ext cx="312477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dirty="0" err="1"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latin typeface="Century Gothic" panose="020B0502020202020204" pitchFamily="34" charset="0"/>
              </a:rPr>
              <a:t> Grab </a:t>
            </a:r>
            <a:r>
              <a:rPr lang="en-ID" sz="1200" dirty="0" err="1">
                <a:latin typeface="Century Gothic" panose="020B0502020202020204" pitchFamily="34" charset="0"/>
              </a:rPr>
              <a:t>memiliki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kemampuan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untuk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menggunakan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teknologi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canggih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seperti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kecerdasan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buatan</a:t>
            </a:r>
            <a:r>
              <a:rPr lang="en-ID" sz="1200" dirty="0"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latin typeface="Century Gothic" panose="020B0502020202020204" pitchFamily="34" charset="0"/>
              </a:rPr>
              <a:t>analitik</a:t>
            </a:r>
            <a:r>
              <a:rPr lang="en-ID" sz="1200" dirty="0">
                <a:latin typeface="Century Gothic" panose="020B0502020202020204" pitchFamily="34" charset="0"/>
              </a:rPr>
              <a:t> data, dan </a:t>
            </a:r>
            <a:r>
              <a:rPr lang="en-ID" sz="1200" dirty="0" err="1">
                <a:latin typeface="Century Gothic" panose="020B0502020202020204" pitchFamily="34" charset="0"/>
              </a:rPr>
              <a:t>komputasi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awan</a:t>
            </a:r>
            <a:r>
              <a:rPr lang="en-ID" sz="1200" dirty="0"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latin typeface="Century Gothic" panose="020B0502020202020204" pitchFamily="34" charset="0"/>
              </a:rPr>
              <a:t>tetapi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tidak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perlu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khawatir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tentang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hal-hal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teknis</a:t>
            </a:r>
            <a:r>
              <a:rPr lang="en-ID" sz="1200" dirty="0"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latin typeface="Century Gothic" panose="020B0502020202020204" pitchFamily="34" charset="0"/>
              </a:rPr>
              <a:t>rumit</a:t>
            </a:r>
            <a:r>
              <a:rPr lang="en-ID" sz="1200" dirty="0"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ini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fokus</a:t>
            </a:r>
            <a:r>
              <a:rPr lang="en-ID" sz="1200" dirty="0">
                <a:latin typeface="Century Gothic" panose="020B0502020202020204" pitchFamily="34" charset="0"/>
              </a:rPr>
              <a:t> pada </a:t>
            </a:r>
            <a:r>
              <a:rPr lang="en-ID" sz="1200" dirty="0" err="1">
                <a:latin typeface="Century Gothic" panose="020B0502020202020204" pitchFamily="34" charset="0"/>
              </a:rPr>
              <a:t>cara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teknologi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tersebut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dapat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bermanfaat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bagi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tanpa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membingungkan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mereka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dengan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istilah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atau</a:t>
            </a:r>
            <a:r>
              <a:rPr lang="en-ID" sz="1200" dirty="0">
                <a:latin typeface="Century Gothic" panose="020B0502020202020204" pitchFamily="34" charset="0"/>
              </a:rPr>
              <a:t> detail yang </a:t>
            </a:r>
            <a:r>
              <a:rPr lang="en-ID" sz="1200" dirty="0" err="1">
                <a:latin typeface="Century Gothic" panose="020B0502020202020204" pitchFamily="34" charset="0"/>
              </a:rPr>
              <a:t>sulit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dimengerti</a:t>
            </a:r>
            <a:r>
              <a:rPr lang="en-ID" sz="1200" dirty="0">
                <a:latin typeface="Century Gothic" panose="020B0502020202020204" pitchFamily="34" charset="0"/>
              </a:rPr>
              <a:t>.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9E9E5F0-B4B3-4247-A57E-BE537C72881C}"/>
              </a:ext>
            </a:extLst>
          </p:cNvPr>
          <p:cNvGrpSpPr/>
          <p:nvPr/>
        </p:nvGrpSpPr>
        <p:grpSpPr>
          <a:xfrm>
            <a:off x="12794785" y="1893220"/>
            <a:ext cx="601749" cy="570686"/>
            <a:chOff x="3581400" y="2438400"/>
            <a:chExt cx="1277364" cy="861903"/>
          </a:xfrm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4C5C69ED-AFBB-4D5C-8F0B-93FB0D20339D}"/>
                </a:ext>
              </a:extLst>
            </p:cNvPr>
            <p:cNvSpPr/>
            <p:nvPr/>
          </p:nvSpPr>
          <p:spPr>
            <a:xfrm>
              <a:off x="3581400" y="2438400"/>
              <a:ext cx="1009650" cy="652495"/>
            </a:xfrm>
            <a:custGeom>
              <a:avLst/>
              <a:gdLst>
                <a:gd name="connsiteX0" fmla="*/ 0 w 1009650"/>
                <a:gd name="connsiteY0" fmla="*/ 0 h 652495"/>
                <a:gd name="connsiteX1" fmla="*/ 381000 w 1009650"/>
                <a:gd name="connsiteY1" fmla="*/ 209550 h 652495"/>
                <a:gd name="connsiteX2" fmla="*/ 438150 w 1009650"/>
                <a:gd name="connsiteY2" fmla="*/ 266700 h 652495"/>
                <a:gd name="connsiteX3" fmla="*/ 476250 w 1009650"/>
                <a:gd name="connsiteY3" fmla="*/ 381000 h 652495"/>
                <a:gd name="connsiteX4" fmla="*/ 495300 w 1009650"/>
                <a:gd name="connsiteY4" fmla="*/ 609600 h 652495"/>
                <a:gd name="connsiteX5" fmla="*/ 571500 w 1009650"/>
                <a:gd name="connsiteY5" fmla="*/ 647700 h 652495"/>
                <a:gd name="connsiteX6" fmla="*/ 1009650 w 1009650"/>
                <a:gd name="connsiteY6" fmla="*/ 647700 h 65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9650" h="652495">
                  <a:moveTo>
                    <a:pt x="0" y="0"/>
                  </a:moveTo>
                  <a:cubicBezTo>
                    <a:pt x="127000" y="69850"/>
                    <a:pt x="257191" y="134188"/>
                    <a:pt x="381000" y="209550"/>
                  </a:cubicBezTo>
                  <a:cubicBezTo>
                    <a:pt x="404013" y="223558"/>
                    <a:pt x="425066" y="243150"/>
                    <a:pt x="438150" y="266700"/>
                  </a:cubicBezTo>
                  <a:cubicBezTo>
                    <a:pt x="457654" y="301807"/>
                    <a:pt x="476250" y="381000"/>
                    <a:pt x="476250" y="381000"/>
                  </a:cubicBezTo>
                  <a:cubicBezTo>
                    <a:pt x="482600" y="457200"/>
                    <a:pt x="469582" y="537591"/>
                    <a:pt x="495300" y="609600"/>
                  </a:cubicBezTo>
                  <a:cubicBezTo>
                    <a:pt x="504851" y="636344"/>
                    <a:pt x="543180" y="645602"/>
                    <a:pt x="571500" y="647700"/>
                  </a:cubicBezTo>
                  <a:cubicBezTo>
                    <a:pt x="717151" y="658489"/>
                    <a:pt x="863600" y="647700"/>
                    <a:pt x="1009650" y="647700"/>
                  </a:cubicBezTo>
                </a:path>
              </a:pathLst>
            </a:cu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9216445C-0B88-46A5-B715-D2517E57BA43}"/>
                </a:ext>
              </a:extLst>
            </p:cNvPr>
            <p:cNvSpPr/>
            <p:nvPr/>
          </p:nvSpPr>
          <p:spPr>
            <a:xfrm rot="5400000">
              <a:off x="4478055" y="2919594"/>
              <a:ext cx="443553" cy="317865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3801D212-2877-4A7B-9A11-6964E8E1E280}"/>
              </a:ext>
            </a:extLst>
          </p:cNvPr>
          <p:cNvSpPr txBox="1"/>
          <p:nvPr/>
        </p:nvSpPr>
        <p:spPr>
          <a:xfrm>
            <a:off x="13396535" y="2106222"/>
            <a:ext cx="1916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Invisible Technology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E15709D-6CE9-4964-865E-D89F52181082}"/>
              </a:ext>
            </a:extLst>
          </p:cNvPr>
          <p:cNvSpPr txBox="1"/>
          <p:nvPr/>
        </p:nvSpPr>
        <p:spPr>
          <a:xfrm>
            <a:off x="14612942" y="855368"/>
            <a:ext cx="31247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dirty="0" err="1"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ini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sangat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diandalkan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dalam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menangani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masalah</a:t>
            </a:r>
            <a:r>
              <a:rPr lang="en-ID" sz="1200" dirty="0"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latin typeface="Century Gothic" panose="020B0502020202020204" pitchFamily="34" charset="0"/>
              </a:rPr>
              <a:t>gangguan</a:t>
            </a:r>
            <a:r>
              <a:rPr lang="en-ID" sz="1200" dirty="0"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latin typeface="Century Gothic" panose="020B0502020202020204" pitchFamily="34" charset="0"/>
              </a:rPr>
              <a:t>Dilengkapi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dengan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sistem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keamanan</a:t>
            </a:r>
            <a:r>
              <a:rPr lang="en-ID" sz="1200" dirty="0"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latin typeface="Century Gothic" panose="020B0502020202020204" pitchFamily="34" charset="0"/>
              </a:rPr>
              <a:t>kuat</a:t>
            </a:r>
            <a:r>
              <a:rPr lang="en-ID" sz="1200" dirty="0"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latin typeface="Century Gothic" panose="020B0502020202020204" pitchFamily="34" charset="0"/>
              </a:rPr>
              <a:t>menjaga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dari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risiko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seperti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serangan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siber</a:t>
            </a:r>
            <a:r>
              <a:rPr lang="en-ID" sz="1200" dirty="0"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latin typeface="Century Gothic" panose="020B0502020202020204" pitchFamily="34" charset="0"/>
              </a:rPr>
              <a:t>pencuriandata</a:t>
            </a:r>
            <a:r>
              <a:rPr lang="en-ID" sz="1200" dirty="0">
                <a:latin typeface="Century Gothic" panose="020B0502020202020204" pitchFamily="34" charset="0"/>
              </a:rPr>
              <a:t>.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D2BB494-7E71-4CF9-9169-CD6BCD7F7016}"/>
              </a:ext>
            </a:extLst>
          </p:cNvPr>
          <p:cNvGrpSpPr/>
          <p:nvPr/>
        </p:nvGrpSpPr>
        <p:grpSpPr>
          <a:xfrm rot="214016">
            <a:off x="14280200" y="282902"/>
            <a:ext cx="793433" cy="510610"/>
            <a:chOff x="3581400" y="2438400"/>
            <a:chExt cx="1277364" cy="861903"/>
          </a:xfrm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FC4BBD60-336C-45C3-BFBE-E7D052A7805F}"/>
                </a:ext>
              </a:extLst>
            </p:cNvPr>
            <p:cNvSpPr/>
            <p:nvPr/>
          </p:nvSpPr>
          <p:spPr>
            <a:xfrm>
              <a:off x="3581400" y="2438400"/>
              <a:ext cx="1009650" cy="652495"/>
            </a:xfrm>
            <a:custGeom>
              <a:avLst/>
              <a:gdLst>
                <a:gd name="connsiteX0" fmla="*/ 0 w 1009650"/>
                <a:gd name="connsiteY0" fmla="*/ 0 h 652495"/>
                <a:gd name="connsiteX1" fmla="*/ 381000 w 1009650"/>
                <a:gd name="connsiteY1" fmla="*/ 209550 h 652495"/>
                <a:gd name="connsiteX2" fmla="*/ 438150 w 1009650"/>
                <a:gd name="connsiteY2" fmla="*/ 266700 h 652495"/>
                <a:gd name="connsiteX3" fmla="*/ 476250 w 1009650"/>
                <a:gd name="connsiteY3" fmla="*/ 381000 h 652495"/>
                <a:gd name="connsiteX4" fmla="*/ 495300 w 1009650"/>
                <a:gd name="connsiteY4" fmla="*/ 609600 h 652495"/>
                <a:gd name="connsiteX5" fmla="*/ 571500 w 1009650"/>
                <a:gd name="connsiteY5" fmla="*/ 647700 h 652495"/>
                <a:gd name="connsiteX6" fmla="*/ 1009650 w 1009650"/>
                <a:gd name="connsiteY6" fmla="*/ 647700 h 65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9650" h="652495">
                  <a:moveTo>
                    <a:pt x="0" y="0"/>
                  </a:moveTo>
                  <a:cubicBezTo>
                    <a:pt x="127000" y="69850"/>
                    <a:pt x="257191" y="134188"/>
                    <a:pt x="381000" y="209550"/>
                  </a:cubicBezTo>
                  <a:cubicBezTo>
                    <a:pt x="404013" y="223558"/>
                    <a:pt x="425066" y="243150"/>
                    <a:pt x="438150" y="266700"/>
                  </a:cubicBezTo>
                  <a:cubicBezTo>
                    <a:pt x="457654" y="301807"/>
                    <a:pt x="476250" y="381000"/>
                    <a:pt x="476250" y="381000"/>
                  </a:cubicBezTo>
                  <a:cubicBezTo>
                    <a:pt x="482600" y="457200"/>
                    <a:pt x="469582" y="537591"/>
                    <a:pt x="495300" y="609600"/>
                  </a:cubicBezTo>
                  <a:cubicBezTo>
                    <a:pt x="504851" y="636344"/>
                    <a:pt x="543180" y="645602"/>
                    <a:pt x="571500" y="647700"/>
                  </a:cubicBezTo>
                  <a:cubicBezTo>
                    <a:pt x="717151" y="658489"/>
                    <a:pt x="863600" y="647700"/>
                    <a:pt x="1009650" y="647700"/>
                  </a:cubicBezTo>
                </a:path>
              </a:pathLst>
            </a:cu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25">
              <a:extLst>
                <a:ext uri="{FF2B5EF4-FFF2-40B4-BE49-F238E27FC236}">
                  <a16:creationId xmlns:a16="http://schemas.microsoft.com/office/drawing/2014/main" id="{08636A38-00DF-4748-882F-FCE8995B8D8B}"/>
                </a:ext>
              </a:extLst>
            </p:cNvPr>
            <p:cNvSpPr/>
            <p:nvPr/>
          </p:nvSpPr>
          <p:spPr>
            <a:xfrm rot="5400000">
              <a:off x="4478055" y="2919594"/>
              <a:ext cx="443553" cy="317865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8A33A96D-0EDE-4CCF-9D58-1F4F70D8A9F3}"/>
              </a:ext>
            </a:extLst>
          </p:cNvPr>
          <p:cNvSpPr txBox="1"/>
          <p:nvPr/>
        </p:nvSpPr>
        <p:spPr>
          <a:xfrm>
            <a:off x="15162183" y="446203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Robustness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58D0691-97B5-489C-B4B4-49958DD6AFE1}"/>
              </a:ext>
            </a:extLst>
          </p:cNvPr>
          <p:cNvSpPr txBox="1"/>
          <p:nvPr/>
        </p:nvSpPr>
        <p:spPr>
          <a:xfrm>
            <a:off x="13050553" y="5349968"/>
            <a:ext cx="312477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latin typeface="Century Gothic" panose="020B0502020202020204" pitchFamily="34" charset="0"/>
              </a:rPr>
              <a:t> Grab </a:t>
            </a:r>
            <a:r>
              <a:rPr lang="en-ID" sz="1200" dirty="0" err="1">
                <a:latin typeface="Century Gothic" panose="020B0502020202020204" pitchFamily="34" charset="0"/>
              </a:rPr>
              <a:t>sangat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menjaga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privasi</a:t>
            </a:r>
            <a:r>
              <a:rPr lang="en-ID" sz="1200" dirty="0"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latin typeface="Century Gothic" panose="020B0502020202020204" pitchFamily="34" charset="0"/>
              </a:rPr>
              <a:t>keamanan</a:t>
            </a:r>
            <a:r>
              <a:rPr lang="en-ID" sz="1200" dirty="0">
                <a:latin typeface="Century Gothic" panose="020B0502020202020204" pitchFamily="34" charset="0"/>
              </a:rPr>
              <a:t> data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. Data </a:t>
            </a:r>
            <a:r>
              <a:rPr lang="en-ID" sz="1200" dirty="0" err="1">
                <a:latin typeface="Century Gothic" panose="020B0502020202020204" pitchFamily="34" charset="0"/>
              </a:rPr>
              <a:t>pribadi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dihormati</a:t>
            </a:r>
            <a:r>
              <a:rPr lang="en-ID" sz="1200" dirty="0"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latin typeface="Century Gothic" panose="020B0502020202020204" pitchFamily="34" charset="0"/>
              </a:rPr>
              <a:t>tidak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akan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diserahkan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kepada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pihak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ketiga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tanpa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izin</a:t>
            </a:r>
            <a:r>
              <a:rPr lang="en-ID" sz="1200" dirty="0"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ini</a:t>
            </a:r>
            <a:r>
              <a:rPr lang="en-ID" sz="1200" dirty="0">
                <a:latin typeface="Century Gothic" panose="020B0502020202020204" pitchFamily="34" charset="0"/>
              </a:rPr>
              <a:t> juga </a:t>
            </a:r>
            <a:r>
              <a:rPr lang="en-ID" sz="1200" dirty="0" err="1">
                <a:latin typeface="Century Gothic" panose="020B0502020202020204" pitchFamily="34" charset="0"/>
              </a:rPr>
              <a:t>melindungi</a:t>
            </a:r>
            <a:r>
              <a:rPr lang="en-ID" sz="1200" dirty="0">
                <a:latin typeface="Century Gothic" panose="020B0502020202020204" pitchFamily="34" charset="0"/>
              </a:rPr>
              <a:t> data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dari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penggunaan</a:t>
            </a:r>
            <a:r>
              <a:rPr lang="en-ID" sz="1200" dirty="0"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latin typeface="Century Gothic" panose="020B0502020202020204" pitchFamily="34" charset="0"/>
              </a:rPr>
              <a:t>tidak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sah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atau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tidak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etis</a:t>
            </a:r>
            <a:r>
              <a:rPr lang="en-ID" sz="1200" dirty="0">
                <a:latin typeface="Century Gothic" panose="020B0502020202020204" pitchFamily="34" charset="0"/>
              </a:rPr>
              <a:t>.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ACEF3C5-F427-439C-998E-5A48F648B5D3}"/>
              </a:ext>
            </a:extLst>
          </p:cNvPr>
          <p:cNvGrpSpPr/>
          <p:nvPr/>
        </p:nvGrpSpPr>
        <p:grpSpPr>
          <a:xfrm rot="152984">
            <a:off x="12720813" y="4711702"/>
            <a:ext cx="836619" cy="540435"/>
            <a:chOff x="3581400" y="2438400"/>
            <a:chExt cx="1277364" cy="861903"/>
          </a:xfrm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C2956FB-EDED-420F-B43C-C4EB0BA8BCF7}"/>
                </a:ext>
              </a:extLst>
            </p:cNvPr>
            <p:cNvSpPr/>
            <p:nvPr/>
          </p:nvSpPr>
          <p:spPr>
            <a:xfrm>
              <a:off x="3581400" y="2438400"/>
              <a:ext cx="1009650" cy="652495"/>
            </a:xfrm>
            <a:custGeom>
              <a:avLst/>
              <a:gdLst>
                <a:gd name="connsiteX0" fmla="*/ 0 w 1009650"/>
                <a:gd name="connsiteY0" fmla="*/ 0 h 652495"/>
                <a:gd name="connsiteX1" fmla="*/ 381000 w 1009650"/>
                <a:gd name="connsiteY1" fmla="*/ 209550 h 652495"/>
                <a:gd name="connsiteX2" fmla="*/ 438150 w 1009650"/>
                <a:gd name="connsiteY2" fmla="*/ 266700 h 652495"/>
                <a:gd name="connsiteX3" fmla="*/ 476250 w 1009650"/>
                <a:gd name="connsiteY3" fmla="*/ 381000 h 652495"/>
                <a:gd name="connsiteX4" fmla="*/ 495300 w 1009650"/>
                <a:gd name="connsiteY4" fmla="*/ 609600 h 652495"/>
                <a:gd name="connsiteX5" fmla="*/ 571500 w 1009650"/>
                <a:gd name="connsiteY5" fmla="*/ 647700 h 652495"/>
                <a:gd name="connsiteX6" fmla="*/ 1009650 w 1009650"/>
                <a:gd name="connsiteY6" fmla="*/ 647700 h 65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9650" h="652495">
                  <a:moveTo>
                    <a:pt x="0" y="0"/>
                  </a:moveTo>
                  <a:cubicBezTo>
                    <a:pt x="127000" y="69850"/>
                    <a:pt x="257191" y="134188"/>
                    <a:pt x="381000" y="209550"/>
                  </a:cubicBezTo>
                  <a:cubicBezTo>
                    <a:pt x="404013" y="223558"/>
                    <a:pt x="425066" y="243150"/>
                    <a:pt x="438150" y="266700"/>
                  </a:cubicBezTo>
                  <a:cubicBezTo>
                    <a:pt x="457654" y="301807"/>
                    <a:pt x="476250" y="381000"/>
                    <a:pt x="476250" y="381000"/>
                  </a:cubicBezTo>
                  <a:cubicBezTo>
                    <a:pt x="482600" y="457200"/>
                    <a:pt x="469582" y="537591"/>
                    <a:pt x="495300" y="609600"/>
                  </a:cubicBezTo>
                  <a:cubicBezTo>
                    <a:pt x="504851" y="636344"/>
                    <a:pt x="543180" y="645602"/>
                    <a:pt x="571500" y="647700"/>
                  </a:cubicBezTo>
                  <a:cubicBezTo>
                    <a:pt x="717151" y="658489"/>
                    <a:pt x="863600" y="647700"/>
                    <a:pt x="1009650" y="647700"/>
                  </a:cubicBezTo>
                </a:path>
              </a:pathLst>
            </a:cu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Isosceles Triangle 135">
              <a:extLst>
                <a:ext uri="{FF2B5EF4-FFF2-40B4-BE49-F238E27FC236}">
                  <a16:creationId xmlns:a16="http://schemas.microsoft.com/office/drawing/2014/main" id="{933EBAB8-B117-425F-B8B5-28EE53219426}"/>
                </a:ext>
              </a:extLst>
            </p:cNvPr>
            <p:cNvSpPr/>
            <p:nvPr/>
          </p:nvSpPr>
          <p:spPr>
            <a:xfrm rot="5400000">
              <a:off x="4478055" y="2919594"/>
              <a:ext cx="443553" cy="317865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3E74F65C-792A-493B-BCCD-1D13533DBA59}"/>
              </a:ext>
            </a:extLst>
          </p:cNvPr>
          <p:cNvSpPr txBox="1"/>
          <p:nvPr/>
        </p:nvSpPr>
        <p:spPr>
          <a:xfrm>
            <a:off x="13586606" y="4646088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Protection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12A4980-9DC9-415F-959D-AC8E20EAF62F}"/>
              </a:ext>
            </a:extLst>
          </p:cNvPr>
          <p:cNvSpPr txBox="1"/>
          <p:nvPr/>
        </p:nvSpPr>
        <p:spPr>
          <a:xfrm>
            <a:off x="14670072" y="4261573"/>
            <a:ext cx="31247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dirty="0" err="1">
                <a:latin typeface="Century Gothic" panose="020B0502020202020204" pitchFamily="34" charset="0"/>
              </a:rPr>
              <a:t>Didesain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untuk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baik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baru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ataupun</a:t>
            </a:r>
            <a:r>
              <a:rPr lang="en-ID" sz="1200" dirty="0"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latin typeface="Century Gothic" panose="020B0502020202020204" pitchFamily="34" charset="0"/>
              </a:rPr>
              <a:t>sudah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berpengalaman</a:t>
            </a:r>
            <a:r>
              <a:rPr lang="en-ID" sz="1200" dirty="0"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latin typeface="Century Gothic" panose="020B0502020202020204" pitchFamily="34" charset="0"/>
              </a:rPr>
              <a:t>Antarmuka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sederhana</a:t>
            </a:r>
            <a:r>
              <a:rPr lang="en-ID" sz="1200" dirty="0"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latin typeface="Century Gothic" panose="020B0502020202020204" pitchFamily="34" charset="0"/>
              </a:rPr>
              <a:t>mudah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dipahami</a:t>
            </a:r>
            <a:r>
              <a:rPr lang="en-ID" sz="1200" dirty="0">
                <a:latin typeface="Century Gothic" panose="020B0502020202020204" pitchFamily="34" charset="0"/>
              </a:rPr>
              <a:t>. Panduan </a:t>
            </a:r>
            <a:r>
              <a:rPr lang="en-ID" sz="1200" dirty="0" err="1">
                <a:latin typeface="Century Gothic" panose="020B0502020202020204" pitchFamily="34" charset="0"/>
              </a:rPr>
              <a:t>tersedia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untuk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membantu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memahami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cara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menggunakannya</a:t>
            </a:r>
            <a:r>
              <a:rPr lang="en-ID" sz="1200" dirty="0">
                <a:latin typeface="Century Gothic" panose="020B0502020202020204" pitchFamily="34" charset="0"/>
              </a:rPr>
              <a:t>, dan </a:t>
            </a:r>
            <a:r>
              <a:rPr lang="en-ID" sz="1200" dirty="0" err="1">
                <a:latin typeface="Century Gothic" panose="020B0502020202020204" pitchFamily="34" charset="0"/>
              </a:rPr>
              <a:t>fitur-fiturnya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dirancang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untuk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membantu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mencapai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tujuan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mereka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dengan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mudah</a:t>
            </a:r>
            <a:r>
              <a:rPr lang="en-ID" sz="1200" dirty="0">
                <a:latin typeface="Century Gothic" panose="020B0502020202020204" pitchFamily="34" charset="0"/>
              </a:rPr>
              <a:t>.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223B472-9775-43ED-82A4-4A9BA58764C2}"/>
              </a:ext>
            </a:extLst>
          </p:cNvPr>
          <p:cNvGrpSpPr/>
          <p:nvPr/>
        </p:nvGrpSpPr>
        <p:grpSpPr>
          <a:xfrm rot="214016">
            <a:off x="14337330" y="3689107"/>
            <a:ext cx="793433" cy="510610"/>
            <a:chOff x="3581400" y="2438400"/>
            <a:chExt cx="1277364" cy="861903"/>
          </a:xfrm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545DD4CC-926A-4C33-A41A-9D1C4A730D0D}"/>
                </a:ext>
              </a:extLst>
            </p:cNvPr>
            <p:cNvSpPr/>
            <p:nvPr/>
          </p:nvSpPr>
          <p:spPr>
            <a:xfrm>
              <a:off x="3581400" y="2438400"/>
              <a:ext cx="1009650" cy="652495"/>
            </a:xfrm>
            <a:custGeom>
              <a:avLst/>
              <a:gdLst>
                <a:gd name="connsiteX0" fmla="*/ 0 w 1009650"/>
                <a:gd name="connsiteY0" fmla="*/ 0 h 652495"/>
                <a:gd name="connsiteX1" fmla="*/ 381000 w 1009650"/>
                <a:gd name="connsiteY1" fmla="*/ 209550 h 652495"/>
                <a:gd name="connsiteX2" fmla="*/ 438150 w 1009650"/>
                <a:gd name="connsiteY2" fmla="*/ 266700 h 652495"/>
                <a:gd name="connsiteX3" fmla="*/ 476250 w 1009650"/>
                <a:gd name="connsiteY3" fmla="*/ 381000 h 652495"/>
                <a:gd name="connsiteX4" fmla="*/ 495300 w 1009650"/>
                <a:gd name="connsiteY4" fmla="*/ 609600 h 652495"/>
                <a:gd name="connsiteX5" fmla="*/ 571500 w 1009650"/>
                <a:gd name="connsiteY5" fmla="*/ 647700 h 652495"/>
                <a:gd name="connsiteX6" fmla="*/ 1009650 w 1009650"/>
                <a:gd name="connsiteY6" fmla="*/ 647700 h 65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9650" h="652495">
                  <a:moveTo>
                    <a:pt x="0" y="0"/>
                  </a:moveTo>
                  <a:cubicBezTo>
                    <a:pt x="127000" y="69850"/>
                    <a:pt x="257191" y="134188"/>
                    <a:pt x="381000" y="209550"/>
                  </a:cubicBezTo>
                  <a:cubicBezTo>
                    <a:pt x="404013" y="223558"/>
                    <a:pt x="425066" y="243150"/>
                    <a:pt x="438150" y="266700"/>
                  </a:cubicBezTo>
                  <a:cubicBezTo>
                    <a:pt x="457654" y="301807"/>
                    <a:pt x="476250" y="381000"/>
                    <a:pt x="476250" y="381000"/>
                  </a:cubicBezTo>
                  <a:cubicBezTo>
                    <a:pt x="482600" y="457200"/>
                    <a:pt x="469582" y="537591"/>
                    <a:pt x="495300" y="609600"/>
                  </a:cubicBezTo>
                  <a:cubicBezTo>
                    <a:pt x="504851" y="636344"/>
                    <a:pt x="543180" y="645602"/>
                    <a:pt x="571500" y="647700"/>
                  </a:cubicBezTo>
                  <a:cubicBezTo>
                    <a:pt x="717151" y="658489"/>
                    <a:pt x="863600" y="647700"/>
                    <a:pt x="1009650" y="647700"/>
                  </a:cubicBezTo>
                </a:path>
              </a:pathLst>
            </a:cu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Isosceles Triangle 140">
              <a:extLst>
                <a:ext uri="{FF2B5EF4-FFF2-40B4-BE49-F238E27FC236}">
                  <a16:creationId xmlns:a16="http://schemas.microsoft.com/office/drawing/2014/main" id="{8D198748-D9AF-423C-BFCB-187F50BCC648}"/>
                </a:ext>
              </a:extLst>
            </p:cNvPr>
            <p:cNvSpPr/>
            <p:nvPr/>
          </p:nvSpPr>
          <p:spPr>
            <a:xfrm rot="5400000">
              <a:off x="4478055" y="2919594"/>
              <a:ext cx="443553" cy="317865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E37CEE2B-57D5-48DB-8007-8D28BE3FC15C}"/>
              </a:ext>
            </a:extLst>
          </p:cNvPr>
          <p:cNvSpPr txBox="1"/>
          <p:nvPr/>
        </p:nvSpPr>
        <p:spPr>
          <a:xfrm>
            <a:off x="15219313" y="3852408"/>
            <a:ext cx="19166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Ease of Learning and Ease of Use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FF6403A-630A-44BC-926C-285AFF0AE21D}"/>
              </a:ext>
            </a:extLst>
          </p:cNvPr>
          <p:cNvGrpSpPr/>
          <p:nvPr/>
        </p:nvGrpSpPr>
        <p:grpSpPr>
          <a:xfrm>
            <a:off x="1042939" y="1303183"/>
            <a:ext cx="601749" cy="570686"/>
            <a:chOff x="3581400" y="2438400"/>
            <a:chExt cx="1277364" cy="861903"/>
          </a:xfrm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81BA302-9832-47FC-A6C0-295A3F59BBAD}"/>
                </a:ext>
              </a:extLst>
            </p:cNvPr>
            <p:cNvSpPr/>
            <p:nvPr/>
          </p:nvSpPr>
          <p:spPr>
            <a:xfrm>
              <a:off x="3581400" y="2438400"/>
              <a:ext cx="1009650" cy="652495"/>
            </a:xfrm>
            <a:custGeom>
              <a:avLst/>
              <a:gdLst>
                <a:gd name="connsiteX0" fmla="*/ 0 w 1009650"/>
                <a:gd name="connsiteY0" fmla="*/ 0 h 652495"/>
                <a:gd name="connsiteX1" fmla="*/ 381000 w 1009650"/>
                <a:gd name="connsiteY1" fmla="*/ 209550 h 652495"/>
                <a:gd name="connsiteX2" fmla="*/ 438150 w 1009650"/>
                <a:gd name="connsiteY2" fmla="*/ 266700 h 652495"/>
                <a:gd name="connsiteX3" fmla="*/ 476250 w 1009650"/>
                <a:gd name="connsiteY3" fmla="*/ 381000 h 652495"/>
                <a:gd name="connsiteX4" fmla="*/ 495300 w 1009650"/>
                <a:gd name="connsiteY4" fmla="*/ 609600 h 652495"/>
                <a:gd name="connsiteX5" fmla="*/ 571500 w 1009650"/>
                <a:gd name="connsiteY5" fmla="*/ 647700 h 652495"/>
                <a:gd name="connsiteX6" fmla="*/ 1009650 w 1009650"/>
                <a:gd name="connsiteY6" fmla="*/ 647700 h 65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9650" h="652495">
                  <a:moveTo>
                    <a:pt x="0" y="0"/>
                  </a:moveTo>
                  <a:cubicBezTo>
                    <a:pt x="127000" y="69850"/>
                    <a:pt x="257191" y="134188"/>
                    <a:pt x="381000" y="209550"/>
                  </a:cubicBezTo>
                  <a:cubicBezTo>
                    <a:pt x="404013" y="223558"/>
                    <a:pt x="425066" y="243150"/>
                    <a:pt x="438150" y="266700"/>
                  </a:cubicBezTo>
                  <a:cubicBezTo>
                    <a:pt x="457654" y="301807"/>
                    <a:pt x="476250" y="381000"/>
                    <a:pt x="476250" y="381000"/>
                  </a:cubicBezTo>
                  <a:cubicBezTo>
                    <a:pt x="482600" y="457200"/>
                    <a:pt x="469582" y="537591"/>
                    <a:pt x="495300" y="609600"/>
                  </a:cubicBezTo>
                  <a:cubicBezTo>
                    <a:pt x="504851" y="636344"/>
                    <a:pt x="543180" y="645602"/>
                    <a:pt x="571500" y="647700"/>
                  </a:cubicBezTo>
                  <a:cubicBezTo>
                    <a:pt x="717151" y="658489"/>
                    <a:pt x="863600" y="647700"/>
                    <a:pt x="1009650" y="647700"/>
                  </a:cubicBezTo>
                </a:path>
              </a:pathLst>
            </a:cu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4647C503-566E-4121-B6FF-B2A2A6F445C1}"/>
                </a:ext>
              </a:extLst>
            </p:cNvPr>
            <p:cNvSpPr/>
            <p:nvPr/>
          </p:nvSpPr>
          <p:spPr>
            <a:xfrm rot="5400000">
              <a:off x="4478055" y="2919594"/>
              <a:ext cx="443553" cy="317865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167B493-6BAC-4488-B22B-1DA08FA7BEDF}"/>
              </a:ext>
            </a:extLst>
          </p:cNvPr>
          <p:cNvGrpSpPr/>
          <p:nvPr/>
        </p:nvGrpSpPr>
        <p:grpSpPr>
          <a:xfrm>
            <a:off x="1028292" y="3086017"/>
            <a:ext cx="601749" cy="570686"/>
            <a:chOff x="3581400" y="2438400"/>
            <a:chExt cx="1277364" cy="861903"/>
          </a:xfrm>
        </p:grpSpPr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F3FCAF2-3DAC-4FF3-A781-56CD6F1926B7}"/>
                </a:ext>
              </a:extLst>
            </p:cNvPr>
            <p:cNvSpPr/>
            <p:nvPr/>
          </p:nvSpPr>
          <p:spPr>
            <a:xfrm>
              <a:off x="3581400" y="2438400"/>
              <a:ext cx="1009650" cy="652495"/>
            </a:xfrm>
            <a:custGeom>
              <a:avLst/>
              <a:gdLst>
                <a:gd name="connsiteX0" fmla="*/ 0 w 1009650"/>
                <a:gd name="connsiteY0" fmla="*/ 0 h 652495"/>
                <a:gd name="connsiteX1" fmla="*/ 381000 w 1009650"/>
                <a:gd name="connsiteY1" fmla="*/ 209550 h 652495"/>
                <a:gd name="connsiteX2" fmla="*/ 438150 w 1009650"/>
                <a:gd name="connsiteY2" fmla="*/ 266700 h 652495"/>
                <a:gd name="connsiteX3" fmla="*/ 476250 w 1009650"/>
                <a:gd name="connsiteY3" fmla="*/ 381000 h 652495"/>
                <a:gd name="connsiteX4" fmla="*/ 495300 w 1009650"/>
                <a:gd name="connsiteY4" fmla="*/ 609600 h 652495"/>
                <a:gd name="connsiteX5" fmla="*/ 571500 w 1009650"/>
                <a:gd name="connsiteY5" fmla="*/ 647700 h 652495"/>
                <a:gd name="connsiteX6" fmla="*/ 1009650 w 1009650"/>
                <a:gd name="connsiteY6" fmla="*/ 647700 h 65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9650" h="652495">
                  <a:moveTo>
                    <a:pt x="0" y="0"/>
                  </a:moveTo>
                  <a:cubicBezTo>
                    <a:pt x="127000" y="69850"/>
                    <a:pt x="257191" y="134188"/>
                    <a:pt x="381000" y="209550"/>
                  </a:cubicBezTo>
                  <a:cubicBezTo>
                    <a:pt x="404013" y="223558"/>
                    <a:pt x="425066" y="243150"/>
                    <a:pt x="438150" y="266700"/>
                  </a:cubicBezTo>
                  <a:cubicBezTo>
                    <a:pt x="457654" y="301807"/>
                    <a:pt x="476250" y="381000"/>
                    <a:pt x="476250" y="381000"/>
                  </a:cubicBezTo>
                  <a:cubicBezTo>
                    <a:pt x="482600" y="457200"/>
                    <a:pt x="469582" y="537591"/>
                    <a:pt x="495300" y="609600"/>
                  </a:cubicBezTo>
                  <a:cubicBezTo>
                    <a:pt x="504851" y="636344"/>
                    <a:pt x="543180" y="645602"/>
                    <a:pt x="571500" y="647700"/>
                  </a:cubicBezTo>
                  <a:cubicBezTo>
                    <a:pt x="717151" y="658489"/>
                    <a:pt x="863600" y="647700"/>
                    <a:pt x="1009650" y="647700"/>
                  </a:cubicBezTo>
                </a:path>
              </a:pathLst>
            </a:cu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683997F7-7CEB-406E-B538-790288286112}"/>
                </a:ext>
              </a:extLst>
            </p:cNvPr>
            <p:cNvSpPr/>
            <p:nvPr/>
          </p:nvSpPr>
          <p:spPr>
            <a:xfrm rot="5400000">
              <a:off x="4478055" y="2919594"/>
              <a:ext cx="443553" cy="317865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8709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5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CF7293AB-4EAF-4944-9001-8121B4D5C573}"/>
              </a:ext>
            </a:extLst>
          </p:cNvPr>
          <p:cNvSpPr txBox="1"/>
          <p:nvPr/>
        </p:nvSpPr>
        <p:spPr>
          <a:xfrm>
            <a:off x="1945282" y="190501"/>
            <a:ext cx="8303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GRAB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0C943B0-C605-401C-BF82-0ACAD0C9102F}"/>
              </a:ext>
            </a:extLst>
          </p:cNvPr>
          <p:cNvSpPr/>
          <p:nvPr/>
        </p:nvSpPr>
        <p:spPr>
          <a:xfrm>
            <a:off x="392669" y="-2590800"/>
            <a:ext cx="1828800" cy="1828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1BA246D-6672-44E1-B601-2DBC169F03FE}"/>
              </a:ext>
            </a:extLst>
          </p:cNvPr>
          <p:cNvSpPr/>
          <p:nvPr/>
        </p:nvSpPr>
        <p:spPr>
          <a:xfrm>
            <a:off x="2764394" y="-4200233"/>
            <a:ext cx="1828800" cy="1828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FDF5DBF-0EFA-4C72-A33F-86AC52A3FF4A}"/>
              </a:ext>
            </a:extLst>
          </p:cNvPr>
          <p:cNvSpPr/>
          <p:nvPr/>
        </p:nvSpPr>
        <p:spPr>
          <a:xfrm>
            <a:off x="5135046" y="-5791200"/>
            <a:ext cx="1828800" cy="1828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D3407BB-F631-44F1-A1D1-A403530BECFB}"/>
              </a:ext>
            </a:extLst>
          </p:cNvPr>
          <p:cNvSpPr/>
          <p:nvPr/>
        </p:nvSpPr>
        <p:spPr>
          <a:xfrm>
            <a:off x="7506771" y="-7386929"/>
            <a:ext cx="1828800" cy="1828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4AE7C5E-9BD0-4C65-9998-A0877DD04616}"/>
              </a:ext>
            </a:extLst>
          </p:cNvPr>
          <p:cNvSpPr/>
          <p:nvPr/>
        </p:nvSpPr>
        <p:spPr>
          <a:xfrm>
            <a:off x="9877424" y="-8541777"/>
            <a:ext cx="1828800" cy="1828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6087204-3BD6-4C11-B224-B525CA7E6CDD}"/>
              </a:ext>
            </a:extLst>
          </p:cNvPr>
          <p:cNvSpPr txBox="1"/>
          <p:nvPr/>
        </p:nvSpPr>
        <p:spPr>
          <a:xfrm>
            <a:off x="348734" y="-652462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PICTURE 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84B9D3F-9BCB-4D75-80A0-45AC019F1678}"/>
              </a:ext>
            </a:extLst>
          </p:cNvPr>
          <p:cNvSpPr txBox="1"/>
          <p:nvPr/>
        </p:nvSpPr>
        <p:spPr>
          <a:xfrm>
            <a:off x="2764394" y="-2261895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PICTURE 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17EA0DE-828F-49F8-B1A7-5A5377B8BE25}"/>
              </a:ext>
            </a:extLst>
          </p:cNvPr>
          <p:cNvSpPr txBox="1"/>
          <p:nvPr/>
        </p:nvSpPr>
        <p:spPr>
          <a:xfrm>
            <a:off x="5091111" y="-3846699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PICTURE 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62AC80-8A0A-4557-ADDE-9F3D57ADB39A}"/>
              </a:ext>
            </a:extLst>
          </p:cNvPr>
          <p:cNvSpPr txBox="1"/>
          <p:nvPr/>
        </p:nvSpPr>
        <p:spPr>
          <a:xfrm>
            <a:off x="7493680" y="-5349492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PICTURE 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9A4E85-E5A1-469C-8E1B-D4F6DDB6922F}"/>
              </a:ext>
            </a:extLst>
          </p:cNvPr>
          <p:cNvSpPr txBox="1"/>
          <p:nvPr/>
        </p:nvSpPr>
        <p:spPr>
          <a:xfrm>
            <a:off x="9926597" y="-6603439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PICTURE 5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26D4204-9130-4FE7-86DD-8739E7DC7D06}"/>
              </a:ext>
            </a:extLst>
          </p:cNvPr>
          <p:cNvSpPr/>
          <p:nvPr/>
        </p:nvSpPr>
        <p:spPr>
          <a:xfrm>
            <a:off x="-12112071" y="5590073"/>
            <a:ext cx="28965833" cy="1324851"/>
          </a:xfrm>
          <a:custGeom>
            <a:avLst/>
            <a:gdLst>
              <a:gd name="connsiteX0" fmla="*/ 4247537 w 28965833"/>
              <a:gd name="connsiteY0" fmla="*/ 0 h 1324851"/>
              <a:gd name="connsiteX1" fmla="*/ 14831323 w 28965833"/>
              <a:gd name="connsiteY1" fmla="*/ 0 h 1324851"/>
              <a:gd name="connsiteX2" fmla="*/ 14839839 w 28965833"/>
              <a:gd name="connsiteY2" fmla="*/ 76623 h 1324851"/>
              <a:gd name="connsiteX3" fmla="*/ 15469270 w 28965833"/>
              <a:gd name="connsiteY3" fmla="*/ 541911 h 1324851"/>
              <a:gd name="connsiteX4" fmla="*/ 16098702 w 28965833"/>
              <a:gd name="connsiteY4" fmla="*/ 76623 h 1324851"/>
              <a:gd name="connsiteX5" fmla="*/ 16107218 w 28965833"/>
              <a:gd name="connsiteY5" fmla="*/ 0 h 1324851"/>
              <a:gd name="connsiteX6" fmla="*/ 28965833 w 28965833"/>
              <a:gd name="connsiteY6" fmla="*/ 0 h 1324851"/>
              <a:gd name="connsiteX7" fmla="*/ 28965833 w 28965833"/>
              <a:gd name="connsiteY7" fmla="*/ 1323438 h 1324851"/>
              <a:gd name="connsiteX8" fmla="*/ 4247537 w 28965833"/>
              <a:gd name="connsiteY8" fmla="*/ 1323438 h 1324851"/>
              <a:gd name="connsiteX9" fmla="*/ 4247537 w 28965833"/>
              <a:gd name="connsiteY9" fmla="*/ 1324851 h 1324851"/>
              <a:gd name="connsiteX10" fmla="*/ 0 w 28965833"/>
              <a:gd name="connsiteY10" fmla="*/ 1324851 h 1324851"/>
              <a:gd name="connsiteX11" fmla="*/ 0 w 28965833"/>
              <a:gd name="connsiteY11" fmla="*/ 62742 h 1324851"/>
              <a:gd name="connsiteX12" fmla="*/ 2251 w 28965833"/>
              <a:gd name="connsiteY12" fmla="*/ 1413 h 1324851"/>
              <a:gd name="connsiteX13" fmla="*/ 4247537 w 28965833"/>
              <a:gd name="connsiteY13" fmla="*/ 1413 h 132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965833" h="1324851">
                <a:moveTo>
                  <a:pt x="4247537" y="0"/>
                </a:moveTo>
                <a:lnTo>
                  <a:pt x="14831323" y="0"/>
                </a:lnTo>
                <a:lnTo>
                  <a:pt x="14839839" y="76623"/>
                </a:lnTo>
                <a:cubicBezTo>
                  <a:pt x="14899749" y="342163"/>
                  <a:pt x="15158791" y="541911"/>
                  <a:pt x="15469270" y="541911"/>
                </a:cubicBezTo>
                <a:cubicBezTo>
                  <a:pt x="15779750" y="541911"/>
                  <a:pt x="16038792" y="342163"/>
                  <a:pt x="16098702" y="76623"/>
                </a:cubicBezTo>
                <a:lnTo>
                  <a:pt x="16107218" y="0"/>
                </a:lnTo>
                <a:lnTo>
                  <a:pt x="28965833" y="0"/>
                </a:lnTo>
                <a:lnTo>
                  <a:pt x="28965833" y="1323438"/>
                </a:lnTo>
                <a:lnTo>
                  <a:pt x="4247537" y="1323438"/>
                </a:lnTo>
                <a:lnTo>
                  <a:pt x="4247537" y="1324851"/>
                </a:lnTo>
                <a:lnTo>
                  <a:pt x="0" y="1324851"/>
                </a:lnTo>
                <a:lnTo>
                  <a:pt x="0" y="62742"/>
                </a:lnTo>
                <a:lnTo>
                  <a:pt x="2251" y="1413"/>
                </a:lnTo>
                <a:lnTo>
                  <a:pt x="4247537" y="141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D73B328-1ED1-43AF-93B9-F41ADF4A0BF2}"/>
              </a:ext>
            </a:extLst>
          </p:cNvPr>
          <p:cNvSpPr/>
          <p:nvPr/>
        </p:nvSpPr>
        <p:spPr>
          <a:xfrm>
            <a:off x="1630041" y="593198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FBFEE21-88D7-40D4-B1E5-BC736B402028}"/>
              </a:ext>
            </a:extLst>
          </p:cNvPr>
          <p:cNvSpPr/>
          <p:nvPr/>
        </p:nvSpPr>
        <p:spPr>
          <a:xfrm>
            <a:off x="2995301" y="5250558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41053C6-6272-48C4-8D75-E281422CAA42}"/>
              </a:ext>
            </a:extLst>
          </p:cNvPr>
          <p:cNvSpPr/>
          <p:nvPr/>
        </p:nvSpPr>
        <p:spPr>
          <a:xfrm>
            <a:off x="4362459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D45687B-8453-4B16-9473-D1D1E67A09AD}"/>
              </a:ext>
            </a:extLst>
          </p:cNvPr>
          <p:cNvSpPr/>
          <p:nvPr/>
        </p:nvSpPr>
        <p:spPr>
          <a:xfrm>
            <a:off x="5727638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6E48107-4AFD-41CE-B722-E15670D6ABAB}"/>
              </a:ext>
            </a:extLst>
          </p:cNvPr>
          <p:cNvSpPr/>
          <p:nvPr/>
        </p:nvSpPr>
        <p:spPr>
          <a:xfrm>
            <a:off x="7091766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41B3EAC-9EA8-4EA9-ADB4-D88B53F73B4F}"/>
              </a:ext>
            </a:extLst>
          </p:cNvPr>
          <p:cNvSpPr/>
          <p:nvPr/>
        </p:nvSpPr>
        <p:spPr>
          <a:xfrm>
            <a:off x="8455894" y="5922243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384BB34-7388-4DA9-B0DD-B725F2726B6F}"/>
              </a:ext>
            </a:extLst>
          </p:cNvPr>
          <p:cNvSpPr/>
          <p:nvPr/>
        </p:nvSpPr>
        <p:spPr>
          <a:xfrm>
            <a:off x="9820022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D52D609-87F3-44D8-A238-F3E36D5E8235}"/>
              </a:ext>
            </a:extLst>
          </p:cNvPr>
          <p:cNvSpPr/>
          <p:nvPr/>
        </p:nvSpPr>
        <p:spPr>
          <a:xfrm>
            <a:off x="11182846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>
            <a:hlinkClick r:id="rId2" action="ppaction://hlinksldjump"/>
            <a:extLst>
              <a:ext uri="{FF2B5EF4-FFF2-40B4-BE49-F238E27FC236}">
                <a16:creationId xmlns:a16="http://schemas.microsoft.com/office/drawing/2014/main" id="{D812A602-9F82-4EFB-962A-E1CF2EB5D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158" y="5339326"/>
            <a:ext cx="563268" cy="5632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0" name="Picture 89">
            <a:hlinkClick r:id="rId4" action="ppaction://hlinksldjump"/>
            <a:extLst>
              <a:ext uri="{FF2B5EF4-FFF2-40B4-BE49-F238E27FC236}">
                <a16:creationId xmlns:a16="http://schemas.microsoft.com/office/drawing/2014/main" id="{F1F9E962-0BB2-454D-8098-3B27BE043F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386" y="6037841"/>
            <a:ext cx="518510" cy="5185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1" name="Picture 90">
            <a:hlinkClick r:id="rId6" action="ppaction://hlinksldjump"/>
            <a:extLst>
              <a:ext uri="{FF2B5EF4-FFF2-40B4-BE49-F238E27FC236}">
                <a16:creationId xmlns:a16="http://schemas.microsoft.com/office/drawing/2014/main" id="{62F488AF-40AB-49BB-ACA7-785A3B9047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26" y="6015462"/>
            <a:ext cx="410283" cy="5346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2" name="Picture 91">
            <a:hlinkClick r:id="rId8" action="ppaction://hlinksldjump"/>
            <a:extLst>
              <a:ext uri="{FF2B5EF4-FFF2-40B4-BE49-F238E27FC236}">
                <a16:creationId xmlns:a16="http://schemas.microsoft.com/office/drawing/2014/main" id="{86E6A6B9-4920-44D9-B957-254BCC42DF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243" y="6081189"/>
            <a:ext cx="423633" cy="4080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5" name="Picture 94">
            <a:hlinkClick r:id="rId10" action="ppaction://hlinksldjump"/>
            <a:extLst>
              <a:ext uri="{FF2B5EF4-FFF2-40B4-BE49-F238E27FC236}">
                <a16:creationId xmlns:a16="http://schemas.microsoft.com/office/drawing/2014/main" id="{D69D3483-E178-41A3-811C-1619D2B594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710" y="6048606"/>
            <a:ext cx="490653" cy="4906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6" name="Oval 95">
            <a:extLst>
              <a:ext uri="{FF2B5EF4-FFF2-40B4-BE49-F238E27FC236}">
                <a16:creationId xmlns:a16="http://schemas.microsoft.com/office/drawing/2014/main" id="{F72DDCB7-D439-40C3-BB7F-79A5F38FFEA8}"/>
              </a:ext>
            </a:extLst>
          </p:cNvPr>
          <p:cNvSpPr/>
          <p:nvPr/>
        </p:nvSpPr>
        <p:spPr>
          <a:xfrm>
            <a:off x="281457" y="5923202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96">
            <a:hlinkClick r:id="rId12" action="ppaction://hlinksldjump"/>
            <a:extLst>
              <a:ext uri="{FF2B5EF4-FFF2-40B4-BE49-F238E27FC236}">
                <a16:creationId xmlns:a16="http://schemas.microsoft.com/office/drawing/2014/main" id="{2E37372E-16A9-4F93-B743-402DE9A4E7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3" y="6010177"/>
            <a:ext cx="500190" cy="49560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9B8AB80-DDBA-4D11-BDB9-7ADEA32694F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106400" y="2095051"/>
            <a:ext cx="3164528" cy="9978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B0119850-523A-46CD-8E2B-CE10270DF75E}"/>
              </a:ext>
            </a:extLst>
          </p:cNvPr>
          <p:cNvPicPr>
            <a:picLocks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67880" y="-2466693"/>
            <a:ext cx="1678376" cy="1572093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B2AEA620-7361-4559-81B0-723625380C1F}"/>
              </a:ext>
            </a:extLst>
          </p:cNvPr>
          <p:cNvPicPr>
            <a:picLocks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07254" y="-4106096"/>
            <a:ext cx="1678376" cy="1572093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C55FCD7C-11DF-48F6-83A7-7AE5AA25ACB2}"/>
              </a:ext>
            </a:extLst>
          </p:cNvPr>
          <p:cNvPicPr>
            <a:picLocks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260928" y="-5745499"/>
            <a:ext cx="1678376" cy="1572093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17B60764-922D-45E8-8AB9-E78108A28BB7}"/>
              </a:ext>
            </a:extLst>
          </p:cNvPr>
          <p:cNvPicPr>
            <a:picLocks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81252" y="-7365852"/>
            <a:ext cx="1678376" cy="1572093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E268D17F-934F-4C04-B7FD-364A996469BE}"/>
              </a:ext>
            </a:extLst>
          </p:cNvPr>
          <p:cNvPicPr>
            <a:picLocks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58726" y="-8471855"/>
            <a:ext cx="1678376" cy="1572093"/>
          </a:xfrm>
          <a:prstGeom prst="rect">
            <a:avLst/>
          </a:prstGeom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126B4A60-7E10-4D47-A4EB-E57C5BFDA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406" y="6067333"/>
            <a:ext cx="535841" cy="47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92E302B-E93F-49F4-840A-AA93581B71E1}"/>
              </a:ext>
            </a:extLst>
          </p:cNvPr>
          <p:cNvSpPr txBox="1"/>
          <p:nvPr/>
        </p:nvSpPr>
        <p:spPr>
          <a:xfrm>
            <a:off x="293039" y="3707523"/>
            <a:ext cx="31247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dirty="0" err="1"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ini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sangat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diandalkan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dalam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menangani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masalah</a:t>
            </a:r>
            <a:r>
              <a:rPr lang="en-ID" sz="1200" dirty="0"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latin typeface="Century Gothic" panose="020B0502020202020204" pitchFamily="34" charset="0"/>
              </a:rPr>
              <a:t>gangguan</a:t>
            </a:r>
            <a:r>
              <a:rPr lang="en-ID" sz="1200" dirty="0"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latin typeface="Century Gothic" panose="020B0502020202020204" pitchFamily="34" charset="0"/>
              </a:rPr>
              <a:t>Dilengkapi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dengan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sistem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keamanan</a:t>
            </a:r>
            <a:r>
              <a:rPr lang="en-ID" sz="1200" dirty="0"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latin typeface="Century Gothic" panose="020B0502020202020204" pitchFamily="34" charset="0"/>
              </a:rPr>
              <a:t>kuat</a:t>
            </a:r>
            <a:r>
              <a:rPr lang="en-ID" sz="1200" dirty="0"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latin typeface="Century Gothic" panose="020B0502020202020204" pitchFamily="34" charset="0"/>
              </a:rPr>
              <a:t>menjaga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dari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risiko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seperti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serangan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siber</a:t>
            </a:r>
            <a:r>
              <a:rPr lang="en-ID" sz="1200" dirty="0"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latin typeface="Century Gothic" panose="020B0502020202020204" pitchFamily="34" charset="0"/>
              </a:rPr>
              <a:t>pencuriandata</a:t>
            </a:r>
            <a:r>
              <a:rPr lang="en-ID" sz="1200" dirty="0">
                <a:latin typeface="Century Gothic" panose="020B0502020202020204" pitchFamily="34" charset="0"/>
              </a:rPr>
              <a:t>.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661A5E-E240-4C4A-AFCD-BDC554AD137F}"/>
              </a:ext>
            </a:extLst>
          </p:cNvPr>
          <p:cNvSpPr txBox="1"/>
          <p:nvPr/>
        </p:nvSpPr>
        <p:spPr>
          <a:xfrm>
            <a:off x="4502007" y="1985055"/>
            <a:ext cx="31247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dirty="0" err="1"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latin typeface="Century Gothic" panose="020B0502020202020204" pitchFamily="34" charset="0"/>
              </a:rPr>
              <a:t> Grab </a:t>
            </a:r>
            <a:r>
              <a:rPr lang="en-ID" sz="1200" dirty="0" err="1">
                <a:latin typeface="Century Gothic" panose="020B0502020202020204" pitchFamily="34" charset="0"/>
              </a:rPr>
              <a:t>merespons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permintaan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dengan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cepat</a:t>
            </a:r>
            <a:r>
              <a:rPr lang="en-ID" sz="1200" dirty="0"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latin typeface="Century Gothic" panose="020B0502020202020204" pitchFamily="34" charset="0"/>
              </a:rPr>
              <a:t>efisien</a:t>
            </a:r>
            <a:r>
              <a:rPr lang="en-ID" sz="1200" dirty="0"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latin typeface="Century Gothic" panose="020B0502020202020204" pitchFamily="34" charset="0"/>
              </a:rPr>
              <a:t>tanpa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ada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penundaan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atau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gangguan</a:t>
            </a:r>
            <a:r>
              <a:rPr lang="en-ID" sz="1200" dirty="0"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juga </a:t>
            </a:r>
            <a:r>
              <a:rPr lang="en-ID" sz="1200" dirty="0" err="1">
                <a:latin typeface="Century Gothic" panose="020B0502020202020204" pitchFamily="34" charset="0"/>
              </a:rPr>
              <a:t>akan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mendapatkan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pembaruan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tentang</a:t>
            </a:r>
            <a:r>
              <a:rPr lang="en-ID" sz="1200" dirty="0">
                <a:latin typeface="Century Gothic" panose="020B0502020202020204" pitchFamily="34" charset="0"/>
              </a:rPr>
              <a:t> status </a:t>
            </a:r>
            <a:r>
              <a:rPr lang="en-ID" sz="1200" dirty="0" err="1">
                <a:latin typeface="Century Gothic" panose="020B0502020202020204" pitchFamily="34" charset="0"/>
              </a:rPr>
              <a:t>produk</a:t>
            </a:r>
            <a:r>
              <a:rPr lang="en-ID" sz="1200" dirty="0"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latin typeface="Century Gothic" panose="020B0502020202020204" pitchFamily="34" charset="0"/>
              </a:rPr>
              <a:t>layanan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mereka</a:t>
            </a:r>
            <a:r>
              <a:rPr lang="en-ID" sz="1200" dirty="0">
                <a:latin typeface="Century Gothic" panose="020B0502020202020204" pitchFamily="34" charset="0"/>
              </a:rPr>
              <a:t>.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B41DF2-98A7-4F4D-9234-4258F1E06D75}"/>
              </a:ext>
            </a:extLst>
          </p:cNvPr>
          <p:cNvSpPr txBox="1"/>
          <p:nvPr/>
        </p:nvSpPr>
        <p:spPr>
          <a:xfrm>
            <a:off x="4315499" y="3903347"/>
            <a:ext cx="312477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latin typeface="Century Gothic" panose="020B0502020202020204" pitchFamily="34" charset="0"/>
              </a:rPr>
              <a:t> Grab </a:t>
            </a:r>
            <a:r>
              <a:rPr lang="en-ID" sz="1200" dirty="0" err="1">
                <a:latin typeface="Century Gothic" panose="020B0502020202020204" pitchFamily="34" charset="0"/>
              </a:rPr>
              <a:t>sangat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menjaga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privasi</a:t>
            </a:r>
            <a:r>
              <a:rPr lang="en-ID" sz="1200" dirty="0"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latin typeface="Century Gothic" panose="020B0502020202020204" pitchFamily="34" charset="0"/>
              </a:rPr>
              <a:t>keamanan</a:t>
            </a:r>
            <a:r>
              <a:rPr lang="en-ID" sz="1200" dirty="0">
                <a:latin typeface="Century Gothic" panose="020B0502020202020204" pitchFamily="34" charset="0"/>
              </a:rPr>
              <a:t> data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. Data </a:t>
            </a:r>
            <a:r>
              <a:rPr lang="en-ID" sz="1200" dirty="0" err="1">
                <a:latin typeface="Century Gothic" panose="020B0502020202020204" pitchFamily="34" charset="0"/>
              </a:rPr>
              <a:t>pribadi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dihormati</a:t>
            </a:r>
            <a:r>
              <a:rPr lang="en-ID" sz="1200" dirty="0"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latin typeface="Century Gothic" panose="020B0502020202020204" pitchFamily="34" charset="0"/>
              </a:rPr>
              <a:t>tidak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akan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diserahkan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kepada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pihak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ketiga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tanpa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izin</a:t>
            </a:r>
            <a:r>
              <a:rPr lang="en-ID" sz="1200" dirty="0"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ini</a:t>
            </a:r>
            <a:r>
              <a:rPr lang="en-ID" sz="1200" dirty="0">
                <a:latin typeface="Century Gothic" panose="020B0502020202020204" pitchFamily="34" charset="0"/>
              </a:rPr>
              <a:t> juga </a:t>
            </a:r>
            <a:r>
              <a:rPr lang="en-ID" sz="1200" dirty="0" err="1">
                <a:latin typeface="Century Gothic" panose="020B0502020202020204" pitchFamily="34" charset="0"/>
              </a:rPr>
              <a:t>melindungi</a:t>
            </a:r>
            <a:r>
              <a:rPr lang="en-ID" sz="1200" dirty="0">
                <a:latin typeface="Century Gothic" panose="020B0502020202020204" pitchFamily="34" charset="0"/>
              </a:rPr>
              <a:t> data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dari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penggunaan</a:t>
            </a:r>
            <a:r>
              <a:rPr lang="en-ID" sz="1200" dirty="0"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latin typeface="Century Gothic" panose="020B0502020202020204" pitchFamily="34" charset="0"/>
              </a:rPr>
              <a:t>tidak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sah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atau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tidak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etis</a:t>
            </a:r>
            <a:r>
              <a:rPr lang="en-ID" sz="1200" dirty="0">
                <a:latin typeface="Century Gothic" panose="020B0502020202020204" pitchFamily="34" charset="0"/>
              </a:rPr>
              <a:t>.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51612C1-378B-4386-9F7B-D7E5AC0FA48F}"/>
              </a:ext>
            </a:extLst>
          </p:cNvPr>
          <p:cNvGrpSpPr/>
          <p:nvPr/>
        </p:nvGrpSpPr>
        <p:grpSpPr>
          <a:xfrm>
            <a:off x="205976" y="3123512"/>
            <a:ext cx="601749" cy="570686"/>
            <a:chOff x="3581400" y="2438400"/>
            <a:chExt cx="1277364" cy="86190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43DA156-6E70-4925-BFDE-152802A9DD33}"/>
                </a:ext>
              </a:extLst>
            </p:cNvPr>
            <p:cNvSpPr/>
            <p:nvPr/>
          </p:nvSpPr>
          <p:spPr>
            <a:xfrm>
              <a:off x="3581400" y="2438400"/>
              <a:ext cx="1009650" cy="652495"/>
            </a:xfrm>
            <a:custGeom>
              <a:avLst/>
              <a:gdLst>
                <a:gd name="connsiteX0" fmla="*/ 0 w 1009650"/>
                <a:gd name="connsiteY0" fmla="*/ 0 h 652495"/>
                <a:gd name="connsiteX1" fmla="*/ 381000 w 1009650"/>
                <a:gd name="connsiteY1" fmla="*/ 209550 h 652495"/>
                <a:gd name="connsiteX2" fmla="*/ 438150 w 1009650"/>
                <a:gd name="connsiteY2" fmla="*/ 266700 h 652495"/>
                <a:gd name="connsiteX3" fmla="*/ 476250 w 1009650"/>
                <a:gd name="connsiteY3" fmla="*/ 381000 h 652495"/>
                <a:gd name="connsiteX4" fmla="*/ 495300 w 1009650"/>
                <a:gd name="connsiteY4" fmla="*/ 609600 h 652495"/>
                <a:gd name="connsiteX5" fmla="*/ 571500 w 1009650"/>
                <a:gd name="connsiteY5" fmla="*/ 647700 h 652495"/>
                <a:gd name="connsiteX6" fmla="*/ 1009650 w 1009650"/>
                <a:gd name="connsiteY6" fmla="*/ 647700 h 65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9650" h="652495">
                  <a:moveTo>
                    <a:pt x="0" y="0"/>
                  </a:moveTo>
                  <a:cubicBezTo>
                    <a:pt x="127000" y="69850"/>
                    <a:pt x="257191" y="134188"/>
                    <a:pt x="381000" y="209550"/>
                  </a:cubicBezTo>
                  <a:cubicBezTo>
                    <a:pt x="404013" y="223558"/>
                    <a:pt x="425066" y="243150"/>
                    <a:pt x="438150" y="266700"/>
                  </a:cubicBezTo>
                  <a:cubicBezTo>
                    <a:pt x="457654" y="301807"/>
                    <a:pt x="476250" y="381000"/>
                    <a:pt x="476250" y="381000"/>
                  </a:cubicBezTo>
                  <a:cubicBezTo>
                    <a:pt x="482600" y="457200"/>
                    <a:pt x="469582" y="537591"/>
                    <a:pt x="495300" y="609600"/>
                  </a:cubicBezTo>
                  <a:cubicBezTo>
                    <a:pt x="504851" y="636344"/>
                    <a:pt x="543180" y="645602"/>
                    <a:pt x="571500" y="647700"/>
                  </a:cubicBezTo>
                  <a:cubicBezTo>
                    <a:pt x="717151" y="658489"/>
                    <a:pt x="863600" y="647700"/>
                    <a:pt x="1009650" y="647700"/>
                  </a:cubicBezTo>
                </a:path>
              </a:pathLst>
            </a:cu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68E20CBC-CA68-46E3-9290-CB333D6191D0}"/>
                </a:ext>
              </a:extLst>
            </p:cNvPr>
            <p:cNvSpPr/>
            <p:nvPr/>
          </p:nvSpPr>
          <p:spPr>
            <a:xfrm rot="5400000">
              <a:off x="4478055" y="2919594"/>
              <a:ext cx="443553" cy="317865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6BE5336-5C77-4197-BACD-A978345F8C25}"/>
              </a:ext>
            </a:extLst>
          </p:cNvPr>
          <p:cNvGrpSpPr/>
          <p:nvPr/>
        </p:nvGrpSpPr>
        <p:grpSpPr>
          <a:xfrm rot="152984">
            <a:off x="4172267" y="1346789"/>
            <a:ext cx="836619" cy="540435"/>
            <a:chOff x="3581400" y="2438400"/>
            <a:chExt cx="1277364" cy="86190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5DFE852-93F6-493F-A701-2988C6062D25}"/>
                </a:ext>
              </a:extLst>
            </p:cNvPr>
            <p:cNvSpPr/>
            <p:nvPr/>
          </p:nvSpPr>
          <p:spPr>
            <a:xfrm>
              <a:off x="3581400" y="2438400"/>
              <a:ext cx="1009650" cy="652495"/>
            </a:xfrm>
            <a:custGeom>
              <a:avLst/>
              <a:gdLst>
                <a:gd name="connsiteX0" fmla="*/ 0 w 1009650"/>
                <a:gd name="connsiteY0" fmla="*/ 0 h 652495"/>
                <a:gd name="connsiteX1" fmla="*/ 381000 w 1009650"/>
                <a:gd name="connsiteY1" fmla="*/ 209550 h 652495"/>
                <a:gd name="connsiteX2" fmla="*/ 438150 w 1009650"/>
                <a:gd name="connsiteY2" fmla="*/ 266700 h 652495"/>
                <a:gd name="connsiteX3" fmla="*/ 476250 w 1009650"/>
                <a:gd name="connsiteY3" fmla="*/ 381000 h 652495"/>
                <a:gd name="connsiteX4" fmla="*/ 495300 w 1009650"/>
                <a:gd name="connsiteY4" fmla="*/ 609600 h 652495"/>
                <a:gd name="connsiteX5" fmla="*/ 571500 w 1009650"/>
                <a:gd name="connsiteY5" fmla="*/ 647700 h 652495"/>
                <a:gd name="connsiteX6" fmla="*/ 1009650 w 1009650"/>
                <a:gd name="connsiteY6" fmla="*/ 647700 h 65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9650" h="652495">
                  <a:moveTo>
                    <a:pt x="0" y="0"/>
                  </a:moveTo>
                  <a:cubicBezTo>
                    <a:pt x="127000" y="69850"/>
                    <a:pt x="257191" y="134188"/>
                    <a:pt x="381000" y="209550"/>
                  </a:cubicBezTo>
                  <a:cubicBezTo>
                    <a:pt x="404013" y="223558"/>
                    <a:pt x="425066" y="243150"/>
                    <a:pt x="438150" y="266700"/>
                  </a:cubicBezTo>
                  <a:cubicBezTo>
                    <a:pt x="457654" y="301807"/>
                    <a:pt x="476250" y="381000"/>
                    <a:pt x="476250" y="381000"/>
                  </a:cubicBezTo>
                  <a:cubicBezTo>
                    <a:pt x="482600" y="457200"/>
                    <a:pt x="469582" y="537591"/>
                    <a:pt x="495300" y="609600"/>
                  </a:cubicBezTo>
                  <a:cubicBezTo>
                    <a:pt x="504851" y="636344"/>
                    <a:pt x="543180" y="645602"/>
                    <a:pt x="571500" y="647700"/>
                  </a:cubicBezTo>
                  <a:cubicBezTo>
                    <a:pt x="717151" y="658489"/>
                    <a:pt x="863600" y="647700"/>
                    <a:pt x="1009650" y="647700"/>
                  </a:cubicBezTo>
                </a:path>
              </a:pathLst>
            </a:cu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09AAB269-7054-428B-B87E-407160476C3A}"/>
                </a:ext>
              </a:extLst>
            </p:cNvPr>
            <p:cNvSpPr/>
            <p:nvPr/>
          </p:nvSpPr>
          <p:spPr>
            <a:xfrm rot="5400000">
              <a:off x="4478055" y="2919594"/>
              <a:ext cx="443553" cy="317865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2B960C8-8D04-4ACE-BC64-3E0E20631793}"/>
              </a:ext>
            </a:extLst>
          </p:cNvPr>
          <p:cNvGrpSpPr/>
          <p:nvPr/>
        </p:nvGrpSpPr>
        <p:grpSpPr>
          <a:xfrm rot="214016">
            <a:off x="3982757" y="3330881"/>
            <a:ext cx="793433" cy="510610"/>
            <a:chOff x="3581400" y="2438400"/>
            <a:chExt cx="1277364" cy="861903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CA7F01C-DFE1-4E4D-B489-D9B359BA1947}"/>
                </a:ext>
              </a:extLst>
            </p:cNvPr>
            <p:cNvSpPr/>
            <p:nvPr/>
          </p:nvSpPr>
          <p:spPr>
            <a:xfrm>
              <a:off x="3581400" y="2438400"/>
              <a:ext cx="1009650" cy="652495"/>
            </a:xfrm>
            <a:custGeom>
              <a:avLst/>
              <a:gdLst>
                <a:gd name="connsiteX0" fmla="*/ 0 w 1009650"/>
                <a:gd name="connsiteY0" fmla="*/ 0 h 652495"/>
                <a:gd name="connsiteX1" fmla="*/ 381000 w 1009650"/>
                <a:gd name="connsiteY1" fmla="*/ 209550 h 652495"/>
                <a:gd name="connsiteX2" fmla="*/ 438150 w 1009650"/>
                <a:gd name="connsiteY2" fmla="*/ 266700 h 652495"/>
                <a:gd name="connsiteX3" fmla="*/ 476250 w 1009650"/>
                <a:gd name="connsiteY3" fmla="*/ 381000 h 652495"/>
                <a:gd name="connsiteX4" fmla="*/ 495300 w 1009650"/>
                <a:gd name="connsiteY4" fmla="*/ 609600 h 652495"/>
                <a:gd name="connsiteX5" fmla="*/ 571500 w 1009650"/>
                <a:gd name="connsiteY5" fmla="*/ 647700 h 652495"/>
                <a:gd name="connsiteX6" fmla="*/ 1009650 w 1009650"/>
                <a:gd name="connsiteY6" fmla="*/ 647700 h 65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9650" h="652495">
                  <a:moveTo>
                    <a:pt x="0" y="0"/>
                  </a:moveTo>
                  <a:cubicBezTo>
                    <a:pt x="127000" y="69850"/>
                    <a:pt x="257191" y="134188"/>
                    <a:pt x="381000" y="209550"/>
                  </a:cubicBezTo>
                  <a:cubicBezTo>
                    <a:pt x="404013" y="223558"/>
                    <a:pt x="425066" y="243150"/>
                    <a:pt x="438150" y="266700"/>
                  </a:cubicBezTo>
                  <a:cubicBezTo>
                    <a:pt x="457654" y="301807"/>
                    <a:pt x="476250" y="381000"/>
                    <a:pt x="476250" y="381000"/>
                  </a:cubicBezTo>
                  <a:cubicBezTo>
                    <a:pt x="482600" y="457200"/>
                    <a:pt x="469582" y="537591"/>
                    <a:pt x="495300" y="609600"/>
                  </a:cubicBezTo>
                  <a:cubicBezTo>
                    <a:pt x="504851" y="636344"/>
                    <a:pt x="543180" y="645602"/>
                    <a:pt x="571500" y="647700"/>
                  </a:cubicBezTo>
                  <a:cubicBezTo>
                    <a:pt x="717151" y="658489"/>
                    <a:pt x="863600" y="647700"/>
                    <a:pt x="1009650" y="647700"/>
                  </a:cubicBezTo>
                </a:path>
              </a:pathLst>
            </a:cu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DB4D3CA8-38DD-427C-A990-180959D15D8D}"/>
                </a:ext>
              </a:extLst>
            </p:cNvPr>
            <p:cNvSpPr/>
            <p:nvPr/>
          </p:nvSpPr>
          <p:spPr>
            <a:xfrm rot="5400000">
              <a:off x="4478055" y="2919594"/>
              <a:ext cx="443553" cy="317865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1" name="Picture 2">
            <a:extLst>
              <a:ext uri="{FF2B5EF4-FFF2-40B4-BE49-F238E27FC236}">
                <a16:creationId xmlns:a16="http://schemas.microsoft.com/office/drawing/2014/main" id="{44E8D795-BCC8-4AD0-90F8-E0173C5D8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5039" y="6033381"/>
            <a:ext cx="452142" cy="4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Sign of Bulb icon 573380 Vector Art at Vecteezy">
            <a:extLst>
              <a:ext uri="{FF2B5EF4-FFF2-40B4-BE49-F238E27FC236}">
                <a16:creationId xmlns:a16="http://schemas.microsoft.com/office/drawing/2014/main" id="{8884C78B-2BAE-4342-AB2C-856385FBD2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8" t="8303" r="13152" b="7010"/>
          <a:stretch/>
        </p:blipFill>
        <p:spPr bwMode="auto">
          <a:xfrm>
            <a:off x="9948684" y="6018237"/>
            <a:ext cx="483479" cy="56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18879BE8-6410-4B18-96BC-FD444FC8122D}"/>
              </a:ext>
            </a:extLst>
          </p:cNvPr>
          <p:cNvSpPr txBox="1"/>
          <p:nvPr/>
        </p:nvSpPr>
        <p:spPr>
          <a:xfrm>
            <a:off x="4897486" y="1467586"/>
            <a:ext cx="2455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Responsiveness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A93D57-8211-42D3-BDF5-1BD20A6B2E96}"/>
              </a:ext>
            </a:extLst>
          </p:cNvPr>
          <p:cNvSpPr txBox="1"/>
          <p:nvPr/>
        </p:nvSpPr>
        <p:spPr>
          <a:xfrm>
            <a:off x="807726" y="3336514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Robustness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D9CDED3-29C4-4BEF-8A55-D7CFD4FEC684}"/>
              </a:ext>
            </a:extLst>
          </p:cNvPr>
          <p:cNvSpPr txBox="1"/>
          <p:nvPr/>
        </p:nvSpPr>
        <p:spPr>
          <a:xfrm>
            <a:off x="4864740" y="3494182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Protection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E17A4CB-F813-4071-AB3A-0C9F5B49E367}"/>
              </a:ext>
            </a:extLst>
          </p:cNvPr>
          <p:cNvSpPr txBox="1"/>
          <p:nvPr/>
        </p:nvSpPr>
        <p:spPr>
          <a:xfrm>
            <a:off x="8387576" y="1210859"/>
            <a:ext cx="312477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dirty="0" err="1"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latin typeface="Century Gothic" panose="020B0502020202020204" pitchFamily="34" charset="0"/>
              </a:rPr>
              <a:t> Grab </a:t>
            </a:r>
            <a:r>
              <a:rPr lang="en-ID" sz="1200" dirty="0" err="1">
                <a:latin typeface="Century Gothic" panose="020B0502020202020204" pitchFamily="34" charset="0"/>
              </a:rPr>
              <a:t>memiliki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kemampuan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untuk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menggunakan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teknologi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canggih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seperti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kecerdasan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buatan</a:t>
            </a:r>
            <a:r>
              <a:rPr lang="en-ID" sz="1200" dirty="0"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latin typeface="Century Gothic" panose="020B0502020202020204" pitchFamily="34" charset="0"/>
              </a:rPr>
              <a:t>analitik</a:t>
            </a:r>
            <a:r>
              <a:rPr lang="en-ID" sz="1200" dirty="0">
                <a:latin typeface="Century Gothic" panose="020B0502020202020204" pitchFamily="34" charset="0"/>
              </a:rPr>
              <a:t> data, dan </a:t>
            </a:r>
            <a:r>
              <a:rPr lang="en-ID" sz="1200" dirty="0" err="1">
                <a:latin typeface="Century Gothic" panose="020B0502020202020204" pitchFamily="34" charset="0"/>
              </a:rPr>
              <a:t>komputasi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awan</a:t>
            </a:r>
            <a:r>
              <a:rPr lang="en-ID" sz="1200" dirty="0"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latin typeface="Century Gothic" panose="020B0502020202020204" pitchFamily="34" charset="0"/>
              </a:rPr>
              <a:t>tetapi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tidak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perlu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khawatir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tentang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hal-hal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teknis</a:t>
            </a:r>
            <a:r>
              <a:rPr lang="en-ID" sz="1200" dirty="0"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latin typeface="Century Gothic" panose="020B0502020202020204" pitchFamily="34" charset="0"/>
              </a:rPr>
              <a:t>rumit</a:t>
            </a:r>
            <a:r>
              <a:rPr lang="en-ID" sz="1200" dirty="0"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ini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fokus</a:t>
            </a:r>
            <a:r>
              <a:rPr lang="en-ID" sz="1200" dirty="0">
                <a:latin typeface="Century Gothic" panose="020B0502020202020204" pitchFamily="34" charset="0"/>
              </a:rPr>
              <a:t> pada </a:t>
            </a:r>
            <a:r>
              <a:rPr lang="en-ID" sz="1200" dirty="0" err="1">
                <a:latin typeface="Century Gothic" panose="020B0502020202020204" pitchFamily="34" charset="0"/>
              </a:rPr>
              <a:t>cara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teknologi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tersebut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dapat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bermanfaat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bagi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tanpa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membingungkan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mereka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dengan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istilah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atau</a:t>
            </a:r>
            <a:r>
              <a:rPr lang="en-ID" sz="1200" dirty="0">
                <a:latin typeface="Century Gothic" panose="020B0502020202020204" pitchFamily="34" charset="0"/>
              </a:rPr>
              <a:t> detail yang </a:t>
            </a:r>
            <a:r>
              <a:rPr lang="en-ID" sz="1200" dirty="0" err="1">
                <a:latin typeface="Century Gothic" panose="020B0502020202020204" pitchFamily="34" charset="0"/>
              </a:rPr>
              <a:t>sulit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dimengerti</a:t>
            </a:r>
            <a:r>
              <a:rPr lang="en-ID" sz="1200" dirty="0">
                <a:latin typeface="Century Gothic" panose="020B0502020202020204" pitchFamily="34" charset="0"/>
              </a:rPr>
              <a:t>.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51D3407-6A31-4043-A8CB-C52276B68139}"/>
              </a:ext>
            </a:extLst>
          </p:cNvPr>
          <p:cNvGrpSpPr/>
          <p:nvPr/>
        </p:nvGrpSpPr>
        <p:grpSpPr>
          <a:xfrm>
            <a:off x="7922478" y="572137"/>
            <a:ext cx="601749" cy="570686"/>
            <a:chOff x="3581400" y="2438400"/>
            <a:chExt cx="1277364" cy="861903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64FB1AC-B52B-4E2C-9020-8B54AE6434BF}"/>
                </a:ext>
              </a:extLst>
            </p:cNvPr>
            <p:cNvSpPr/>
            <p:nvPr/>
          </p:nvSpPr>
          <p:spPr>
            <a:xfrm>
              <a:off x="3581400" y="2438400"/>
              <a:ext cx="1009650" cy="652495"/>
            </a:xfrm>
            <a:custGeom>
              <a:avLst/>
              <a:gdLst>
                <a:gd name="connsiteX0" fmla="*/ 0 w 1009650"/>
                <a:gd name="connsiteY0" fmla="*/ 0 h 652495"/>
                <a:gd name="connsiteX1" fmla="*/ 381000 w 1009650"/>
                <a:gd name="connsiteY1" fmla="*/ 209550 h 652495"/>
                <a:gd name="connsiteX2" fmla="*/ 438150 w 1009650"/>
                <a:gd name="connsiteY2" fmla="*/ 266700 h 652495"/>
                <a:gd name="connsiteX3" fmla="*/ 476250 w 1009650"/>
                <a:gd name="connsiteY3" fmla="*/ 381000 h 652495"/>
                <a:gd name="connsiteX4" fmla="*/ 495300 w 1009650"/>
                <a:gd name="connsiteY4" fmla="*/ 609600 h 652495"/>
                <a:gd name="connsiteX5" fmla="*/ 571500 w 1009650"/>
                <a:gd name="connsiteY5" fmla="*/ 647700 h 652495"/>
                <a:gd name="connsiteX6" fmla="*/ 1009650 w 1009650"/>
                <a:gd name="connsiteY6" fmla="*/ 647700 h 65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9650" h="652495">
                  <a:moveTo>
                    <a:pt x="0" y="0"/>
                  </a:moveTo>
                  <a:cubicBezTo>
                    <a:pt x="127000" y="69850"/>
                    <a:pt x="257191" y="134188"/>
                    <a:pt x="381000" y="209550"/>
                  </a:cubicBezTo>
                  <a:cubicBezTo>
                    <a:pt x="404013" y="223558"/>
                    <a:pt x="425066" y="243150"/>
                    <a:pt x="438150" y="266700"/>
                  </a:cubicBezTo>
                  <a:cubicBezTo>
                    <a:pt x="457654" y="301807"/>
                    <a:pt x="476250" y="381000"/>
                    <a:pt x="476250" y="381000"/>
                  </a:cubicBezTo>
                  <a:cubicBezTo>
                    <a:pt x="482600" y="457200"/>
                    <a:pt x="469582" y="537591"/>
                    <a:pt x="495300" y="609600"/>
                  </a:cubicBezTo>
                  <a:cubicBezTo>
                    <a:pt x="504851" y="636344"/>
                    <a:pt x="543180" y="645602"/>
                    <a:pt x="571500" y="647700"/>
                  </a:cubicBezTo>
                  <a:cubicBezTo>
                    <a:pt x="717151" y="658489"/>
                    <a:pt x="863600" y="647700"/>
                    <a:pt x="1009650" y="647700"/>
                  </a:cubicBezTo>
                </a:path>
              </a:pathLst>
            </a:cu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D07F556E-D6FB-4F37-A7AF-A83D7EF87908}"/>
                </a:ext>
              </a:extLst>
            </p:cNvPr>
            <p:cNvSpPr/>
            <p:nvPr/>
          </p:nvSpPr>
          <p:spPr>
            <a:xfrm rot="5400000">
              <a:off x="4478055" y="2919594"/>
              <a:ext cx="443553" cy="317865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E39B4C91-B21C-474D-9A42-CA35B2A41686}"/>
              </a:ext>
            </a:extLst>
          </p:cNvPr>
          <p:cNvSpPr txBox="1"/>
          <p:nvPr/>
        </p:nvSpPr>
        <p:spPr>
          <a:xfrm>
            <a:off x="8524228" y="785139"/>
            <a:ext cx="2957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Invisible Technology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A3C5F9F-9DD1-4913-A6EE-39D1F33C1765}"/>
              </a:ext>
            </a:extLst>
          </p:cNvPr>
          <p:cNvSpPr txBox="1"/>
          <p:nvPr/>
        </p:nvSpPr>
        <p:spPr>
          <a:xfrm>
            <a:off x="7859011" y="3846332"/>
            <a:ext cx="407298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dirty="0" err="1">
                <a:latin typeface="Century Gothic" panose="020B0502020202020204" pitchFamily="34" charset="0"/>
              </a:rPr>
              <a:t>Didesain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untuk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baik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baru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ataupun</a:t>
            </a:r>
            <a:r>
              <a:rPr lang="en-ID" sz="1200" dirty="0"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latin typeface="Century Gothic" panose="020B0502020202020204" pitchFamily="34" charset="0"/>
              </a:rPr>
              <a:t>sudah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berpengalaman</a:t>
            </a:r>
            <a:r>
              <a:rPr lang="en-ID" sz="1200" dirty="0"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latin typeface="Century Gothic" panose="020B0502020202020204" pitchFamily="34" charset="0"/>
              </a:rPr>
              <a:t>Antarmuka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sederhana</a:t>
            </a:r>
            <a:r>
              <a:rPr lang="en-ID" sz="1200" dirty="0"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latin typeface="Century Gothic" panose="020B0502020202020204" pitchFamily="34" charset="0"/>
              </a:rPr>
              <a:t>mudah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dipahami</a:t>
            </a:r>
            <a:r>
              <a:rPr lang="en-ID" sz="1200" dirty="0">
                <a:latin typeface="Century Gothic" panose="020B0502020202020204" pitchFamily="34" charset="0"/>
              </a:rPr>
              <a:t>. Panduan </a:t>
            </a:r>
            <a:r>
              <a:rPr lang="en-ID" sz="1200" dirty="0" err="1">
                <a:latin typeface="Century Gothic" panose="020B0502020202020204" pitchFamily="34" charset="0"/>
              </a:rPr>
              <a:t>tersedia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untuk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membantu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memahami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cara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menggunakannya</a:t>
            </a:r>
            <a:r>
              <a:rPr lang="en-ID" sz="1200" dirty="0">
                <a:latin typeface="Century Gothic" panose="020B0502020202020204" pitchFamily="34" charset="0"/>
              </a:rPr>
              <a:t>, dan </a:t>
            </a:r>
            <a:r>
              <a:rPr lang="en-ID" sz="1200" dirty="0" err="1">
                <a:latin typeface="Century Gothic" panose="020B0502020202020204" pitchFamily="34" charset="0"/>
              </a:rPr>
              <a:t>fitur-fiturnya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dirancang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untuk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membantu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mencapai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tujuan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mereka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dengan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mudah</a:t>
            </a:r>
            <a:r>
              <a:rPr lang="en-ID" sz="1200" dirty="0">
                <a:latin typeface="Century Gothic" panose="020B0502020202020204" pitchFamily="34" charset="0"/>
              </a:rPr>
              <a:t>.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071D62E-5352-42C6-9E33-FD41C0709E35}"/>
              </a:ext>
            </a:extLst>
          </p:cNvPr>
          <p:cNvGrpSpPr/>
          <p:nvPr/>
        </p:nvGrpSpPr>
        <p:grpSpPr>
          <a:xfrm>
            <a:off x="7509052" y="3071461"/>
            <a:ext cx="977999" cy="656189"/>
            <a:chOff x="3581400" y="2438400"/>
            <a:chExt cx="1277364" cy="861903"/>
          </a:xfrm>
        </p:grpSpPr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3CA973F-3845-4758-974F-FF1DC667E552}"/>
                </a:ext>
              </a:extLst>
            </p:cNvPr>
            <p:cNvSpPr/>
            <p:nvPr/>
          </p:nvSpPr>
          <p:spPr>
            <a:xfrm>
              <a:off x="3581400" y="2438400"/>
              <a:ext cx="1009650" cy="652495"/>
            </a:xfrm>
            <a:custGeom>
              <a:avLst/>
              <a:gdLst>
                <a:gd name="connsiteX0" fmla="*/ 0 w 1009650"/>
                <a:gd name="connsiteY0" fmla="*/ 0 h 652495"/>
                <a:gd name="connsiteX1" fmla="*/ 381000 w 1009650"/>
                <a:gd name="connsiteY1" fmla="*/ 209550 h 652495"/>
                <a:gd name="connsiteX2" fmla="*/ 438150 w 1009650"/>
                <a:gd name="connsiteY2" fmla="*/ 266700 h 652495"/>
                <a:gd name="connsiteX3" fmla="*/ 476250 w 1009650"/>
                <a:gd name="connsiteY3" fmla="*/ 381000 h 652495"/>
                <a:gd name="connsiteX4" fmla="*/ 495300 w 1009650"/>
                <a:gd name="connsiteY4" fmla="*/ 609600 h 652495"/>
                <a:gd name="connsiteX5" fmla="*/ 571500 w 1009650"/>
                <a:gd name="connsiteY5" fmla="*/ 647700 h 652495"/>
                <a:gd name="connsiteX6" fmla="*/ 1009650 w 1009650"/>
                <a:gd name="connsiteY6" fmla="*/ 647700 h 65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9650" h="652495">
                  <a:moveTo>
                    <a:pt x="0" y="0"/>
                  </a:moveTo>
                  <a:cubicBezTo>
                    <a:pt x="127000" y="69850"/>
                    <a:pt x="257191" y="134188"/>
                    <a:pt x="381000" y="209550"/>
                  </a:cubicBezTo>
                  <a:cubicBezTo>
                    <a:pt x="404013" y="223558"/>
                    <a:pt x="425066" y="243150"/>
                    <a:pt x="438150" y="266700"/>
                  </a:cubicBezTo>
                  <a:cubicBezTo>
                    <a:pt x="457654" y="301807"/>
                    <a:pt x="476250" y="381000"/>
                    <a:pt x="476250" y="381000"/>
                  </a:cubicBezTo>
                  <a:cubicBezTo>
                    <a:pt x="482600" y="457200"/>
                    <a:pt x="469582" y="537591"/>
                    <a:pt x="495300" y="609600"/>
                  </a:cubicBezTo>
                  <a:cubicBezTo>
                    <a:pt x="504851" y="636344"/>
                    <a:pt x="543180" y="645602"/>
                    <a:pt x="571500" y="647700"/>
                  </a:cubicBezTo>
                  <a:cubicBezTo>
                    <a:pt x="717151" y="658489"/>
                    <a:pt x="863600" y="647700"/>
                    <a:pt x="1009650" y="647700"/>
                  </a:cubicBezTo>
                </a:path>
              </a:pathLst>
            </a:cu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91FC3718-FFFA-4D3B-8B4D-18495C977AC9}"/>
                </a:ext>
              </a:extLst>
            </p:cNvPr>
            <p:cNvSpPr/>
            <p:nvPr/>
          </p:nvSpPr>
          <p:spPr>
            <a:xfrm rot="5400000">
              <a:off x="4478055" y="2919594"/>
              <a:ext cx="443553" cy="317865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E8F02832-FDCB-410C-A4C0-004B193495AD}"/>
              </a:ext>
            </a:extLst>
          </p:cNvPr>
          <p:cNvSpPr txBox="1"/>
          <p:nvPr/>
        </p:nvSpPr>
        <p:spPr>
          <a:xfrm>
            <a:off x="8210835" y="3244681"/>
            <a:ext cx="3365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Ease of Learning and Ease of Use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9202994-B151-46B8-95C1-332277E92871}"/>
              </a:ext>
            </a:extLst>
          </p:cNvPr>
          <p:cNvSpPr txBox="1"/>
          <p:nvPr/>
        </p:nvSpPr>
        <p:spPr>
          <a:xfrm>
            <a:off x="595336" y="1382056"/>
            <a:ext cx="31247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dirty="0" err="1"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latin typeface="Century Gothic" panose="020B0502020202020204" pitchFamily="34" charset="0"/>
              </a:rPr>
              <a:t> Grab </a:t>
            </a:r>
            <a:r>
              <a:rPr lang="en-ID" sz="1200" dirty="0" err="1">
                <a:latin typeface="Century Gothic" panose="020B0502020202020204" pitchFamily="34" charset="0"/>
              </a:rPr>
              <a:t>bisa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disesuaikan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dengan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apa</a:t>
            </a:r>
            <a:r>
              <a:rPr lang="en-ID" sz="1200" dirty="0"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latin typeface="Century Gothic" panose="020B0502020202020204" pitchFamily="34" charset="0"/>
              </a:rPr>
              <a:t>dibutuhkan</a:t>
            </a:r>
            <a:r>
              <a:rPr lang="en-ID" sz="1200" dirty="0"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latin typeface="Century Gothic" panose="020B0502020202020204" pitchFamily="34" charset="0"/>
              </a:rPr>
              <a:t>Misalnya</a:t>
            </a:r>
            <a:r>
              <a:rPr lang="en-ID" sz="1200" dirty="0"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latin typeface="Century Gothic" panose="020B0502020202020204" pitchFamily="34" charset="0"/>
              </a:rPr>
              <a:t>jika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ingin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mengganti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lokasi</a:t>
            </a:r>
            <a:r>
              <a:rPr lang="en-ID" sz="1200" dirty="0"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latin typeface="Century Gothic" panose="020B0502020202020204" pitchFamily="34" charset="0"/>
              </a:rPr>
              <a:t>waktu</a:t>
            </a:r>
            <a:r>
              <a:rPr lang="en-ID" sz="1200" dirty="0"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latin typeface="Century Gothic" panose="020B0502020202020204" pitchFamily="34" charset="0"/>
              </a:rPr>
              <a:t>atau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preferensi</a:t>
            </a:r>
            <a:r>
              <a:rPr lang="en-ID" sz="1200" dirty="0"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ini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memungkinkan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untuk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melakukannya</a:t>
            </a:r>
            <a:r>
              <a:rPr lang="en-ID" sz="1200" dirty="0"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latin typeface="Century Gothic" panose="020B0502020202020204" pitchFamily="34" charset="0"/>
              </a:rPr>
              <a:t> Grab juga, </a:t>
            </a:r>
            <a:r>
              <a:rPr lang="en-ID" sz="1200" dirty="0" err="1">
                <a:latin typeface="Century Gothic" panose="020B0502020202020204" pitchFamily="34" charset="0"/>
              </a:rPr>
              <a:t>memberikan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fitur-fitur</a:t>
            </a:r>
            <a:r>
              <a:rPr lang="en-ID" sz="1200" dirty="0"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latin typeface="Century Gothic" panose="020B0502020202020204" pitchFamily="34" charset="0"/>
              </a:rPr>
              <a:t>dapat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disesuaikan</a:t>
            </a:r>
            <a:r>
              <a:rPr lang="en-ID" sz="1200" dirty="0">
                <a:latin typeface="Century Gothic" panose="020B0502020202020204" pitchFamily="34" charset="0"/>
              </a:rPr>
              <a:t> oleh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sesuai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dengan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keinginan</a:t>
            </a:r>
            <a:r>
              <a:rPr lang="en-ID" sz="1200" dirty="0"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latin typeface="Century Gothic" panose="020B0502020202020204" pitchFamily="34" charset="0"/>
              </a:rPr>
              <a:t>kenyamanan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mereka</a:t>
            </a:r>
            <a:r>
              <a:rPr lang="en-ID" sz="1200" dirty="0">
                <a:latin typeface="Century Gothic" panose="020B0502020202020204" pitchFamily="34" charset="0"/>
              </a:rPr>
              <a:t>.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07A5D47-CB3A-40AE-9CD1-2344B14F5F36}"/>
              </a:ext>
            </a:extLst>
          </p:cNvPr>
          <p:cNvGrpSpPr/>
          <p:nvPr/>
        </p:nvGrpSpPr>
        <p:grpSpPr>
          <a:xfrm>
            <a:off x="138398" y="610783"/>
            <a:ext cx="977999" cy="656189"/>
            <a:chOff x="3581400" y="2438400"/>
            <a:chExt cx="1277364" cy="861903"/>
          </a:xfrm>
        </p:grpSpPr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46FB83B-EB02-4508-8C24-10459BC0E1FF}"/>
                </a:ext>
              </a:extLst>
            </p:cNvPr>
            <p:cNvSpPr/>
            <p:nvPr/>
          </p:nvSpPr>
          <p:spPr>
            <a:xfrm>
              <a:off x="3581400" y="2438400"/>
              <a:ext cx="1009650" cy="652495"/>
            </a:xfrm>
            <a:custGeom>
              <a:avLst/>
              <a:gdLst>
                <a:gd name="connsiteX0" fmla="*/ 0 w 1009650"/>
                <a:gd name="connsiteY0" fmla="*/ 0 h 652495"/>
                <a:gd name="connsiteX1" fmla="*/ 381000 w 1009650"/>
                <a:gd name="connsiteY1" fmla="*/ 209550 h 652495"/>
                <a:gd name="connsiteX2" fmla="*/ 438150 w 1009650"/>
                <a:gd name="connsiteY2" fmla="*/ 266700 h 652495"/>
                <a:gd name="connsiteX3" fmla="*/ 476250 w 1009650"/>
                <a:gd name="connsiteY3" fmla="*/ 381000 h 652495"/>
                <a:gd name="connsiteX4" fmla="*/ 495300 w 1009650"/>
                <a:gd name="connsiteY4" fmla="*/ 609600 h 652495"/>
                <a:gd name="connsiteX5" fmla="*/ 571500 w 1009650"/>
                <a:gd name="connsiteY5" fmla="*/ 647700 h 652495"/>
                <a:gd name="connsiteX6" fmla="*/ 1009650 w 1009650"/>
                <a:gd name="connsiteY6" fmla="*/ 647700 h 65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9650" h="652495">
                  <a:moveTo>
                    <a:pt x="0" y="0"/>
                  </a:moveTo>
                  <a:cubicBezTo>
                    <a:pt x="127000" y="69850"/>
                    <a:pt x="257191" y="134188"/>
                    <a:pt x="381000" y="209550"/>
                  </a:cubicBezTo>
                  <a:cubicBezTo>
                    <a:pt x="404013" y="223558"/>
                    <a:pt x="425066" y="243150"/>
                    <a:pt x="438150" y="266700"/>
                  </a:cubicBezTo>
                  <a:cubicBezTo>
                    <a:pt x="457654" y="301807"/>
                    <a:pt x="476250" y="381000"/>
                    <a:pt x="476250" y="381000"/>
                  </a:cubicBezTo>
                  <a:cubicBezTo>
                    <a:pt x="482600" y="457200"/>
                    <a:pt x="469582" y="537591"/>
                    <a:pt x="495300" y="609600"/>
                  </a:cubicBezTo>
                  <a:cubicBezTo>
                    <a:pt x="504851" y="636344"/>
                    <a:pt x="543180" y="645602"/>
                    <a:pt x="571500" y="647700"/>
                  </a:cubicBezTo>
                  <a:cubicBezTo>
                    <a:pt x="717151" y="658489"/>
                    <a:pt x="863600" y="647700"/>
                    <a:pt x="1009650" y="647700"/>
                  </a:cubicBezTo>
                </a:path>
              </a:pathLst>
            </a:cu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3B6DDBF5-A244-4A9B-962B-CB772FD8B1AC}"/>
                </a:ext>
              </a:extLst>
            </p:cNvPr>
            <p:cNvSpPr/>
            <p:nvPr/>
          </p:nvSpPr>
          <p:spPr>
            <a:xfrm rot="5400000">
              <a:off x="4478055" y="2919594"/>
              <a:ext cx="443553" cy="317865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0FBBFBBD-B723-435E-BDA7-FD1850EC92CA}"/>
              </a:ext>
            </a:extLst>
          </p:cNvPr>
          <p:cNvSpPr txBox="1"/>
          <p:nvPr/>
        </p:nvSpPr>
        <p:spPr>
          <a:xfrm>
            <a:off x="1146415" y="859249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Flexibility</a:t>
            </a:r>
          </a:p>
        </p:txBody>
      </p:sp>
    </p:spTree>
    <p:extLst>
      <p:ext uri="{BB962C8B-B14F-4D97-AF65-F5344CB8AC3E}">
        <p14:creationId xmlns:p14="http://schemas.microsoft.com/office/powerpoint/2010/main" val="2548164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4CD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Oval 104">
            <a:extLst>
              <a:ext uri="{FF2B5EF4-FFF2-40B4-BE49-F238E27FC236}">
                <a16:creationId xmlns:a16="http://schemas.microsoft.com/office/drawing/2014/main" id="{81F034F0-0E85-4322-BB69-2144C16C9F2C}"/>
              </a:ext>
            </a:extLst>
          </p:cNvPr>
          <p:cNvSpPr/>
          <p:nvPr/>
        </p:nvSpPr>
        <p:spPr>
          <a:xfrm>
            <a:off x="10128540" y="3256056"/>
            <a:ext cx="1470632" cy="1470632"/>
          </a:xfrm>
          <a:prstGeom prst="ellipse">
            <a:avLst/>
          </a:prstGeom>
          <a:solidFill>
            <a:srgbClr val="2A9D8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B09BE23-A238-438A-AEAE-D940994FC77C}"/>
              </a:ext>
            </a:extLst>
          </p:cNvPr>
          <p:cNvSpPr/>
          <p:nvPr/>
        </p:nvSpPr>
        <p:spPr>
          <a:xfrm>
            <a:off x="10122239" y="1619023"/>
            <a:ext cx="1470632" cy="1470632"/>
          </a:xfrm>
          <a:prstGeom prst="ellipse">
            <a:avLst/>
          </a:prstGeom>
          <a:solidFill>
            <a:srgbClr val="E9C46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9691E3A-4D2C-46E3-9F83-47F110F38249}"/>
              </a:ext>
            </a:extLst>
          </p:cNvPr>
          <p:cNvSpPr/>
          <p:nvPr/>
        </p:nvSpPr>
        <p:spPr>
          <a:xfrm>
            <a:off x="574160" y="3281648"/>
            <a:ext cx="1470632" cy="1470632"/>
          </a:xfrm>
          <a:prstGeom prst="ellipse">
            <a:avLst/>
          </a:prstGeom>
          <a:solidFill>
            <a:srgbClr val="F4A26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08FA80-2FA1-4A8F-94FC-4E4634BB365B}"/>
              </a:ext>
            </a:extLst>
          </p:cNvPr>
          <p:cNvSpPr/>
          <p:nvPr/>
        </p:nvSpPr>
        <p:spPr>
          <a:xfrm>
            <a:off x="577144" y="1619923"/>
            <a:ext cx="1470632" cy="1470632"/>
          </a:xfrm>
          <a:prstGeom prst="ellipse">
            <a:avLst/>
          </a:prstGeom>
          <a:solidFill>
            <a:srgbClr val="E76F5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D0B878F-71BE-4B4C-9929-99400D4D6D0E}"/>
              </a:ext>
            </a:extLst>
          </p:cNvPr>
          <p:cNvSpPr txBox="1"/>
          <p:nvPr/>
        </p:nvSpPr>
        <p:spPr>
          <a:xfrm>
            <a:off x="2078097" y="1799980"/>
            <a:ext cx="38438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entury Gothic" panose="020B0502020202020204" pitchFamily="34" charset="0"/>
              </a:rPr>
              <a:t>Aplikasi</a:t>
            </a:r>
            <a:r>
              <a:rPr lang="en-US" sz="1400" dirty="0">
                <a:latin typeface="Century Gothic" panose="020B0502020202020204" pitchFamily="34" charset="0"/>
              </a:rPr>
              <a:t> Maxim Driver </a:t>
            </a:r>
            <a:r>
              <a:rPr lang="en-US" sz="1400" dirty="0" err="1">
                <a:latin typeface="Century Gothic" panose="020B0502020202020204" pitchFamily="34" charset="0"/>
              </a:rPr>
              <a:t>dirancang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untuk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digunakan</a:t>
            </a:r>
            <a:r>
              <a:rPr lang="en-US" sz="1400" dirty="0">
                <a:latin typeface="Century Gothic" panose="020B0502020202020204" pitchFamily="34" charset="0"/>
              </a:rPr>
              <a:t> oleh </a:t>
            </a:r>
            <a:r>
              <a:rPr lang="en-US" sz="1400" dirty="0" err="1">
                <a:latin typeface="Century Gothic" panose="020B0502020202020204" pitchFamily="34" charset="0"/>
              </a:rPr>
              <a:t>pengguna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dengan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berbagai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tingkat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keahlian</a:t>
            </a:r>
            <a:r>
              <a:rPr lang="en-US" sz="1400" dirty="0">
                <a:latin typeface="Century Gothic" panose="020B0502020202020204" pitchFamily="34" charset="0"/>
              </a:rPr>
              <a:t>. </a:t>
            </a:r>
            <a:r>
              <a:rPr lang="en-US" sz="1400" dirty="0" err="1">
                <a:latin typeface="Century Gothic" panose="020B0502020202020204" pitchFamily="34" charset="0"/>
              </a:rPr>
              <a:t>Antarmuka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intuitif</a:t>
            </a:r>
            <a:r>
              <a:rPr lang="en-US" sz="1400" dirty="0">
                <a:latin typeface="Century Gothic" panose="020B0502020202020204" pitchFamily="34" charset="0"/>
              </a:rPr>
              <a:t> dan </a:t>
            </a:r>
            <a:r>
              <a:rPr lang="en-US" sz="1400" dirty="0" err="1">
                <a:latin typeface="Century Gothic" panose="020B0502020202020204" pitchFamily="34" charset="0"/>
              </a:rPr>
              <a:t>fitur</a:t>
            </a:r>
            <a:r>
              <a:rPr lang="en-US" sz="1400" dirty="0">
                <a:latin typeface="Century Gothic" panose="020B0502020202020204" pitchFamily="34" charset="0"/>
              </a:rPr>
              <a:t> yang </a:t>
            </a:r>
            <a:r>
              <a:rPr lang="en-US" sz="1400" dirty="0" err="1">
                <a:latin typeface="Century Gothic" panose="020B0502020202020204" pitchFamily="34" charset="0"/>
              </a:rPr>
              <a:t>mudah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dimengerti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membantu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pengguna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baru</a:t>
            </a:r>
            <a:r>
              <a:rPr lang="en-US" sz="14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FF13AB6-7A4A-44BF-87A1-9E8D7242FE17}"/>
              </a:ext>
            </a:extLst>
          </p:cNvPr>
          <p:cNvSpPr txBox="1"/>
          <p:nvPr/>
        </p:nvSpPr>
        <p:spPr>
          <a:xfrm>
            <a:off x="2112036" y="3539910"/>
            <a:ext cx="38438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entury Gothic" panose="020B0502020202020204" pitchFamily="34" charset="0"/>
              </a:rPr>
              <a:t>Aplikasi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ini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memenuhi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kebutuhan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pengguna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dalam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memesan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layanan</a:t>
            </a:r>
            <a:r>
              <a:rPr lang="en-US" sz="1400" dirty="0">
                <a:latin typeface="Century Gothic" panose="020B0502020202020204" pitchFamily="34" charset="0"/>
              </a:rPr>
              <a:t> ojek dan </a:t>
            </a:r>
            <a:r>
              <a:rPr lang="en-US" sz="1400" dirty="0" err="1">
                <a:latin typeface="Century Gothic" panose="020B0502020202020204" pitchFamily="34" charset="0"/>
              </a:rPr>
              <a:t>pengiriman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barang</a:t>
            </a:r>
            <a:r>
              <a:rPr lang="en-US" sz="1400" dirty="0">
                <a:latin typeface="Century Gothic" panose="020B0502020202020204" pitchFamily="34" charset="0"/>
              </a:rPr>
              <a:t> dan </a:t>
            </a:r>
            <a:r>
              <a:rPr lang="en-US" sz="1400" dirty="0" err="1">
                <a:latin typeface="Century Gothic" panose="020B0502020202020204" pitchFamily="34" charset="0"/>
              </a:rPr>
              <a:t>tersedia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untuk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pengguna</a:t>
            </a:r>
            <a:r>
              <a:rPr lang="en-US" sz="1400" dirty="0">
                <a:latin typeface="Century Gothic" panose="020B0502020202020204" pitchFamily="34" charset="0"/>
              </a:rPr>
              <a:t> iOS dan Android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F66A091-9E06-494B-9FB9-BB64BA42BE99}"/>
              </a:ext>
            </a:extLst>
          </p:cNvPr>
          <p:cNvSpPr txBox="1"/>
          <p:nvPr/>
        </p:nvSpPr>
        <p:spPr>
          <a:xfrm>
            <a:off x="6248090" y="1712262"/>
            <a:ext cx="38132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entury Gothic" panose="020B0502020202020204" pitchFamily="34" charset="0"/>
              </a:rPr>
              <a:t>Aplikasi</a:t>
            </a:r>
            <a:r>
              <a:rPr lang="en-US" sz="1400" dirty="0">
                <a:latin typeface="Century Gothic" panose="020B0502020202020204" pitchFamily="34" charset="0"/>
              </a:rPr>
              <a:t> Maxim Driver </a:t>
            </a:r>
            <a:r>
              <a:rPr lang="en-US" sz="1400" dirty="0" err="1">
                <a:latin typeface="Century Gothic" panose="020B0502020202020204" pitchFamily="34" charset="0"/>
              </a:rPr>
              <a:t>menyediakan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fitur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pemilihan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jenis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pengantaran</a:t>
            </a:r>
            <a:r>
              <a:rPr lang="en-US" sz="1400" dirty="0">
                <a:latin typeface="Century Gothic" panose="020B0502020202020204" pitchFamily="34" charset="0"/>
              </a:rPr>
              <a:t>, </a:t>
            </a:r>
            <a:r>
              <a:rPr lang="en-US" sz="1400" dirty="0" err="1">
                <a:latin typeface="Century Gothic" panose="020B0502020202020204" pitchFamily="34" charset="0"/>
              </a:rPr>
              <a:t>lokasi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penjemputan</a:t>
            </a:r>
            <a:r>
              <a:rPr lang="en-US" sz="1400" dirty="0">
                <a:latin typeface="Century Gothic" panose="020B0502020202020204" pitchFamily="34" charset="0"/>
              </a:rPr>
              <a:t> dan </a:t>
            </a:r>
            <a:r>
              <a:rPr lang="en-US" sz="1400" dirty="0" err="1">
                <a:latin typeface="Century Gothic" panose="020B0502020202020204" pitchFamily="34" charset="0"/>
              </a:rPr>
              <a:t>pengantaran</a:t>
            </a:r>
            <a:r>
              <a:rPr lang="en-US" sz="1400" dirty="0">
                <a:latin typeface="Century Gothic" panose="020B0502020202020204" pitchFamily="34" charset="0"/>
              </a:rPr>
              <a:t> pada </a:t>
            </a:r>
            <a:r>
              <a:rPr lang="en-US" sz="1400" dirty="0" err="1">
                <a:latin typeface="Century Gothic" panose="020B0502020202020204" pitchFamily="34" charset="0"/>
              </a:rPr>
              <a:t>peta</a:t>
            </a:r>
            <a:r>
              <a:rPr lang="en-US" sz="1400" dirty="0">
                <a:latin typeface="Century Gothic" panose="020B0502020202020204" pitchFamily="34" charset="0"/>
              </a:rPr>
              <a:t>, </a:t>
            </a:r>
            <a:r>
              <a:rPr lang="en-US" sz="1400" dirty="0" err="1">
                <a:latin typeface="Century Gothic" panose="020B0502020202020204" pitchFamily="34" charset="0"/>
              </a:rPr>
              <a:t>serta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jadwal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pemesanan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untuk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membantu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pengemudi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menyelesaikan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tugas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mereka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dengan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efisien</a:t>
            </a:r>
            <a:r>
              <a:rPr lang="en-US" sz="14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28FE5DE-BAA9-4AA3-A485-C31232A0FAE2}"/>
              </a:ext>
            </a:extLst>
          </p:cNvPr>
          <p:cNvSpPr txBox="1"/>
          <p:nvPr/>
        </p:nvSpPr>
        <p:spPr>
          <a:xfrm>
            <a:off x="6217467" y="3372016"/>
            <a:ext cx="38438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entury Gothic" panose="020B0502020202020204" pitchFamily="34" charset="0"/>
              </a:rPr>
              <a:t>Aplikasi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ini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menawarkan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kemudahan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dalam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pemesanan</a:t>
            </a:r>
            <a:r>
              <a:rPr lang="en-US" sz="1400" dirty="0">
                <a:latin typeface="Century Gothic" panose="020B0502020202020204" pitchFamily="34" charset="0"/>
              </a:rPr>
              <a:t>, </a:t>
            </a:r>
            <a:r>
              <a:rPr lang="en-US" sz="1400" dirty="0" err="1">
                <a:latin typeface="Century Gothic" panose="020B0502020202020204" pitchFamily="34" charset="0"/>
              </a:rPr>
              <a:t>pengaturan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rute</a:t>
            </a:r>
            <a:r>
              <a:rPr lang="en-US" sz="1400" dirty="0">
                <a:latin typeface="Century Gothic" panose="020B0502020202020204" pitchFamily="34" charset="0"/>
              </a:rPr>
              <a:t>, </a:t>
            </a:r>
            <a:r>
              <a:rPr lang="en-US" sz="1400" dirty="0" err="1">
                <a:latin typeface="Century Gothic" panose="020B0502020202020204" pitchFamily="34" charset="0"/>
              </a:rPr>
              <a:t>pembayaran</a:t>
            </a:r>
            <a:r>
              <a:rPr lang="en-US" sz="1400" dirty="0">
                <a:latin typeface="Century Gothic" panose="020B0502020202020204" pitchFamily="34" charset="0"/>
              </a:rPr>
              <a:t>, </a:t>
            </a:r>
            <a:r>
              <a:rPr lang="en-US" sz="1400" dirty="0" err="1">
                <a:latin typeface="Century Gothic" panose="020B0502020202020204" pitchFamily="34" charset="0"/>
              </a:rPr>
              <a:t>pemantauan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kendaraan</a:t>
            </a:r>
            <a:r>
              <a:rPr lang="en-US" sz="1400" dirty="0">
                <a:latin typeface="Century Gothic" panose="020B0502020202020204" pitchFamily="34" charset="0"/>
              </a:rPr>
              <a:t>, </a:t>
            </a:r>
            <a:r>
              <a:rPr lang="en-US" sz="1400" dirty="0" err="1">
                <a:latin typeface="Century Gothic" panose="020B0502020202020204" pitchFamily="34" charset="0"/>
              </a:rPr>
              <a:t>informasi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pengemudi</a:t>
            </a:r>
            <a:r>
              <a:rPr lang="en-US" sz="1400" dirty="0">
                <a:latin typeface="Century Gothic" panose="020B0502020202020204" pitchFamily="34" charset="0"/>
              </a:rPr>
              <a:t>, </a:t>
            </a:r>
            <a:r>
              <a:rPr lang="en-US" sz="1400" dirty="0" err="1">
                <a:latin typeface="Century Gothic" panose="020B0502020202020204" pitchFamily="34" charset="0"/>
              </a:rPr>
              <a:t>keselamatan</a:t>
            </a:r>
            <a:r>
              <a:rPr lang="en-US" sz="1400" dirty="0">
                <a:latin typeface="Century Gothic" panose="020B0502020202020204" pitchFamily="34" charset="0"/>
              </a:rPr>
              <a:t>, dan </a:t>
            </a:r>
            <a:r>
              <a:rPr lang="en-US" sz="1400" dirty="0" err="1">
                <a:latin typeface="Century Gothic" panose="020B0502020202020204" pitchFamily="34" charset="0"/>
              </a:rPr>
              <a:t>konfirmasi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pesanan</a:t>
            </a:r>
            <a:r>
              <a:rPr lang="en-US" sz="1400" dirty="0">
                <a:latin typeface="Century Gothic" panose="020B0502020202020204" pitchFamily="34" charset="0"/>
              </a:rPr>
              <a:t>, </a:t>
            </a:r>
            <a:r>
              <a:rPr lang="en-US" sz="1400" dirty="0" err="1">
                <a:latin typeface="Century Gothic" panose="020B0502020202020204" pitchFamily="34" charset="0"/>
              </a:rPr>
              <a:t>memastikan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kepuasan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pengguna</a:t>
            </a:r>
            <a:r>
              <a:rPr lang="en-US" sz="14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F703E17-1861-47DB-8107-A75FB81E8105}"/>
              </a:ext>
            </a:extLst>
          </p:cNvPr>
          <p:cNvSpPr txBox="1"/>
          <p:nvPr/>
        </p:nvSpPr>
        <p:spPr>
          <a:xfrm>
            <a:off x="411244" y="190501"/>
            <a:ext cx="115124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haroni" panose="02010803020104030203" pitchFamily="2" charset="-79"/>
              </a:rPr>
              <a:t>MAXIM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193328D-A72A-4BA3-89BB-67986BDD87AF}"/>
              </a:ext>
            </a:extLst>
          </p:cNvPr>
          <p:cNvSpPr/>
          <p:nvPr/>
        </p:nvSpPr>
        <p:spPr>
          <a:xfrm>
            <a:off x="-10746811" y="5590073"/>
            <a:ext cx="28965833" cy="1324851"/>
          </a:xfrm>
          <a:custGeom>
            <a:avLst/>
            <a:gdLst>
              <a:gd name="connsiteX0" fmla="*/ 4247537 w 28965833"/>
              <a:gd name="connsiteY0" fmla="*/ 0 h 1324851"/>
              <a:gd name="connsiteX1" fmla="*/ 14831323 w 28965833"/>
              <a:gd name="connsiteY1" fmla="*/ 0 h 1324851"/>
              <a:gd name="connsiteX2" fmla="*/ 14839839 w 28965833"/>
              <a:gd name="connsiteY2" fmla="*/ 76623 h 1324851"/>
              <a:gd name="connsiteX3" fmla="*/ 15469270 w 28965833"/>
              <a:gd name="connsiteY3" fmla="*/ 541911 h 1324851"/>
              <a:gd name="connsiteX4" fmla="*/ 16098702 w 28965833"/>
              <a:gd name="connsiteY4" fmla="*/ 76623 h 1324851"/>
              <a:gd name="connsiteX5" fmla="*/ 16107218 w 28965833"/>
              <a:gd name="connsiteY5" fmla="*/ 0 h 1324851"/>
              <a:gd name="connsiteX6" fmla="*/ 28965833 w 28965833"/>
              <a:gd name="connsiteY6" fmla="*/ 0 h 1324851"/>
              <a:gd name="connsiteX7" fmla="*/ 28965833 w 28965833"/>
              <a:gd name="connsiteY7" fmla="*/ 1323438 h 1324851"/>
              <a:gd name="connsiteX8" fmla="*/ 4247537 w 28965833"/>
              <a:gd name="connsiteY8" fmla="*/ 1323438 h 1324851"/>
              <a:gd name="connsiteX9" fmla="*/ 4247537 w 28965833"/>
              <a:gd name="connsiteY9" fmla="*/ 1324851 h 1324851"/>
              <a:gd name="connsiteX10" fmla="*/ 0 w 28965833"/>
              <a:gd name="connsiteY10" fmla="*/ 1324851 h 1324851"/>
              <a:gd name="connsiteX11" fmla="*/ 0 w 28965833"/>
              <a:gd name="connsiteY11" fmla="*/ 62742 h 1324851"/>
              <a:gd name="connsiteX12" fmla="*/ 2251 w 28965833"/>
              <a:gd name="connsiteY12" fmla="*/ 1413 h 1324851"/>
              <a:gd name="connsiteX13" fmla="*/ 4247537 w 28965833"/>
              <a:gd name="connsiteY13" fmla="*/ 1413 h 132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965833" h="1324851">
                <a:moveTo>
                  <a:pt x="4247537" y="0"/>
                </a:moveTo>
                <a:lnTo>
                  <a:pt x="14831323" y="0"/>
                </a:lnTo>
                <a:lnTo>
                  <a:pt x="14839839" y="76623"/>
                </a:lnTo>
                <a:cubicBezTo>
                  <a:pt x="14899749" y="342163"/>
                  <a:pt x="15158791" y="541911"/>
                  <a:pt x="15469270" y="541911"/>
                </a:cubicBezTo>
                <a:cubicBezTo>
                  <a:pt x="15779750" y="541911"/>
                  <a:pt x="16038792" y="342163"/>
                  <a:pt x="16098702" y="76623"/>
                </a:cubicBezTo>
                <a:lnTo>
                  <a:pt x="16107218" y="0"/>
                </a:lnTo>
                <a:lnTo>
                  <a:pt x="28965833" y="0"/>
                </a:lnTo>
                <a:lnTo>
                  <a:pt x="28965833" y="1323438"/>
                </a:lnTo>
                <a:lnTo>
                  <a:pt x="4247537" y="1323438"/>
                </a:lnTo>
                <a:lnTo>
                  <a:pt x="4247537" y="1324851"/>
                </a:lnTo>
                <a:lnTo>
                  <a:pt x="0" y="1324851"/>
                </a:lnTo>
                <a:lnTo>
                  <a:pt x="0" y="62742"/>
                </a:lnTo>
                <a:lnTo>
                  <a:pt x="2251" y="1413"/>
                </a:lnTo>
                <a:lnTo>
                  <a:pt x="4247537" y="141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F717FD6-2D65-4201-96C5-91781586F83D}"/>
              </a:ext>
            </a:extLst>
          </p:cNvPr>
          <p:cNvSpPr/>
          <p:nvPr/>
        </p:nvSpPr>
        <p:spPr>
          <a:xfrm>
            <a:off x="1630041" y="593198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0F58965-0523-4D8E-94B1-A9AE6F27951D}"/>
              </a:ext>
            </a:extLst>
          </p:cNvPr>
          <p:cNvSpPr/>
          <p:nvPr/>
        </p:nvSpPr>
        <p:spPr>
          <a:xfrm>
            <a:off x="2995301" y="593701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581E0CC-3F0F-4D94-B7A5-F0CBBEB385B9}"/>
              </a:ext>
            </a:extLst>
          </p:cNvPr>
          <p:cNvSpPr/>
          <p:nvPr/>
        </p:nvSpPr>
        <p:spPr>
          <a:xfrm>
            <a:off x="4362459" y="524205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BC1D1C2-95E3-4B89-9E2B-87B39D5E006E}"/>
              </a:ext>
            </a:extLst>
          </p:cNvPr>
          <p:cNvSpPr/>
          <p:nvPr/>
        </p:nvSpPr>
        <p:spPr>
          <a:xfrm>
            <a:off x="5727638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3541B7E-7265-4C9E-95A9-130CBAA7D967}"/>
              </a:ext>
            </a:extLst>
          </p:cNvPr>
          <p:cNvSpPr/>
          <p:nvPr/>
        </p:nvSpPr>
        <p:spPr>
          <a:xfrm>
            <a:off x="7091766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F6276EB-659D-41F8-82DA-98C9D89FE0CD}"/>
              </a:ext>
            </a:extLst>
          </p:cNvPr>
          <p:cNvSpPr/>
          <p:nvPr/>
        </p:nvSpPr>
        <p:spPr>
          <a:xfrm>
            <a:off x="8455894" y="5922243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0CCE05-F568-4CD4-9320-F3300B68B7CB}"/>
              </a:ext>
            </a:extLst>
          </p:cNvPr>
          <p:cNvSpPr/>
          <p:nvPr/>
        </p:nvSpPr>
        <p:spPr>
          <a:xfrm>
            <a:off x="9820022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3C2B8DB-8E67-4D58-8C60-38CAD909E490}"/>
              </a:ext>
            </a:extLst>
          </p:cNvPr>
          <p:cNvSpPr/>
          <p:nvPr/>
        </p:nvSpPr>
        <p:spPr>
          <a:xfrm>
            <a:off x="11182846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hlinkClick r:id="rId2" action="ppaction://hlinksldjump"/>
            <a:extLst>
              <a:ext uri="{FF2B5EF4-FFF2-40B4-BE49-F238E27FC236}">
                <a16:creationId xmlns:a16="http://schemas.microsoft.com/office/drawing/2014/main" id="{043D9920-2FE9-46E7-9B13-F4AFD1A74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26" y="6015462"/>
            <a:ext cx="410283" cy="5346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5" name="Picture 44">
            <a:hlinkClick r:id="rId4" action="ppaction://hlinksldjump"/>
            <a:extLst>
              <a:ext uri="{FF2B5EF4-FFF2-40B4-BE49-F238E27FC236}">
                <a16:creationId xmlns:a16="http://schemas.microsoft.com/office/drawing/2014/main" id="{D180C9E9-8E9A-49A8-9742-FA2587AD6A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243" y="6081189"/>
            <a:ext cx="423633" cy="4080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8" name="Picture 47">
            <a:hlinkClick r:id="rId6" action="ppaction://hlinksldjump"/>
            <a:extLst>
              <a:ext uri="{FF2B5EF4-FFF2-40B4-BE49-F238E27FC236}">
                <a16:creationId xmlns:a16="http://schemas.microsoft.com/office/drawing/2014/main" id="{B576B9C5-D26B-468B-BD28-196BD88F2A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710" y="6048606"/>
            <a:ext cx="490653" cy="4906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73ED08D2-ADD4-4742-B10F-986AAB8F1CA9}"/>
              </a:ext>
            </a:extLst>
          </p:cNvPr>
          <p:cNvSpPr/>
          <p:nvPr/>
        </p:nvSpPr>
        <p:spPr>
          <a:xfrm>
            <a:off x="281457" y="5923202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hlinkClick r:id="rId8" action="ppaction://hlinksldjump"/>
            <a:extLst>
              <a:ext uri="{FF2B5EF4-FFF2-40B4-BE49-F238E27FC236}">
                <a16:creationId xmlns:a16="http://schemas.microsoft.com/office/drawing/2014/main" id="{64F1649A-A519-4388-9C23-C0629646E2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3" y="6010177"/>
            <a:ext cx="500190" cy="49560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0361A8E-0AEF-4C81-B360-6CEC87A4BD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106400" y="2095051"/>
            <a:ext cx="3164528" cy="997800"/>
          </a:xfrm>
          <a:prstGeom prst="rect">
            <a:avLst/>
          </a:prstGeom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B77906F7-CFE0-4AE0-B16A-9E1D71B53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406" y="6067333"/>
            <a:ext cx="535841" cy="47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Sign of Bulb icon 573380 Vector Art at Vecteezy">
            <a:extLst>
              <a:ext uri="{FF2B5EF4-FFF2-40B4-BE49-F238E27FC236}">
                <a16:creationId xmlns:a16="http://schemas.microsoft.com/office/drawing/2014/main" id="{7BC9E9D5-2AE0-411C-80CC-B0D5E99D9C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8" t="8303" r="13152" b="7010"/>
          <a:stretch/>
        </p:blipFill>
        <p:spPr bwMode="auto">
          <a:xfrm>
            <a:off x="9948684" y="6018237"/>
            <a:ext cx="483479" cy="56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5F97839-6A0E-4562-A158-5510986FB817}"/>
              </a:ext>
            </a:extLst>
          </p:cNvPr>
          <p:cNvSpPr txBox="1"/>
          <p:nvPr/>
        </p:nvSpPr>
        <p:spPr>
          <a:xfrm>
            <a:off x="469580" y="1958302"/>
            <a:ext cx="1685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Use </a:t>
            </a:r>
          </a:p>
          <a:p>
            <a:pPr algn="ctr"/>
            <a:r>
              <a:rPr lang="en-US" b="1" dirty="0" err="1">
                <a:latin typeface="Century Gothic" panose="020B0502020202020204" pitchFamily="34" charset="0"/>
              </a:rPr>
              <a:t>Compability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460B7D8-DDB7-481C-B031-903DA44F7531}"/>
              </a:ext>
            </a:extLst>
          </p:cNvPr>
          <p:cNvSpPr txBox="1"/>
          <p:nvPr/>
        </p:nvSpPr>
        <p:spPr>
          <a:xfrm>
            <a:off x="60177" y="3670410"/>
            <a:ext cx="24985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Product </a:t>
            </a:r>
          </a:p>
          <a:p>
            <a:pPr algn="ctr"/>
            <a:r>
              <a:rPr lang="en-US" b="1" dirty="0" err="1">
                <a:latin typeface="Century Gothic" panose="020B0502020202020204" pitchFamily="34" charset="0"/>
              </a:rPr>
              <a:t>Compability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3D229B-7C78-4FED-856E-84D5D72DFB06}"/>
              </a:ext>
            </a:extLst>
          </p:cNvPr>
          <p:cNvSpPr txBox="1"/>
          <p:nvPr/>
        </p:nvSpPr>
        <p:spPr>
          <a:xfrm>
            <a:off x="9616125" y="1953359"/>
            <a:ext cx="2482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Task</a:t>
            </a:r>
          </a:p>
          <a:p>
            <a:pPr algn="ctr"/>
            <a:r>
              <a:rPr lang="en-US" b="1" dirty="0" err="1">
                <a:latin typeface="Century Gothic" panose="020B0502020202020204" pitchFamily="34" charset="0"/>
              </a:rPr>
              <a:t>Compability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C281C66-CF9A-46FF-8444-92566D34A078}"/>
              </a:ext>
            </a:extLst>
          </p:cNvPr>
          <p:cNvSpPr txBox="1"/>
          <p:nvPr/>
        </p:nvSpPr>
        <p:spPr>
          <a:xfrm>
            <a:off x="9578379" y="3609771"/>
            <a:ext cx="2613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latin typeface="Century Gothic" panose="020B0502020202020204" pitchFamily="34" charset="0"/>
              </a:rPr>
              <a:t>WorkFlow</a:t>
            </a:r>
            <a:endParaRPr lang="en-US" b="1" dirty="0">
              <a:latin typeface="Century Gothic" panose="020B0502020202020204" pitchFamily="34" charset="0"/>
            </a:endParaRPr>
          </a:p>
          <a:p>
            <a:pPr algn="ctr"/>
            <a:r>
              <a:rPr lang="en-US" b="1" dirty="0" err="1">
                <a:latin typeface="Century Gothic" panose="020B0502020202020204" pitchFamily="34" charset="0"/>
              </a:rPr>
              <a:t>Compability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56" name="Picture 2" descr="maxim - ojek, transportasi - Aplikasi di Google Play">
            <a:extLst>
              <a:ext uri="{FF2B5EF4-FFF2-40B4-BE49-F238E27FC236}">
                <a16:creationId xmlns:a16="http://schemas.microsoft.com/office/drawing/2014/main" id="{68EE88C3-0593-4BD9-8C3D-1F649AE4E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261" y="536147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E095E797-35B5-4D96-9B1B-5EBF247D1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4799" y="6069926"/>
            <a:ext cx="452142" cy="4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011E70F2-9C07-4934-935B-1B21CB991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9632" y="6076312"/>
            <a:ext cx="452142" cy="4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693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97" grpId="0"/>
      <p:bldP spid="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4CD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Oval 104">
            <a:extLst>
              <a:ext uri="{FF2B5EF4-FFF2-40B4-BE49-F238E27FC236}">
                <a16:creationId xmlns:a16="http://schemas.microsoft.com/office/drawing/2014/main" id="{81F034F0-0E85-4322-BB69-2144C16C9F2C}"/>
              </a:ext>
            </a:extLst>
          </p:cNvPr>
          <p:cNvSpPr/>
          <p:nvPr/>
        </p:nvSpPr>
        <p:spPr>
          <a:xfrm>
            <a:off x="13773979" y="1371332"/>
            <a:ext cx="1470632" cy="1470632"/>
          </a:xfrm>
          <a:prstGeom prst="ellipse">
            <a:avLst/>
          </a:prstGeom>
          <a:solidFill>
            <a:srgbClr val="2A9D8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B09BE23-A238-438A-AEAE-D940994FC77C}"/>
              </a:ext>
            </a:extLst>
          </p:cNvPr>
          <p:cNvSpPr/>
          <p:nvPr/>
        </p:nvSpPr>
        <p:spPr>
          <a:xfrm>
            <a:off x="13626546" y="-1121113"/>
            <a:ext cx="1470632" cy="1470632"/>
          </a:xfrm>
          <a:prstGeom prst="ellipse">
            <a:avLst/>
          </a:prstGeom>
          <a:solidFill>
            <a:srgbClr val="E9C46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9691E3A-4D2C-46E3-9F83-47F110F38249}"/>
              </a:ext>
            </a:extLst>
          </p:cNvPr>
          <p:cNvSpPr/>
          <p:nvPr/>
        </p:nvSpPr>
        <p:spPr>
          <a:xfrm>
            <a:off x="13755714" y="3643003"/>
            <a:ext cx="1470632" cy="1470632"/>
          </a:xfrm>
          <a:prstGeom prst="ellipse">
            <a:avLst/>
          </a:prstGeom>
          <a:solidFill>
            <a:srgbClr val="F4A26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193328D-A72A-4BA3-89BB-67986BDD87AF}"/>
              </a:ext>
            </a:extLst>
          </p:cNvPr>
          <p:cNvSpPr/>
          <p:nvPr/>
        </p:nvSpPr>
        <p:spPr>
          <a:xfrm>
            <a:off x="-10746811" y="5590073"/>
            <a:ext cx="28965833" cy="1324851"/>
          </a:xfrm>
          <a:custGeom>
            <a:avLst/>
            <a:gdLst>
              <a:gd name="connsiteX0" fmla="*/ 4247537 w 28965833"/>
              <a:gd name="connsiteY0" fmla="*/ 0 h 1324851"/>
              <a:gd name="connsiteX1" fmla="*/ 14831323 w 28965833"/>
              <a:gd name="connsiteY1" fmla="*/ 0 h 1324851"/>
              <a:gd name="connsiteX2" fmla="*/ 14839839 w 28965833"/>
              <a:gd name="connsiteY2" fmla="*/ 76623 h 1324851"/>
              <a:gd name="connsiteX3" fmla="*/ 15469270 w 28965833"/>
              <a:gd name="connsiteY3" fmla="*/ 541911 h 1324851"/>
              <a:gd name="connsiteX4" fmla="*/ 16098702 w 28965833"/>
              <a:gd name="connsiteY4" fmla="*/ 76623 h 1324851"/>
              <a:gd name="connsiteX5" fmla="*/ 16107218 w 28965833"/>
              <a:gd name="connsiteY5" fmla="*/ 0 h 1324851"/>
              <a:gd name="connsiteX6" fmla="*/ 28965833 w 28965833"/>
              <a:gd name="connsiteY6" fmla="*/ 0 h 1324851"/>
              <a:gd name="connsiteX7" fmla="*/ 28965833 w 28965833"/>
              <a:gd name="connsiteY7" fmla="*/ 1323438 h 1324851"/>
              <a:gd name="connsiteX8" fmla="*/ 4247537 w 28965833"/>
              <a:gd name="connsiteY8" fmla="*/ 1323438 h 1324851"/>
              <a:gd name="connsiteX9" fmla="*/ 4247537 w 28965833"/>
              <a:gd name="connsiteY9" fmla="*/ 1324851 h 1324851"/>
              <a:gd name="connsiteX10" fmla="*/ 0 w 28965833"/>
              <a:gd name="connsiteY10" fmla="*/ 1324851 h 1324851"/>
              <a:gd name="connsiteX11" fmla="*/ 0 w 28965833"/>
              <a:gd name="connsiteY11" fmla="*/ 62742 h 1324851"/>
              <a:gd name="connsiteX12" fmla="*/ 2251 w 28965833"/>
              <a:gd name="connsiteY12" fmla="*/ 1413 h 1324851"/>
              <a:gd name="connsiteX13" fmla="*/ 4247537 w 28965833"/>
              <a:gd name="connsiteY13" fmla="*/ 1413 h 132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965833" h="1324851">
                <a:moveTo>
                  <a:pt x="4247537" y="0"/>
                </a:moveTo>
                <a:lnTo>
                  <a:pt x="14831323" y="0"/>
                </a:lnTo>
                <a:lnTo>
                  <a:pt x="14839839" y="76623"/>
                </a:lnTo>
                <a:cubicBezTo>
                  <a:pt x="14899749" y="342163"/>
                  <a:pt x="15158791" y="541911"/>
                  <a:pt x="15469270" y="541911"/>
                </a:cubicBezTo>
                <a:cubicBezTo>
                  <a:pt x="15779750" y="541911"/>
                  <a:pt x="16038792" y="342163"/>
                  <a:pt x="16098702" y="76623"/>
                </a:cubicBezTo>
                <a:lnTo>
                  <a:pt x="16107218" y="0"/>
                </a:lnTo>
                <a:lnTo>
                  <a:pt x="28965833" y="0"/>
                </a:lnTo>
                <a:lnTo>
                  <a:pt x="28965833" y="1323438"/>
                </a:lnTo>
                <a:lnTo>
                  <a:pt x="4247537" y="1323438"/>
                </a:lnTo>
                <a:lnTo>
                  <a:pt x="4247537" y="1324851"/>
                </a:lnTo>
                <a:lnTo>
                  <a:pt x="0" y="1324851"/>
                </a:lnTo>
                <a:lnTo>
                  <a:pt x="0" y="62742"/>
                </a:lnTo>
                <a:lnTo>
                  <a:pt x="2251" y="1413"/>
                </a:lnTo>
                <a:lnTo>
                  <a:pt x="4247537" y="141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F717FD6-2D65-4201-96C5-91781586F83D}"/>
              </a:ext>
            </a:extLst>
          </p:cNvPr>
          <p:cNvSpPr/>
          <p:nvPr/>
        </p:nvSpPr>
        <p:spPr>
          <a:xfrm>
            <a:off x="1630041" y="593198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0F58965-0523-4D8E-94B1-A9AE6F27951D}"/>
              </a:ext>
            </a:extLst>
          </p:cNvPr>
          <p:cNvSpPr/>
          <p:nvPr/>
        </p:nvSpPr>
        <p:spPr>
          <a:xfrm>
            <a:off x="2995301" y="593701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581E0CC-3F0F-4D94-B7A5-F0CBBEB385B9}"/>
              </a:ext>
            </a:extLst>
          </p:cNvPr>
          <p:cNvSpPr/>
          <p:nvPr/>
        </p:nvSpPr>
        <p:spPr>
          <a:xfrm>
            <a:off x="4362459" y="524205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BC1D1C2-95E3-4B89-9E2B-87B39D5E006E}"/>
              </a:ext>
            </a:extLst>
          </p:cNvPr>
          <p:cNvSpPr/>
          <p:nvPr/>
        </p:nvSpPr>
        <p:spPr>
          <a:xfrm>
            <a:off x="5727638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3541B7E-7265-4C9E-95A9-130CBAA7D967}"/>
              </a:ext>
            </a:extLst>
          </p:cNvPr>
          <p:cNvSpPr/>
          <p:nvPr/>
        </p:nvSpPr>
        <p:spPr>
          <a:xfrm>
            <a:off x="7091766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F6276EB-659D-41F8-82DA-98C9D89FE0CD}"/>
              </a:ext>
            </a:extLst>
          </p:cNvPr>
          <p:cNvSpPr/>
          <p:nvPr/>
        </p:nvSpPr>
        <p:spPr>
          <a:xfrm>
            <a:off x="8455894" y="5922243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0CCE05-F568-4CD4-9320-F3300B68B7CB}"/>
              </a:ext>
            </a:extLst>
          </p:cNvPr>
          <p:cNvSpPr/>
          <p:nvPr/>
        </p:nvSpPr>
        <p:spPr>
          <a:xfrm>
            <a:off x="9820022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3C2B8DB-8E67-4D58-8C60-38CAD909E490}"/>
              </a:ext>
            </a:extLst>
          </p:cNvPr>
          <p:cNvSpPr/>
          <p:nvPr/>
        </p:nvSpPr>
        <p:spPr>
          <a:xfrm>
            <a:off x="11182846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hlinkClick r:id="rId2" action="ppaction://hlinksldjump"/>
            <a:extLst>
              <a:ext uri="{FF2B5EF4-FFF2-40B4-BE49-F238E27FC236}">
                <a16:creationId xmlns:a16="http://schemas.microsoft.com/office/drawing/2014/main" id="{043D9920-2FE9-46E7-9B13-F4AFD1A74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26" y="6015462"/>
            <a:ext cx="410283" cy="5346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5" name="Picture 44">
            <a:hlinkClick r:id="rId4" action="ppaction://hlinksldjump"/>
            <a:extLst>
              <a:ext uri="{FF2B5EF4-FFF2-40B4-BE49-F238E27FC236}">
                <a16:creationId xmlns:a16="http://schemas.microsoft.com/office/drawing/2014/main" id="{D180C9E9-8E9A-49A8-9742-FA2587AD6A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243" y="6081189"/>
            <a:ext cx="423633" cy="4080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8" name="Picture 47">
            <a:hlinkClick r:id="rId6" action="ppaction://hlinksldjump"/>
            <a:extLst>
              <a:ext uri="{FF2B5EF4-FFF2-40B4-BE49-F238E27FC236}">
                <a16:creationId xmlns:a16="http://schemas.microsoft.com/office/drawing/2014/main" id="{B576B9C5-D26B-468B-BD28-196BD88F2A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710" y="6048606"/>
            <a:ext cx="490653" cy="4906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73ED08D2-ADD4-4742-B10F-986AAB8F1CA9}"/>
              </a:ext>
            </a:extLst>
          </p:cNvPr>
          <p:cNvSpPr/>
          <p:nvPr/>
        </p:nvSpPr>
        <p:spPr>
          <a:xfrm>
            <a:off x="281457" y="5923202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hlinkClick r:id="rId8" action="ppaction://hlinksldjump"/>
            <a:extLst>
              <a:ext uri="{FF2B5EF4-FFF2-40B4-BE49-F238E27FC236}">
                <a16:creationId xmlns:a16="http://schemas.microsoft.com/office/drawing/2014/main" id="{64F1649A-A519-4388-9C23-C0629646E2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3" y="6010177"/>
            <a:ext cx="500190" cy="495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20C1B6-3175-4BDD-A711-A5EC705DAE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86205" y="3873494"/>
            <a:ext cx="1009650" cy="1009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B80F16-1BDC-4869-9EA9-12D33507A5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803113" y="-941847"/>
            <a:ext cx="1112101" cy="11121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0354E7-C109-4356-B3AE-343C3232242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925227" y="1415009"/>
            <a:ext cx="1274157" cy="1274157"/>
          </a:xfrm>
          <a:prstGeom prst="rect">
            <a:avLst/>
          </a:prstGeom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B77906F7-CFE0-4AE0-B16A-9E1D71B53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406" y="6067333"/>
            <a:ext cx="535841" cy="47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Sign of Bulb icon 573380 Vector Art at Vecteezy">
            <a:extLst>
              <a:ext uri="{FF2B5EF4-FFF2-40B4-BE49-F238E27FC236}">
                <a16:creationId xmlns:a16="http://schemas.microsoft.com/office/drawing/2014/main" id="{14055481-16F9-4638-ADC8-D5BE72704A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8" t="8303" r="13152" b="7010"/>
          <a:stretch/>
        </p:blipFill>
        <p:spPr bwMode="auto">
          <a:xfrm>
            <a:off x="9948684" y="6018237"/>
            <a:ext cx="483479" cy="56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DE8067E-EB16-4703-8843-5BD650633746}"/>
              </a:ext>
            </a:extLst>
          </p:cNvPr>
          <p:cNvSpPr/>
          <p:nvPr/>
        </p:nvSpPr>
        <p:spPr>
          <a:xfrm>
            <a:off x="21156" y="1036026"/>
            <a:ext cx="2355523" cy="32075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E02208C0-4598-4D82-BF23-DD83F108BBE2}"/>
              </a:ext>
            </a:extLst>
          </p:cNvPr>
          <p:cNvSpPr/>
          <p:nvPr/>
        </p:nvSpPr>
        <p:spPr>
          <a:xfrm>
            <a:off x="2472386" y="1036026"/>
            <a:ext cx="2355523" cy="32075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61B4476-9E36-4EA7-8341-B9F983D1E675}"/>
              </a:ext>
            </a:extLst>
          </p:cNvPr>
          <p:cNvSpPr/>
          <p:nvPr/>
        </p:nvSpPr>
        <p:spPr>
          <a:xfrm>
            <a:off x="4923616" y="1040051"/>
            <a:ext cx="2355523" cy="32075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2ED62A2-4A89-417E-A87E-2D548FEC1C86}"/>
              </a:ext>
            </a:extLst>
          </p:cNvPr>
          <p:cNvSpPr/>
          <p:nvPr/>
        </p:nvSpPr>
        <p:spPr>
          <a:xfrm>
            <a:off x="7364091" y="1011686"/>
            <a:ext cx="2355523" cy="32075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F24EEC8-DF12-4D73-8E0E-354C5F9B5752}"/>
              </a:ext>
            </a:extLst>
          </p:cNvPr>
          <p:cNvSpPr/>
          <p:nvPr/>
        </p:nvSpPr>
        <p:spPr>
          <a:xfrm>
            <a:off x="9805036" y="968659"/>
            <a:ext cx="2355523" cy="32075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oogle Shape;15565;p79">
            <a:extLst>
              <a:ext uri="{FF2B5EF4-FFF2-40B4-BE49-F238E27FC236}">
                <a16:creationId xmlns:a16="http://schemas.microsoft.com/office/drawing/2014/main" id="{BAF541D0-E0AB-4A68-87A9-9366A2B14764}"/>
              </a:ext>
            </a:extLst>
          </p:cNvPr>
          <p:cNvGrpSpPr/>
          <p:nvPr/>
        </p:nvGrpSpPr>
        <p:grpSpPr>
          <a:xfrm>
            <a:off x="933483" y="1321397"/>
            <a:ext cx="874796" cy="713232"/>
            <a:chOff x="1342386" y="2916322"/>
            <a:chExt cx="373538" cy="331515"/>
          </a:xfrm>
        </p:grpSpPr>
        <p:sp>
          <p:nvSpPr>
            <p:cNvPr id="54" name="Google Shape;15566;p79">
              <a:extLst>
                <a:ext uri="{FF2B5EF4-FFF2-40B4-BE49-F238E27FC236}">
                  <a16:creationId xmlns:a16="http://schemas.microsoft.com/office/drawing/2014/main" id="{2347DE65-0402-4AE2-A1EC-A99BAE042864}"/>
                </a:ext>
              </a:extLst>
            </p:cNvPr>
            <p:cNvSpPr/>
            <p:nvPr/>
          </p:nvSpPr>
          <p:spPr>
            <a:xfrm>
              <a:off x="1499047" y="2916322"/>
              <a:ext cx="216877" cy="180910"/>
            </a:xfrm>
            <a:custGeom>
              <a:avLst/>
              <a:gdLst/>
              <a:ahLst/>
              <a:cxnLst/>
              <a:rect l="l" t="t" r="r" b="b"/>
              <a:pathLst>
                <a:path w="8273" h="6901" extrusionOk="0">
                  <a:moveTo>
                    <a:pt x="463" y="1"/>
                  </a:moveTo>
                  <a:cubicBezTo>
                    <a:pt x="203" y="1"/>
                    <a:pt x="1" y="203"/>
                    <a:pt x="1" y="463"/>
                  </a:cubicBezTo>
                  <a:lnTo>
                    <a:pt x="1" y="6439"/>
                  </a:lnTo>
                  <a:cubicBezTo>
                    <a:pt x="1" y="6699"/>
                    <a:pt x="203" y="6901"/>
                    <a:pt x="463" y="6901"/>
                  </a:cubicBezTo>
                  <a:lnTo>
                    <a:pt x="7811" y="6901"/>
                  </a:lnTo>
                  <a:cubicBezTo>
                    <a:pt x="8070" y="6901"/>
                    <a:pt x="8272" y="6699"/>
                    <a:pt x="8272" y="6439"/>
                  </a:cubicBezTo>
                  <a:lnTo>
                    <a:pt x="8272" y="463"/>
                  </a:lnTo>
                  <a:cubicBezTo>
                    <a:pt x="8272" y="203"/>
                    <a:pt x="8070" y="1"/>
                    <a:pt x="7811" y="1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567;p79">
              <a:extLst>
                <a:ext uri="{FF2B5EF4-FFF2-40B4-BE49-F238E27FC236}">
                  <a16:creationId xmlns:a16="http://schemas.microsoft.com/office/drawing/2014/main" id="{AD74568A-B45E-4B4F-9813-BA801260F815}"/>
                </a:ext>
              </a:extLst>
            </p:cNvPr>
            <p:cNvSpPr/>
            <p:nvPr/>
          </p:nvSpPr>
          <p:spPr>
            <a:xfrm>
              <a:off x="1342386" y="3060137"/>
              <a:ext cx="217244" cy="187699"/>
            </a:xfrm>
            <a:custGeom>
              <a:avLst/>
              <a:gdLst/>
              <a:ahLst/>
              <a:cxnLst/>
              <a:rect l="l" t="t" r="r" b="b"/>
              <a:pathLst>
                <a:path w="8287" h="7160" extrusionOk="0">
                  <a:moveTo>
                    <a:pt x="8104" y="0"/>
                  </a:moveTo>
                  <a:cubicBezTo>
                    <a:pt x="8063" y="0"/>
                    <a:pt x="8020" y="14"/>
                    <a:pt x="7983" y="43"/>
                  </a:cubicBezTo>
                  <a:lnTo>
                    <a:pt x="3812" y="4042"/>
                  </a:lnTo>
                  <a:cubicBezTo>
                    <a:pt x="3725" y="4129"/>
                    <a:pt x="3610" y="4172"/>
                    <a:pt x="3494" y="4172"/>
                  </a:cubicBezTo>
                  <a:lnTo>
                    <a:pt x="3436" y="4172"/>
                  </a:lnTo>
                  <a:cubicBezTo>
                    <a:pt x="3191" y="4172"/>
                    <a:pt x="2989" y="3970"/>
                    <a:pt x="2989" y="3710"/>
                  </a:cubicBezTo>
                  <a:lnTo>
                    <a:pt x="2989" y="3479"/>
                  </a:lnTo>
                  <a:lnTo>
                    <a:pt x="1603" y="3479"/>
                  </a:lnTo>
                  <a:lnTo>
                    <a:pt x="1603" y="3710"/>
                  </a:lnTo>
                  <a:cubicBezTo>
                    <a:pt x="1603" y="3912"/>
                    <a:pt x="1473" y="4100"/>
                    <a:pt x="1271" y="4157"/>
                  </a:cubicBezTo>
                  <a:lnTo>
                    <a:pt x="506" y="4374"/>
                  </a:lnTo>
                  <a:cubicBezTo>
                    <a:pt x="203" y="4461"/>
                    <a:pt x="1" y="4735"/>
                    <a:pt x="1" y="5038"/>
                  </a:cubicBezTo>
                  <a:lnTo>
                    <a:pt x="1" y="6929"/>
                  </a:lnTo>
                  <a:cubicBezTo>
                    <a:pt x="1" y="7059"/>
                    <a:pt x="102" y="7160"/>
                    <a:pt x="232" y="7160"/>
                  </a:cubicBezTo>
                  <a:lnTo>
                    <a:pt x="3451" y="7160"/>
                  </a:lnTo>
                  <a:cubicBezTo>
                    <a:pt x="3581" y="7160"/>
                    <a:pt x="3682" y="7059"/>
                    <a:pt x="3682" y="6929"/>
                  </a:cubicBezTo>
                  <a:lnTo>
                    <a:pt x="3682" y="5933"/>
                  </a:lnTo>
                  <a:cubicBezTo>
                    <a:pt x="3682" y="5688"/>
                    <a:pt x="3768" y="5457"/>
                    <a:pt x="3942" y="5283"/>
                  </a:cubicBezTo>
                  <a:lnTo>
                    <a:pt x="7854" y="1371"/>
                  </a:lnTo>
                  <a:cubicBezTo>
                    <a:pt x="7969" y="1256"/>
                    <a:pt x="8027" y="1083"/>
                    <a:pt x="7983" y="938"/>
                  </a:cubicBezTo>
                  <a:lnTo>
                    <a:pt x="7897" y="606"/>
                  </a:lnTo>
                  <a:lnTo>
                    <a:pt x="8229" y="289"/>
                  </a:lnTo>
                  <a:cubicBezTo>
                    <a:pt x="8287" y="217"/>
                    <a:pt x="8287" y="115"/>
                    <a:pt x="8214" y="43"/>
                  </a:cubicBezTo>
                  <a:cubicBezTo>
                    <a:pt x="8186" y="14"/>
                    <a:pt x="8146" y="0"/>
                    <a:pt x="8104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568;p79">
              <a:extLst>
                <a:ext uri="{FF2B5EF4-FFF2-40B4-BE49-F238E27FC236}">
                  <a16:creationId xmlns:a16="http://schemas.microsoft.com/office/drawing/2014/main" id="{AD8561D5-17E3-4A7E-B2D9-9A7BA84BB172}"/>
                </a:ext>
              </a:extLst>
            </p:cNvPr>
            <p:cNvSpPr/>
            <p:nvPr/>
          </p:nvSpPr>
          <p:spPr>
            <a:xfrm>
              <a:off x="1382128" y="3151706"/>
              <a:ext cx="41262" cy="18193"/>
            </a:xfrm>
            <a:custGeom>
              <a:avLst/>
              <a:gdLst/>
              <a:ahLst/>
              <a:cxnLst/>
              <a:rect l="l" t="t" r="r" b="b"/>
              <a:pathLst>
                <a:path w="1574" h="694" extrusionOk="0">
                  <a:moveTo>
                    <a:pt x="101" y="0"/>
                  </a:moveTo>
                  <a:lnTo>
                    <a:pt x="101" y="231"/>
                  </a:lnTo>
                  <a:cubicBezTo>
                    <a:pt x="101" y="332"/>
                    <a:pt x="58" y="419"/>
                    <a:pt x="0" y="506"/>
                  </a:cubicBezTo>
                  <a:cubicBezTo>
                    <a:pt x="246" y="621"/>
                    <a:pt x="520" y="679"/>
                    <a:pt x="794" y="693"/>
                  </a:cubicBezTo>
                  <a:cubicBezTo>
                    <a:pt x="1054" y="679"/>
                    <a:pt x="1328" y="621"/>
                    <a:pt x="1574" y="506"/>
                  </a:cubicBezTo>
                  <a:cubicBezTo>
                    <a:pt x="1516" y="419"/>
                    <a:pt x="1473" y="332"/>
                    <a:pt x="1473" y="231"/>
                  </a:cubicBezTo>
                  <a:lnTo>
                    <a:pt x="1473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569;p79">
              <a:extLst>
                <a:ext uri="{FF2B5EF4-FFF2-40B4-BE49-F238E27FC236}">
                  <a16:creationId xmlns:a16="http://schemas.microsoft.com/office/drawing/2014/main" id="{374CE0BF-EE3E-412E-B839-F3A59C2871F9}"/>
                </a:ext>
              </a:extLst>
            </p:cNvPr>
            <p:cNvSpPr/>
            <p:nvPr/>
          </p:nvSpPr>
          <p:spPr>
            <a:xfrm>
              <a:off x="1360186" y="3066927"/>
              <a:ext cx="29911" cy="66272"/>
            </a:xfrm>
            <a:custGeom>
              <a:avLst/>
              <a:gdLst/>
              <a:ahLst/>
              <a:cxnLst/>
              <a:rect l="l" t="t" r="r" b="b"/>
              <a:pathLst>
                <a:path w="1141" h="2528" extrusionOk="0">
                  <a:moveTo>
                    <a:pt x="679" y="1"/>
                  </a:moveTo>
                  <a:cubicBezTo>
                    <a:pt x="303" y="1"/>
                    <a:pt x="0" y="318"/>
                    <a:pt x="0" y="694"/>
                  </a:cubicBezTo>
                  <a:lnTo>
                    <a:pt x="0" y="853"/>
                  </a:lnTo>
                  <a:cubicBezTo>
                    <a:pt x="0" y="1055"/>
                    <a:pt x="29" y="1242"/>
                    <a:pt x="101" y="1430"/>
                  </a:cubicBezTo>
                  <a:lnTo>
                    <a:pt x="462" y="2527"/>
                  </a:lnTo>
                  <a:lnTo>
                    <a:pt x="1141" y="2527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570;p79">
              <a:extLst>
                <a:ext uri="{FF2B5EF4-FFF2-40B4-BE49-F238E27FC236}">
                  <a16:creationId xmlns:a16="http://schemas.microsoft.com/office/drawing/2014/main" id="{69448DB0-BC3C-4EB2-BA90-927C324CD716}"/>
                </a:ext>
              </a:extLst>
            </p:cNvPr>
            <p:cNvSpPr/>
            <p:nvPr/>
          </p:nvSpPr>
          <p:spPr>
            <a:xfrm>
              <a:off x="1372297" y="3060871"/>
              <a:ext cx="72301" cy="72694"/>
            </a:xfrm>
            <a:custGeom>
              <a:avLst/>
              <a:gdLst/>
              <a:ahLst/>
              <a:cxnLst/>
              <a:rect l="l" t="t" r="r" b="b"/>
              <a:pathLst>
                <a:path w="2758" h="2773" extrusionOk="0">
                  <a:moveTo>
                    <a:pt x="693" y="1"/>
                  </a:moveTo>
                  <a:cubicBezTo>
                    <a:pt x="303" y="1"/>
                    <a:pt x="0" y="318"/>
                    <a:pt x="0" y="694"/>
                  </a:cubicBezTo>
                  <a:cubicBezTo>
                    <a:pt x="0" y="954"/>
                    <a:pt x="217" y="1156"/>
                    <a:pt x="462" y="1156"/>
                  </a:cubicBezTo>
                  <a:lnTo>
                    <a:pt x="2310" y="2772"/>
                  </a:lnTo>
                  <a:lnTo>
                    <a:pt x="2699" y="1401"/>
                  </a:lnTo>
                  <a:cubicBezTo>
                    <a:pt x="2743" y="1242"/>
                    <a:pt x="2757" y="1069"/>
                    <a:pt x="2757" y="910"/>
                  </a:cubicBezTo>
                  <a:lnTo>
                    <a:pt x="2757" y="463"/>
                  </a:lnTo>
                  <a:cubicBezTo>
                    <a:pt x="2757" y="203"/>
                    <a:pt x="2555" y="1"/>
                    <a:pt x="2310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571;p79">
              <a:extLst>
                <a:ext uri="{FF2B5EF4-FFF2-40B4-BE49-F238E27FC236}">
                  <a16:creationId xmlns:a16="http://schemas.microsoft.com/office/drawing/2014/main" id="{6982DF4B-65B2-4766-883F-2F9D4C6C6BF4}"/>
                </a:ext>
              </a:extLst>
            </p:cNvPr>
            <p:cNvSpPr/>
            <p:nvPr/>
          </p:nvSpPr>
          <p:spPr>
            <a:xfrm>
              <a:off x="1366609" y="3091149"/>
              <a:ext cx="72301" cy="66245"/>
            </a:xfrm>
            <a:custGeom>
              <a:avLst/>
              <a:gdLst/>
              <a:ahLst/>
              <a:cxnLst/>
              <a:rect l="l" t="t" r="r" b="b"/>
              <a:pathLst>
                <a:path w="2758" h="2527" extrusionOk="0">
                  <a:moveTo>
                    <a:pt x="881" y="1"/>
                  </a:moveTo>
                  <a:cubicBezTo>
                    <a:pt x="766" y="1"/>
                    <a:pt x="636" y="44"/>
                    <a:pt x="549" y="145"/>
                  </a:cubicBezTo>
                  <a:lnTo>
                    <a:pt x="130" y="564"/>
                  </a:lnTo>
                  <a:cubicBezTo>
                    <a:pt x="44" y="636"/>
                    <a:pt x="1" y="766"/>
                    <a:pt x="1" y="881"/>
                  </a:cubicBezTo>
                  <a:lnTo>
                    <a:pt x="1" y="1156"/>
                  </a:lnTo>
                  <a:cubicBezTo>
                    <a:pt x="1" y="1906"/>
                    <a:pt x="621" y="2527"/>
                    <a:pt x="1386" y="2527"/>
                  </a:cubicBezTo>
                  <a:cubicBezTo>
                    <a:pt x="2137" y="2527"/>
                    <a:pt x="2758" y="1906"/>
                    <a:pt x="2758" y="1156"/>
                  </a:cubicBezTo>
                  <a:lnTo>
                    <a:pt x="2758" y="852"/>
                  </a:lnTo>
                  <a:cubicBezTo>
                    <a:pt x="2758" y="737"/>
                    <a:pt x="2714" y="621"/>
                    <a:pt x="2628" y="535"/>
                  </a:cubicBezTo>
                  <a:cubicBezTo>
                    <a:pt x="2267" y="188"/>
                    <a:pt x="1617" y="30"/>
                    <a:pt x="881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572;p79">
              <a:extLst>
                <a:ext uri="{FF2B5EF4-FFF2-40B4-BE49-F238E27FC236}">
                  <a16:creationId xmlns:a16="http://schemas.microsoft.com/office/drawing/2014/main" id="{D213E4B4-00E0-4F51-92FE-3BF3932B97BC}"/>
                </a:ext>
              </a:extLst>
            </p:cNvPr>
            <p:cNvSpPr/>
            <p:nvPr/>
          </p:nvSpPr>
          <p:spPr>
            <a:xfrm>
              <a:off x="1366242" y="3091149"/>
              <a:ext cx="72301" cy="64751"/>
            </a:xfrm>
            <a:custGeom>
              <a:avLst/>
              <a:gdLst/>
              <a:ahLst/>
              <a:cxnLst/>
              <a:rect l="l" t="t" r="r" b="b"/>
              <a:pathLst>
                <a:path w="2758" h="2470" extrusionOk="0">
                  <a:moveTo>
                    <a:pt x="895" y="1"/>
                  </a:moveTo>
                  <a:cubicBezTo>
                    <a:pt x="765" y="1"/>
                    <a:pt x="650" y="44"/>
                    <a:pt x="563" y="145"/>
                  </a:cubicBezTo>
                  <a:lnTo>
                    <a:pt x="144" y="564"/>
                  </a:lnTo>
                  <a:cubicBezTo>
                    <a:pt x="58" y="636"/>
                    <a:pt x="0" y="766"/>
                    <a:pt x="0" y="881"/>
                  </a:cubicBezTo>
                  <a:lnTo>
                    <a:pt x="0" y="1156"/>
                  </a:lnTo>
                  <a:cubicBezTo>
                    <a:pt x="0" y="1762"/>
                    <a:pt x="404" y="2310"/>
                    <a:pt x="996" y="2469"/>
                  </a:cubicBezTo>
                  <a:cubicBezTo>
                    <a:pt x="808" y="2224"/>
                    <a:pt x="693" y="1921"/>
                    <a:pt x="693" y="1617"/>
                  </a:cubicBezTo>
                  <a:lnTo>
                    <a:pt x="693" y="939"/>
                  </a:lnTo>
                  <a:cubicBezTo>
                    <a:pt x="693" y="687"/>
                    <a:pt x="910" y="476"/>
                    <a:pt x="1159" y="476"/>
                  </a:cubicBezTo>
                  <a:cubicBezTo>
                    <a:pt x="1167" y="476"/>
                    <a:pt x="1176" y="477"/>
                    <a:pt x="1184" y="477"/>
                  </a:cubicBezTo>
                  <a:cubicBezTo>
                    <a:pt x="1646" y="506"/>
                    <a:pt x="2339" y="593"/>
                    <a:pt x="2757" y="795"/>
                  </a:cubicBezTo>
                  <a:cubicBezTo>
                    <a:pt x="2743" y="694"/>
                    <a:pt x="2700" y="607"/>
                    <a:pt x="2627" y="535"/>
                  </a:cubicBezTo>
                  <a:cubicBezTo>
                    <a:pt x="2266" y="188"/>
                    <a:pt x="1631" y="30"/>
                    <a:pt x="895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573;p79">
              <a:extLst>
                <a:ext uri="{FF2B5EF4-FFF2-40B4-BE49-F238E27FC236}">
                  <a16:creationId xmlns:a16="http://schemas.microsoft.com/office/drawing/2014/main" id="{85B26BA1-3958-49A0-AC13-1541994D1E80}"/>
                </a:ext>
              </a:extLst>
            </p:cNvPr>
            <p:cNvSpPr/>
            <p:nvPr/>
          </p:nvSpPr>
          <p:spPr>
            <a:xfrm>
              <a:off x="1342386" y="3086981"/>
              <a:ext cx="198710" cy="160855"/>
            </a:xfrm>
            <a:custGeom>
              <a:avLst/>
              <a:gdLst/>
              <a:ahLst/>
              <a:cxnLst/>
              <a:rect l="l" t="t" r="r" b="b"/>
              <a:pathLst>
                <a:path w="7580" h="6136" extrusionOk="0">
                  <a:moveTo>
                    <a:pt x="6959" y="1"/>
                  </a:moveTo>
                  <a:lnTo>
                    <a:pt x="3812" y="3018"/>
                  </a:lnTo>
                  <a:cubicBezTo>
                    <a:pt x="3754" y="3076"/>
                    <a:pt x="3682" y="3119"/>
                    <a:pt x="3595" y="3133"/>
                  </a:cubicBezTo>
                  <a:cubicBezTo>
                    <a:pt x="3347" y="3644"/>
                    <a:pt x="2859" y="3900"/>
                    <a:pt x="2369" y="3900"/>
                  </a:cubicBezTo>
                  <a:cubicBezTo>
                    <a:pt x="1888" y="3900"/>
                    <a:pt x="1405" y="3655"/>
                    <a:pt x="1141" y="3162"/>
                  </a:cubicBezTo>
                  <a:lnTo>
                    <a:pt x="506" y="3350"/>
                  </a:lnTo>
                  <a:cubicBezTo>
                    <a:pt x="203" y="3437"/>
                    <a:pt x="1" y="3711"/>
                    <a:pt x="1" y="4014"/>
                  </a:cubicBezTo>
                  <a:lnTo>
                    <a:pt x="1" y="5905"/>
                  </a:lnTo>
                  <a:cubicBezTo>
                    <a:pt x="1" y="6035"/>
                    <a:pt x="102" y="6136"/>
                    <a:pt x="232" y="6136"/>
                  </a:cubicBezTo>
                  <a:lnTo>
                    <a:pt x="3451" y="6136"/>
                  </a:lnTo>
                  <a:cubicBezTo>
                    <a:pt x="3581" y="6136"/>
                    <a:pt x="3682" y="6035"/>
                    <a:pt x="3682" y="5905"/>
                  </a:cubicBezTo>
                  <a:lnTo>
                    <a:pt x="3682" y="4909"/>
                  </a:lnTo>
                  <a:cubicBezTo>
                    <a:pt x="3682" y="4664"/>
                    <a:pt x="3768" y="4433"/>
                    <a:pt x="3942" y="4259"/>
                  </a:cubicBezTo>
                  <a:lnTo>
                    <a:pt x="7579" y="636"/>
                  </a:lnTo>
                  <a:lnTo>
                    <a:pt x="6959" y="1"/>
                  </a:lnTo>
                  <a:close/>
                </a:path>
              </a:pathLst>
            </a:custGeom>
            <a:solidFill>
              <a:srgbClr val="AD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574;p79">
              <a:extLst>
                <a:ext uri="{FF2B5EF4-FFF2-40B4-BE49-F238E27FC236}">
                  <a16:creationId xmlns:a16="http://schemas.microsoft.com/office/drawing/2014/main" id="{551B5150-3B92-4BD7-A214-8E7E269AC2ED}"/>
                </a:ext>
              </a:extLst>
            </p:cNvPr>
            <p:cNvSpPr/>
            <p:nvPr/>
          </p:nvSpPr>
          <p:spPr>
            <a:xfrm>
              <a:off x="1342386" y="3181591"/>
              <a:ext cx="23882" cy="66245"/>
            </a:xfrm>
            <a:custGeom>
              <a:avLst/>
              <a:gdLst/>
              <a:ahLst/>
              <a:cxnLst/>
              <a:rect l="l" t="t" r="r" b="b"/>
              <a:pathLst>
                <a:path w="911" h="2527" extrusionOk="0">
                  <a:moveTo>
                    <a:pt x="131" y="1"/>
                  </a:moveTo>
                  <a:cubicBezTo>
                    <a:pt x="44" y="116"/>
                    <a:pt x="1" y="261"/>
                    <a:pt x="1" y="405"/>
                  </a:cubicBezTo>
                  <a:lnTo>
                    <a:pt x="1" y="2296"/>
                  </a:lnTo>
                  <a:cubicBezTo>
                    <a:pt x="1" y="2426"/>
                    <a:pt x="102" y="2527"/>
                    <a:pt x="232" y="2527"/>
                  </a:cubicBezTo>
                  <a:lnTo>
                    <a:pt x="910" y="2527"/>
                  </a:lnTo>
                  <a:lnTo>
                    <a:pt x="910" y="1069"/>
                  </a:lnTo>
                  <a:cubicBezTo>
                    <a:pt x="910" y="896"/>
                    <a:pt x="838" y="723"/>
                    <a:pt x="708" y="593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575;p79">
              <a:extLst>
                <a:ext uri="{FF2B5EF4-FFF2-40B4-BE49-F238E27FC236}">
                  <a16:creationId xmlns:a16="http://schemas.microsoft.com/office/drawing/2014/main" id="{D669343B-1D9F-4837-908A-5715F7B0B8B7}"/>
                </a:ext>
              </a:extLst>
            </p:cNvPr>
            <p:cNvSpPr/>
            <p:nvPr/>
          </p:nvSpPr>
          <p:spPr>
            <a:xfrm>
              <a:off x="1438517" y="3086981"/>
              <a:ext cx="102579" cy="129083"/>
            </a:xfrm>
            <a:custGeom>
              <a:avLst/>
              <a:gdLst/>
              <a:ahLst/>
              <a:cxnLst/>
              <a:rect l="l" t="t" r="r" b="b"/>
              <a:pathLst>
                <a:path w="3913" h="4924" extrusionOk="0">
                  <a:moveTo>
                    <a:pt x="3292" y="1"/>
                  </a:moveTo>
                  <a:lnTo>
                    <a:pt x="231" y="2946"/>
                  </a:lnTo>
                  <a:cubicBezTo>
                    <a:pt x="87" y="3234"/>
                    <a:pt x="0" y="3552"/>
                    <a:pt x="15" y="3884"/>
                  </a:cubicBezTo>
                  <a:lnTo>
                    <a:pt x="15" y="4923"/>
                  </a:lnTo>
                  <a:cubicBezTo>
                    <a:pt x="15" y="4678"/>
                    <a:pt x="101" y="4447"/>
                    <a:pt x="275" y="4274"/>
                  </a:cubicBezTo>
                  <a:lnTo>
                    <a:pt x="3912" y="636"/>
                  </a:lnTo>
                  <a:lnTo>
                    <a:pt x="3292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576;p79">
              <a:extLst>
                <a:ext uri="{FF2B5EF4-FFF2-40B4-BE49-F238E27FC236}">
                  <a16:creationId xmlns:a16="http://schemas.microsoft.com/office/drawing/2014/main" id="{F9CC8793-0A3A-45B0-8A80-A4644567E11F}"/>
                </a:ext>
              </a:extLst>
            </p:cNvPr>
            <p:cNvSpPr/>
            <p:nvPr/>
          </p:nvSpPr>
          <p:spPr>
            <a:xfrm>
              <a:off x="1515903" y="2943559"/>
              <a:ext cx="178839" cy="114900"/>
            </a:xfrm>
            <a:custGeom>
              <a:avLst/>
              <a:gdLst/>
              <a:ahLst/>
              <a:cxnLst/>
              <a:rect l="l" t="t" r="r" b="b"/>
              <a:pathLst>
                <a:path w="6822" h="4383" extrusionOk="0">
                  <a:moveTo>
                    <a:pt x="5334" y="1"/>
                  </a:moveTo>
                  <a:cubicBezTo>
                    <a:pt x="4872" y="1"/>
                    <a:pt x="4872" y="694"/>
                    <a:pt x="5334" y="694"/>
                  </a:cubicBezTo>
                  <a:lnTo>
                    <a:pt x="5652" y="694"/>
                  </a:lnTo>
                  <a:lnTo>
                    <a:pt x="3602" y="2729"/>
                  </a:lnTo>
                  <a:lnTo>
                    <a:pt x="2707" y="1834"/>
                  </a:lnTo>
                  <a:cubicBezTo>
                    <a:pt x="2642" y="1762"/>
                    <a:pt x="2555" y="1726"/>
                    <a:pt x="2467" y="1726"/>
                  </a:cubicBezTo>
                  <a:cubicBezTo>
                    <a:pt x="2379" y="1726"/>
                    <a:pt x="2288" y="1762"/>
                    <a:pt x="2216" y="1834"/>
                  </a:cubicBezTo>
                  <a:lnTo>
                    <a:pt x="267" y="3783"/>
                  </a:lnTo>
                  <a:cubicBezTo>
                    <a:pt x="1" y="4027"/>
                    <a:pt x="238" y="4382"/>
                    <a:pt x="513" y="4382"/>
                  </a:cubicBezTo>
                  <a:cubicBezTo>
                    <a:pt x="596" y="4382"/>
                    <a:pt x="681" y="4350"/>
                    <a:pt x="758" y="4274"/>
                  </a:cubicBezTo>
                  <a:lnTo>
                    <a:pt x="2462" y="2556"/>
                  </a:lnTo>
                  <a:lnTo>
                    <a:pt x="3371" y="3465"/>
                  </a:lnTo>
                  <a:cubicBezTo>
                    <a:pt x="3436" y="3530"/>
                    <a:pt x="3523" y="3563"/>
                    <a:pt x="3609" y="3563"/>
                  </a:cubicBezTo>
                  <a:cubicBezTo>
                    <a:pt x="3696" y="3563"/>
                    <a:pt x="3782" y="3530"/>
                    <a:pt x="3847" y="3465"/>
                  </a:cubicBezTo>
                  <a:lnTo>
                    <a:pt x="6143" y="1170"/>
                  </a:lnTo>
                  <a:lnTo>
                    <a:pt x="6143" y="1488"/>
                  </a:lnTo>
                  <a:cubicBezTo>
                    <a:pt x="6143" y="1719"/>
                    <a:pt x="6312" y="1834"/>
                    <a:pt x="6482" y="1834"/>
                  </a:cubicBezTo>
                  <a:cubicBezTo>
                    <a:pt x="6651" y="1834"/>
                    <a:pt x="6821" y="1719"/>
                    <a:pt x="6821" y="1488"/>
                  </a:cubicBezTo>
                  <a:lnTo>
                    <a:pt x="6821" y="347"/>
                  </a:lnTo>
                  <a:cubicBezTo>
                    <a:pt x="6821" y="160"/>
                    <a:pt x="6677" y="1"/>
                    <a:pt x="6489" y="1"/>
                  </a:cubicBez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6CB5CC4-A4D3-426D-A02C-DDA5DB37A82B}"/>
              </a:ext>
            </a:extLst>
          </p:cNvPr>
          <p:cNvSpPr txBox="1"/>
          <p:nvPr/>
        </p:nvSpPr>
        <p:spPr>
          <a:xfrm>
            <a:off x="-41058" y="2214527"/>
            <a:ext cx="2411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Consistency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21C84E8-A121-462B-AB72-2C60CAF51138}"/>
              </a:ext>
            </a:extLst>
          </p:cNvPr>
          <p:cNvSpPr txBox="1"/>
          <p:nvPr/>
        </p:nvSpPr>
        <p:spPr>
          <a:xfrm>
            <a:off x="66547" y="2667276"/>
            <a:ext cx="226474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Maxim </a:t>
            </a:r>
            <a:r>
              <a:rPr lang="en-US" sz="1600" dirty="0" err="1">
                <a:latin typeface="Century Gothic" panose="020B0502020202020204" pitchFamily="34" charset="0"/>
              </a:rPr>
              <a:t>memiliki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ciri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khas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warna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kuning</a:t>
            </a:r>
            <a:r>
              <a:rPr lang="en-US" sz="1600" dirty="0">
                <a:latin typeface="Century Gothic" panose="020B0502020202020204" pitchFamily="34" charset="0"/>
              </a:rPr>
              <a:t> dan branding yang </a:t>
            </a:r>
            <a:r>
              <a:rPr lang="en-US" sz="1600" dirty="0" err="1">
                <a:latin typeface="Century Gothic" panose="020B0502020202020204" pitchFamily="34" charset="0"/>
              </a:rPr>
              <a:t>konsisten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grpSp>
        <p:nvGrpSpPr>
          <p:cNvPr id="71" name="Google Shape;15577;p79">
            <a:extLst>
              <a:ext uri="{FF2B5EF4-FFF2-40B4-BE49-F238E27FC236}">
                <a16:creationId xmlns:a16="http://schemas.microsoft.com/office/drawing/2014/main" id="{EF7FA97D-A8BE-4331-A716-129635E47BB1}"/>
              </a:ext>
            </a:extLst>
          </p:cNvPr>
          <p:cNvGrpSpPr/>
          <p:nvPr/>
        </p:nvGrpSpPr>
        <p:grpSpPr>
          <a:xfrm>
            <a:off x="3219868" y="1501412"/>
            <a:ext cx="860558" cy="550675"/>
            <a:chOff x="2294122" y="2946600"/>
            <a:chExt cx="373931" cy="271351"/>
          </a:xfrm>
        </p:grpSpPr>
        <p:sp>
          <p:nvSpPr>
            <p:cNvPr id="72" name="Google Shape;15578;p79">
              <a:extLst>
                <a:ext uri="{FF2B5EF4-FFF2-40B4-BE49-F238E27FC236}">
                  <a16:creationId xmlns:a16="http://schemas.microsoft.com/office/drawing/2014/main" id="{971185F8-83A6-4AB2-A3E5-5E02DAAD5CDF}"/>
                </a:ext>
              </a:extLst>
            </p:cNvPr>
            <p:cNvSpPr/>
            <p:nvPr/>
          </p:nvSpPr>
          <p:spPr>
            <a:xfrm>
              <a:off x="2312289" y="2946600"/>
              <a:ext cx="337597" cy="247129"/>
            </a:xfrm>
            <a:custGeom>
              <a:avLst/>
              <a:gdLst/>
              <a:ahLst/>
              <a:cxnLst/>
              <a:rect l="l" t="t" r="r" b="b"/>
              <a:pathLst>
                <a:path w="12878" h="9427" extrusionOk="0">
                  <a:moveTo>
                    <a:pt x="463" y="0"/>
                  </a:moveTo>
                  <a:cubicBezTo>
                    <a:pt x="203" y="0"/>
                    <a:pt x="1" y="203"/>
                    <a:pt x="1" y="462"/>
                  </a:cubicBezTo>
                  <a:lnTo>
                    <a:pt x="1" y="9427"/>
                  </a:lnTo>
                  <a:lnTo>
                    <a:pt x="12877" y="9427"/>
                  </a:lnTo>
                  <a:lnTo>
                    <a:pt x="12877" y="462"/>
                  </a:lnTo>
                  <a:cubicBezTo>
                    <a:pt x="12877" y="203"/>
                    <a:pt x="12675" y="0"/>
                    <a:pt x="12415" y="0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579;p79">
              <a:extLst>
                <a:ext uri="{FF2B5EF4-FFF2-40B4-BE49-F238E27FC236}">
                  <a16:creationId xmlns:a16="http://schemas.microsoft.com/office/drawing/2014/main" id="{B86C6F41-805A-4157-82FF-9BE9E98C19DE}"/>
                </a:ext>
              </a:extLst>
            </p:cNvPr>
            <p:cNvSpPr/>
            <p:nvPr/>
          </p:nvSpPr>
          <p:spPr>
            <a:xfrm>
              <a:off x="2336511" y="2970823"/>
              <a:ext cx="289151" cy="192628"/>
            </a:xfrm>
            <a:custGeom>
              <a:avLst/>
              <a:gdLst/>
              <a:ahLst/>
              <a:cxnLst/>
              <a:rect l="l" t="t" r="r" b="b"/>
              <a:pathLst>
                <a:path w="11030" h="7348" extrusionOk="0">
                  <a:moveTo>
                    <a:pt x="232" y="0"/>
                  </a:moveTo>
                  <a:cubicBezTo>
                    <a:pt x="102" y="0"/>
                    <a:pt x="1" y="101"/>
                    <a:pt x="1" y="231"/>
                  </a:cubicBezTo>
                  <a:lnTo>
                    <a:pt x="1" y="7117"/>
                  </a:lnTo>
                  <a:cubicBezTo>
                    <a:pt x="1" y="7247"/>
                    <a:pt x="102" y="7348"/>
                    <a:pt x="232" y="7348"/>
                  </a:cubicBezTo>
                  <a:lnTo>
                    <a:pt x="10798" y="7348"/>
                  </a:lnTo>
                  <a:cubicBezTo>
                    <a:pt x="10928" y="7348"/>
                    <a:pt x="11029" y="7247"/>
                    <a:pt x="11029" y="7117"/>
                  </a:cubicBezTo>
                  <a:lnTo>
                    <a:pt x="11029" y="231"/>
                  </a:lnTo>
                  <a:cubicBezTo>
                    <a:pt x="11029" y="101"/>
                    <a:pt x="10928" y="0"/>
                    <a:pt x="10798" y="0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580;p79">
              <a:extLst>
                <a:ext uri="{FF2B5EF4-FFF2-40B4-BE49-F238E27FC236}">
                  <a16:creationId xmlns:a16="http://schemas.microsoft.com/office/drawing/2014/main" id="{86CE2DBF-9EFC-46AB-A462-B956D532B856}"/>
                </a:ext>
              </a:extLst>
            </p:cNvPr>
            <p:cNvSpPr/>
            <p:nvPr/>
          </p:nvSpPr>
          <p:spPr>
            <a:xfrm>
              <a:off x="2336511" y="3127483"/>
              <a:ext cx="168798" cy="35967"/>
            </a:xfrm>
            <a:custGeom>
              <a:avLst/>
              <a:gdLst/>
              <a:ahLst/>
              <a:cxnLst/>
              <a:rect l="l" t="t" r="r" b="b"/>
              <a:pathLst>
                <a:path w="6439" h="1372" extrusionOk="0">
                  <a:moveTo>
                    <a:pt x="1" y="1"/>
                  </a:moveTo>
                  <a:lnTo>
                    <a:pt x="1" y="1141"/>
                  </a:lnTo>
                  <a:cubicBezTo>
                    <a:pt x="1" y="1271"/>
                    <a:pt x="102" y="1372"/>
                    <a:pt x="232" y="1372"/>
                  </a:cubicBezTo>
                  <a:lnTo>
                    <a:pt x="6439" y="1372"/>
                  </a:lnTo>
                  <a:lnTo>
                    <a:pt x="6439" y="1"/>
                  </a:ln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5581;p79">
              <a:extLst>
                <a:ext uri="{FF2B5EF4-FFF2-40B4-BE49-F238E27FC236}">
                  <a16:creationId xmlns:a16="http://schemas.microsoft.com/office/drawing/2014/main" id="{55821742-D5CE-49E6-8935-40DBB3760E6D}"/>
                </a:ext>
              </a:extLst>
            </p:cNvPr>
            <p:cNvSpPr/>
            <p:nvPr/>
          </p:nvSpPr>
          <p:spPr>
            <a:xfrm>
              <a:off x="2505284" y="2970823"/>
              <a:ext cx="120379" cy="96130"/>
            </a:xfrm>
            <a:custGeom>
              <a:avLst/>
              <a:gdLst/>
              <a:ahLst/>
              <a:cxnLst/>
              <a:rect l="l" t="t" r="r" b="b"/>
              <a:pathLst>
                <a:path w="4592" h="3667" extrusionOk="0">
                  <a:moveTo>
                    <a:pt x="1" y="0"/>
                  </a:moveTo>
                  <a:lnTo>
                    <a:pt x="1" y="3667"/>
                  </a:lnTo>
                  <a:lnTo>
                    <a:pt x="4591" y="3667"/>
                  </a:lnTo>
                  <a:lnTo>
                    <a:pt x="4591" y="231"/>
                  </a:lnTo>
                  <a:cubicBezTo>
                    <a:pt x="4591" y="101"/>
                    <a:pt x="4490" y="0"/>
                    <a:pt x="4360" y="0"/>
                  </a:cubicBezTo>
                  <a:close/>
                </a:path>
              </a:pathLst>
            </a:custGeom>
            <a:solidFill>
              <a:srgbClr val="BB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582;p79">
              <a:extLst>
                <a:ext uri="{FF2B5EF4-FFF2-40B4-BE49-F238E27FC236}">
                  <a16:creationId xmlns:a16="http://schemas.microsoft.com/office/drawing/2014/main" id="{D678438F-60BE-4FE7-A918-CF78FD7A81C3}"/>
                </a:ext>
              </a:extLst>
            </p:cNvPr>
            <p:cNvSpPr/>
            <p:nvPr/>
          </p:nvSpPr>
          <p:spPr>
            <a:xfrm>
              <a:off x="2505284" y="3066927"/>
              <a:ext cx="120379" cy="96524"/>
            </a:xfrm>
            <a:custGeom>
              <a:avLst/>
              <a:gdLst/>
              <a:ahLst/>
              <a:cxnLst/>
              <a:rect l="l" t="t" r="r" b="b"/>
              <a:pathLst>
                <a:path w="4592" h="3682" extrusionOk="0">
                  <a:moveTo>
                    <a:pt x="1" y="1"/>
                  </a:moveTo>
                  <a:lnTo>
                    <a:pt x="1" y="3682"/>
                  </a:lnTo>
                  <a:lnTo>
                    <a:pt x="4360" y="3682"/>
                  </a:lnTo>
                  <a:cubicBezTo>
                    <a:pt x="4490" y="3682"/>
                    <a:pt x="4591" y="3581"/>
                    <a:pt x="4591" y="345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rgbClr val="D3DC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5583;p79">
              <a:extLst>
                <a:ext uri="{FF2B5EF4-FFF2-40B4-BE49-F238E27FC236}">
                  <a16:creationId xmlns:a16="http://schemas.microsoft.com/office/drawing/2014/main" id="{6F6402A4-91D2-4F4E-97DE-4DF01632740D}"/>
                </a:ext>
              </a:extLst>
            </p:cNvPr>
            <p:cNvSpPr/>
            <p:nvPr/>
          </p:nvSpPr>
          <p:spPr>
            <a:xfrm>
              <a:off x="2294122" y="3187647"/>
              <a:ext cx="373931" cy="30305"/>
            </a:xfrm>
            <a:custGeom>
              <a:avLst/>
              <a:gdLst/>
              <a:ahLst/>
              <a:cxnLst/>
              <a:rect l="l" t="t" r="r" b="b"/>
              <a:pathLst>
                <a:path w="14264" h="1156" extrusionOk="0">
                  <a:moveTo>
                    <a:pt x="232" y="1"/>
                  </a:moveTo>
                  <a:cubicBezTo>
                    <a:pt x="102" y="1"/>
                    <a:pt x="1" y="102"/>
                    <a:pt x="1" y="232"/>
                  </a:cubicBezTo>
                  <a:lnTo>
                    <a:pt x="1" y="694"/>
                  </a:lnTo>
                  <a:cubicBezTo>
                    <a:pt x="1" y="939"/>
                    <a:pt x="217" y="1156"/>
                    <a:pt x="463" y="1156"/>
                  </a:cubicBezTo>
                  <a:lnTo>
                    <a:pt x="13801" y="1156"/>
                  </a:lnTo>
                  <a:cubicBezTo>
                    <a:pt x="14047" y="1156"/>
                    <a:pt x="14263" y="939"/>
                    <a:pt x="14263" y="694"/>
                  </a:cubicBezTo>
                  <a:lnTo>
                    <a:pt x="14263" y="232"/>
                  </a:lnTo>
                  <a:cubicBezTo>
                    <a:pt x="14263" y="102"/>
                    <a:pt x="14162" y="1"/>
                    <a:pt x="14032" y="1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5584;p79">
              <a:extLst>
                <a:ext uri="{FF2B5EF4-FFF2-40B4-BE49-F238E27FC236}">
                  <a16:creationId xmlns:a16="http://schemas.microsoft.com/office/drawing/2014/main" id="{65DDCD8F-0330-400B-80F0-9EAC4B12DF43}"/>
                </a:ext>
              </a:extLst>
            </p:cNvPr>
            <p:cNvSpPr/>
            <p:nvPr/>
          </p:nvSpPr>
          <p:spPr>
            <a:xfrm>
              <a:off x="2294122" y="3187647"/>
              <a:ext cx="373931" cy="12138"/>
            </a:xfrm>
            <a:custGeom>
              <a:avLst/>
              <a:gdLst/>
              <a:ahLst/>
              <a:cxnLst/>
              <a:rect l="l" t="t" r="r" b="b"/>
              <a:pathLst>
                <a:path w="14264" h="463" extrusionOk="0">
                  <a:moveTo>
                    <a:pt x="232" y="1"/>
                  </a:moveTo>
                  <a:cubicBezTo>
                    <a:pt x="102" y="1"/>
                    <a:pt x="1" y="102"/>
                    <a:pt x="1" y="232"/>
                  </a:cubicBezTo>
                  <a:lnTo>
                    <a:pt x="1" y="463"/>
                  </a:lnTo>
                  <a:lnTo>
                    <a:pt x="14263" y="463"/>
                  </a:lnTo>
                  <a:lnTo>
                    <a:pt x="14263" y="232"/>
                  </a:lnTo>
                  <a:cubicBezTo>
                    <a:pt x="14263" y="102"/>
                    <a:pt x="14162" y="1"/>
                    <a:pt x="14032" y="1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5585;p79">
              <a:extLst>
                <a:ext uri="{FF2B5EF4-FFF2-40B4-BE49-F238E27FC236}">
                  <a16:creationId xmlns:a16="http://schemas.microsoft.com/office/drawing/2014/main" id="{735D27B9-2EB1-404D-8BD2-60AA004AAC0A}"/>
                </a:ext>
              </a:extLst>
            </p:cNvPr>
            <p:cNvSpPr/>
            <p:nvPr/>
          </p:nvSpPr>
          <p:spPr>
            <a:xfrm>
              <a:off x="2444753" y="3187647"/>
              <a:ext cx="72668" cy="18193"/>
            </a:xfrm>
            <a:custGeom>
              <a:avLst/>
              <a:gdLst/>
              <a:ahLst/>
              <a:cxnLst/>
              <a:rect l="l" t="t" r="r" b="b"/>
              <a:pathLst>
                <a:path w="2772" h="694" extrusionOk="0">
                  <a:moveTo>
                    <a:pt x="0" y="1"/>
                  </a:moveTo>
                  <a:lnTo>
                    <a:pt x="332" y="492"/>
                  </a:lnTo>
                  <a:cubicBezTo>
                    <a:pt x="419" y="607"/>
                    <a:pt x="563" y="694"/>
                    <a:pt x="707" y="694"/>
                  </a:cubicBezTo>
                  <a:lnTo>
                    <a:pt x="2064" y="694"/>
                  </a:lnTo>
                  <a:cubicBezTo>
                    <a:pt x="2209" y="694"/>
                    <a:pt x="2353" y="607"/>
                    <a:pt x="2440" y="492"/>
                  </a:cubicBezTo>
                  <a:lnTo>
                    <a:pt x="2772" y="1"/>
                  </a:ln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5586;p79">
              <a:extLst>
                <a:ext uri="{FF2B5EF4-FFF2-40B4-BE49-F238E27FC236}">
                  <a16:creationId xmlns:a16="http://schemas.microsoft.com/office/drawing/2014/main" id="{936CEA36-4756-4D65-B44C-92FAC046787A}"/>
                </a:ext>
              </a:extLst>
            </p:cNvPr>
            <p:cNvSpPr/>
            <p:nvPr/>
          </p:nvSpPr>
          <p:spPr>
            <a:xfrm>
              <a:off x="2535195" y="3043097"/>
              <a:ext cx="60557" cy="24249"/>
            </a:xfrm>
            <a:custGeom>
              <a:avLst/>
              <a:gdLst/>
              <a:ahLst/>
              <a:cxnLst/>
              <a:rect l="l" t="t" r="r" b="b"/>
              <a:pathLst>
                <a:path w="2310" h="925" extrusionOk="0">
                  <a:moveTo>
                    <a:pt x="693" y="0"/>
                  </a:moveTo>
                  <a:lnTo>
                    <a:pt x="318" y="116"/>
                  </a:lnTo>
                  <a:cubicBezTo>
                    <a:pt x="130" y="188"/>
                    <a:pt x="0" y="361"/>
                    <a:pt x="0" y="563"/>
                  </a:cubicBezTo>
                  <a:lnTo>
                    <a:pt x="0" y="924"/>
                  </a:lnTo>
                  <a:lnTo>
                    <a:pt x="2310" y="924"/>
                  </a:lnTo>
                  <a:lnTo>
                    <a:pt x="2310" y="563"/>
                  </a:lnTo>
                  <a:cubicBezTo>
                    <a:pt x="2310" y="361"/>
                    <a:pt x="2180" y="188"/>
                    <a:pt x="1992" y="116"/>
                  </a:cubicBezTo>
                  <a:lnTo>
                    <a:pt x="1617" y="0"/>
                  </a:ln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5587;p79">
              <a:extLst>
                <a:ext uri="{FF2B5EF4-FFF2-40B4-BE49-F238E27FC236}">
                  <a16:creationId xmlns:a16="http://schemas.microsoft.com/office/drawing/2014/main" id="{899E4306-539E-4354-8EC2-93B552943E00}"/>
                </a:ext>
              </a:extLst>
            </p:cNvPr>
            <p:cNvSpPr/>
            <p:nvPr/>
          </p:nvSpPr>
          <p:spPr>
            <a:xfrm>
              <a:off x="2553362" y="3024930"/>
              <a:ext cx="24223" cy="30305"/>
            </a:xfrm>
            <a:custGeom>
              <a:avLst/>
              <a:gdLst/>
              <a:ahLst/>
              <a:cxnLst/>
              <a:rect l="l" t="t" r="r" b="b"/>
              <a:pathLst>
                <a:path w="924" h="1156" extrusionOk="0">
                  <a:moveTo>
                    <a:pt x="0" y="1"/>
                  </a:moveTo>
                  <a:lnTo>
                    <a:pt x="0" y="693"/>
                  </a:lnTo>
                  <a:cubicBezTo>
                    <a:pt x="0" y="939"/>
                    <a:pt x="202" y="1155"/>
                    <a:pt x="462" y="1155"/>
                  </a:cubicBezTo>
                  <a:cubicBezTo>
                    <a:pt x="707" y="1155"/>
                    <a:pt x="924" y="939"/>
                    <a:pt x="924" y="693"/>
                  </a:cubicBezTo>
                  <a:lnTo>
                    <a:pt x="924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5588;p79">
              <a:extLst>
                <a:ext uri="{FF2B5EF4-FFF2-40B4-BE49-F238E27FC236}">
                  <a16:creationId xmlns:a16="http://schemas.microsoft.com/office/drawing/2014/main" id="{722140D9-3C4A-40F2-860C-127ABDB63527}"/>
                </a:ext>
              </a:extLst>
            </p:cNvPr>
            <p:cNvSpPr/>
            <p:nvPr/>
          </p:nvSpPr>
          <p:spPr>
            <a:xfrm>
              <a:off x="2547306" y="2994652"/>
              <a:ext cx="36334" cy="42416"/>
            </a:xfrm>
            <a:custGeom>
              <a:avLst/>
              <a:gdLst/>
              <a:ahLst/>
              <a:cxnLst/>
              <a:rect l="l" t="t" r="r" b="b"/>
              <a:pathLst>
                <a:path w="1386" h="1618" extrusionOk="0">
                  <a:moveTo>
                    <a:pt x="462" y="1"/>
                  </a:moveTo>
                  <a:cubicBezTo>
                    <a:pt x="202" y="1"/>
                    <a:pt x="0" y="217"/>
                    <a:pt x="0" y="463"/>
                  </a:cubicBezTo>
                  <a:lnTo>
                    <a:pt x="0" y="925"/>
                  </a:lnTo>
                  <a:cubicBezTo>
                    <a:pt x="0" y="1300"/>
                    <a:pt x="318" y="1617"/>
                    <a:pt x="693" y="1617"/>
                  </a:cubicBezTo>
                  <a:cubicBezTo>
                    <a:pt x="1068" y="1617"/>
                    <a:pt x="1386" y="1300"/>
                    <a:pt x="1386" y="925"/>
                  </a:cubicBezTo>
                  <a:lnTo>
                    <a:pt x="1386" y="463"/>
                  </a:lnTo>
                  <a:cubicBezTo>
                    <a:pt x="1386" y="217"/>
                    <a:pt x="1169" y="1"/>
                    <a:pt x="924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5589;p79">
              <a:extLst>
                <a:ext uri="{FF2B5EF4-FFF2-40B4-BE49-F238E27FC236}">
                  <a16:creationId xmlns:a16="http://schemas.microsoft.com/office/drawing/2014/main" id="{FB19844D-CB85-4FC0-8590-A5DDFD41EFC7}"/>
                </a:ext>
              </a:extLst>
            </p:cNvPr>
            <p:cNvSpPr/>
            <p:nvPr/>
          </p:nvSpPr>
          <p:spPr>
            <a:xfrm>
              <a:off x="2547306" y="2994652"/>
              <a:ext cx="24249" cy="42337"/>
            </a:xfrm>
            <a:custGeom>
              <a:avLst/>
              <a:gdLst/>
              <a:ahLst/>
              <a:cxnLst/>
              <a:rect l="l" t="t" r="r" b="b"/>
              <a:pathLst>
                <a:path w="925" h="1615" extrusionOk="0">
                  <a:moveTo>
                    <a:pt x="462" y="1"/>
                  </a:moveTo>
                  <a:cubicBezTo>
                    <a:pt x="202" y="1"/>
                    <a:pt x="0" y="217"/>
                    <a:pt x="0" y="463"/>
                  </a:cubicBezTo>
                  <a:lnTo>
                    <a:pt x="0" y="925"/>
                  </a:lnTo>
                  <a:cubicBezTo>
                    <a:pt x="0" y="1319"/>
                    <a:pt x="327" y="1614"/>
                    <a:pt x="693" y="1614"/>
                  </a:cubicBezTo>
                  <a:cubicBezTo>
                    <a:pt x="769" y="1614"/>
                    <a:pt x="847" y="1602"/>
                    <a:pt x="924" y="1574"/>
                  </a:cubicBezTo>
                  <a:cubicBezTo>
                    <a:pt x="650" y="1473"/>
                    <a:pt x="462" y="1213"/>
                    <a:pt x="462" y="925"/>
                  </a:cubicBezTo>
                  <a:lnTo>
                    <a:pt x="462" y="463"/>
                  </a:lnTo>
                  <a:cubicBezTo>
                    <a:pt x="462" y="217"/>
                    <a:pt x="664" y="1"/>
                    <a:pt x="924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590;p79">
              <a:extLst>
                <a:ext uri="{FF2B5EF4-FFF2-40B4-BE49-F238E27FC236}">
                  <a16:creationId xmlns:a16="http://schemas.microsoft.com/office/drawing/2014/main" id="{171194C6-8D80-4B14-970F-10C80A381C19}"/>
                </a:ext>
              </a:extLst>
            </p:cNvPr>
            <p:cNvSpPr/>
            <p:nvPr/>
          </p:nvSpPr>
          <p:spPr>
            <a:xfrm>
              <a:off x="2547306" y="2994652"/>
              <a:ext cx="36334" cy="18193"/>
            </a:xfrm>
            <a:custGeom>
              <a:avLst/>
              <a:gdLst/>
              <a:ahLst/>
              <a:cxnLst/>
              <a:rect l="l" t="t" r="r" b="b"/>
              <a:pathLst>
                <a:path w="1386" h="694" extrusionOk="0">
                  <a:moveTo>
                    <a:pt x="462" y="1"/>
                  </a:moveTo>
                  <a:cubicBezTo>
                    <a:pt x="202" y="1"/>
                    <a:pt x="0" y="203"/>
                    <a:pt x="0" y="463"/>
                  </a:cubicBezTo>
                  <a:cubicBezTo>
                    <a:pt x="448" y="593"/>
                    <a:pt x="910" y="665"/>
                    <a:pt x="1386" y="694"/>
                  </a:cubicBezTo>
                  <a:lnTo>
                    <a:pt x="1386" y="463"/>
                  </a:lnTo>
                  <a:cubicBezTo>
                    <a:pt x="1386" y="203"/>
                    <a:pt x="1169" y="1"/>
                    <a:pt x="924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591;p79">
              <a:extLst>
                <a:ext uri="{FF2B5EF4-FFF2-40B4-BE49-F238E27FC236}">
                  <a16:creationId xmlns:a16="http://schemas.microsoft.com/office/drawing/2014/main" id="{241CBC3B-64E9-41F2-8C31-43053139DED4}"/>
                </a:ext>
              </a:extLst>
            </p:cNvPr>
            <p:cNvSpPr/>
            <p:nvPr/>
          </p:nvSpPr>
          <p:spPr>
            <a:xfrm>
              <a:off x="2547306" y="2994652"/>
              <a:ext cx="24249" cy="15178"/>
            </a:xfrm>
            <a:custGeom>
              <a:avLst/>
              <a:gdLst/>
              <a:ahLst/>
              <a:cxnLst/>
              <a:rect l="l" t="t" r="r" b="b"/>
              <a:pathLst>
                <a:path w="925" h="579" extrusionOk="0">
                  <a:moveTo>
                    <a:pt x="462" y="1"/>
                  </a:moveTo>
                  <a:cubicBezTo>
                    <a:pt x="202" y="1"/>
                    <a:pt x="0" y="217"/>
                    <a:pt x="0" y="463"/>
                  </a:cubicBezTo>
                  <a:cubicBezTo>
                    <a:pt x="159" y="506"/>
                    <a:pt x="303" y="549"/>
                    <a:pt x="462" y="578"/>
                  </a:cubicBezTo>
                  <a:lnTo>
                    <a:pt x="462" y="463"/>
                  </a:lnTo>
                  <a:cubicBezTo>
                    <a:pt x="462" y="217"/>
                    <a:pt x="664" y="1"/>
                    <a:pt x="924" y="1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5592;p79">
              <a:extLst>
                <a:ext uri="{FF2B5EF4-FFF2-40B4-BE49-F238E27FC236}">
                  <a16:creationId xmlns:a16="http://schemas.microsoft.com/office/drawing/2014/main" id="{FBD40429-4F4B-407D-9D7F-BA8AD79F28D3}"/>
                </a:ext>
              </a:extLst>
            </p:cNvPr>
            <p:cNvSpPr/>
            <p:nvPr/>
          </p:nvSpPr>
          <p:spPr>
            <a:xfrm>
              <a:off x="2535195" y="3139595"/>
              <a:ext cx="60557" cy="23856"/>
            </a:xfrm>
            <a:custGeom>
              <a:avLst/>
              <a:gdLst/>
              <a:ahLst/>
              <a:cxnLst/>
              <a:rect l="l" t="t" r="r" b="b"/>
              <a:pathLst>
                <a:path w="2310" h="910" extrusionOk="0">
                  <a:moveTo>
                    <a:pt x="693" y="0"/>
                  </a:moveTo>
                  <a:lnTo>
                    <a:pt x="318" y="116"/>
                  </a:lnTo>
                  <a:cubicBezTo>
                    <a:pt x="130" y="174"/>
                    <a:pt x="0" y="361"/>
                    <a:pt x="0" y="549"/>
                  </a:cubicBezTo>
                  <a:lnTo>
                    <a:pt x="0" y="910"/>
                  </a:lnTo>
                  <a:lnTo>
                    <a:pt x="2310" y="910"/>
                  </a:lnTo>
                  <a:lnTo>
                    <a:pt x="2310" y="549"/>
                  </a:lnTo>
                  <a:cubicBezTo>
                    <a:pt x="2310" y="361"/>
                    <a:pt x="2180" y="174"/>
                    <a:pt x="1992" y="116"/>
                  </a:cubicBezTo>
                  <a:lnTo>
                    <a:pt x="1617" y="0"/>
                  </a:lnTo>
                  <a:close/>
                </a:path>
              </a:pathLst>
            </a:custGeom>
            <a:solidFill>
              <a:srgbClr val="A9B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5593;p79">
              <a:extLst>
                <a:ext uri="{FF2B5EF4-FFF2-40B4-BE49-F238E27FC236}">
                  <a16:creationId xmlns:a16="http://schemas.microsoft.com/office/drawing/2014/main" id="{D956645C-D0B3-4B41-9FA7-7F3E79CA6B5E}"/>
                </a:ext>
              </a:extLst>
            </p:cNvPr>
            <p:cNvSpPr/>
            <p:nvPr/>
          </p:nvSpPr>
          <p:spPr>
            <a:xfrm>
              <a:off x="2553362" y="3121428"/>
              <a:ext cx="24223" cy="29911"/>
            </a:xfrm>
            <a:custGeom>
              <a:avLst/>
              <a:gdLst/>
              <a:ahLst/>
              <a:cxnLst/>
              <a:rect l="l" t="t" r="r" b="b"/>
              <a:pathLst>
                <a:path w="924" h="1141" extrusionOk="0">
                  <a:moveTo>
                    <a:pt x="0" y="1"/>
                  </a:moveTo>
                  <a:lnTo>
                    <a:pt x="0" y="693"/>
                  </a:lnTo>
                  <a:cubicBezTo>
                    <a:pt x="0" y="939"/>
                    <a:pt x="202" y="1141"/>
                    <a:pt x="462" y="1141"/>
                  </a:cubicBezTo>
                  <a:cubicBezTo>
                    <a:pt x="707" y="1141"/>
                    <a:pt x="924" y="939"/>
                    <a:pt x="924" y="693"/>
                  </a:cubicBezTo>
                  <a:lnTo>
                    <a:pt x="924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5594;p79">
              <a:extLst>
                <a:ext uri="{FF2B5EF4-FFF2-40B4-BE49-F238E27FC236}">
                  <a16:creationId xmlns:a16="http://schemas.microsoft.com/office/drawing/2014/main" id="{901842CF-A652-4861-A955-B997487F49FB}"/>
                </a:ext>
              </a:extLst>
            </p:cNvPr>
            <p:cNvSpPr/>
            <p:nvPr/>
          </p:nvSpPr>
          <p:spPr>
            <a:xfrm>
              <a:off x="2547306" y="3091543"/>
              <a:ext cx="36334" cy="42023"/>
            </a:xfrm>
            <a:custGeom>
              <a:avLst/>
              <a:gdLst/>
              <a:ahLst/>
              <a:cxnLst/>
              <a:rect l="l" t="t" r="r" b="b"/>
              <a:pathLst>
                <a:path w="1386" h="1603" extrusionOk="0">
                  <a:moveTo>
                    <a:pt x="462" y="0"/>
                  </a:moveTo>
                  <a:cubicBezTo>
                    <a:pt x="217" y="0"/>
                    <a:pt x="15" y="202"/>
                    <a:pt x="15" y="462"/>
                  </a:cubicBezTo>
                  <a:lnTo>
                    <a:pt x="15" y="910"/>
                  </a:lnTo>
                  <a:cubicBezTo>
                    <a:pt x="0" y="1285"/>
                    <a:pt x="318" y="1588"/>
                    <a:pt x="693" y="1602"/>
                  </a:cubicBezTo>
                  <a:cubicBezTo>
                    <a:pt x="1068" y="1602"/>
                    <a:pt x="1386" y="1299"/>
                    <a:pt x="1386" y="910"/>
                  </a:cubicBezTo>
                  <a:lnTo>
                    <a:pt x="1386" y="462"/>
                  </a:lnTo>
                  <a:cubicBezTo>
                    <a:pt x="1386" y="202"/>
                    <a:pt x="1184" y="0"/>
                    <a:pt x="924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5595;p79">
              <a:extLst>
                <a:ext uri="{FF2B5EF4-FFF2-40B4-BE49-F238E27FC236}">
                  <a16:creationId xmlns:a16="http://schemas.microsoft.com/office/drawing/2014/main" id="{27E7D56A-926F-4E2B-B4C9-E7FCCF39A3C3}"/>
                </a:ext>
              </a:extLst>
            </p:cNvPr>
            <p:cNvSpPr/>
            <p:nvPr/>
          </p:nvSpPr>
          <p:spPr>
            <a:xfrm>
              <a:off x="2547306" y="3091543"/>
              <a:ext cx="24249" cy="42101"/>
            </a:xfrm>
            <a:custGeom>
              <a:avLst/>
              <a:gdLst/>
              <a:ahLst/>
              <a:cxnLst/>
              <a:rect l="l" t="t" r="r" b="b"/>
              <a:pathLst>
                <a:path w="925" h="1606" extrusionOk="0">
                  <a:moveTo>
                    <a:pt x="462" y="0"/>
                  </a:moveTo>
                  <a:cubicBezTo>
                    <a:pt x="217" y="0"/>
                    <a:pt x="0" y="202"/>
                    <a:pt x="15" y="462"/>
                  </a:cubicBezTo>
                  <a:lnTo>
                    <a:pt x="15" y="910"/>
                  </a:lnTo>
                  <a:cubicBezTo>
                    <a:pt x="3" y="1311"/>
                    <a:pt x="319" y="1606"/>
                    <a:pt x="679" y="1606"/>
                  </a:cubicBezTo>
                  <a:cubicBezTo>
                    <a:pt x="759" y="1606"/>
                    <a:pt x="842" y="1591"/>
                    <a:pt x="924" y="1559"/>
                  </a:cubicBezTo>
                  <a:cubicBezTo>
                    <a:pt x="650" y="1473"/>
                    <a:pt x="462" y="1198"/>
                    <a:pt x="462" y="910"/>
                  </a:cubicBezTo>
                  <a:lnTo>
                    <a:pt x="462" y="462"/>
                  </a:lnTo>
                  <a:cubicBezTo>
                    <a:pt x="462" y="202"/>
                    <a:pt x="664" y="0"/>
                    <a:pt x="924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596;p79">
              <a:extLst>
                <a:ext uri="{FF2B5EF4-FFF2-40B4-BE49-F238E27FC236}">
                  <a16:creationId xmlns:a16="http://schemas.microsoft.com/office/drawing/2014/main" id="{FCCBE1DE-3636-47CB-B53B-B7DBFF3E3250}"/>
                </a:ext>
              </a:extLst>
            </p:cNvPr>
            <p:cNvSpPr/>
            <p:nvPr/>
          </p:nvSpPr>
          <p:spPr>
            <a:xfrm>
              <a:off x="2547306" y="3091149"/>
              <a:ext cx="36334" cy="18193"/>
            </a:xfrm>
            <a:custGeom>
              <a:avLst/>
              <a:gdLst/>
              <a:ahLst/>
              <a:cxnLst/>
              <a:rect l="l" t="t" r="r" b="b"/>
              <a:pathLst>
                <a:path w="1386" h="694" extrusionOk="0">
                  <a:moveTo>
                    <a:pt x="462" y="1"/>
                  </a:moveTo>
                  <a:cubicBezTo>
                    <a:pt x="202" y="1"/>
                    <a:pt x="0" y="217"/>
                    <a:pt x="15" y="477"/>
                  </a:cubicBezTo>
                  <a:cubicBezTo>
                    <a:pt x="462" y="607"/>
                    <a:pt x="924" y="679"/>
                    <a:pt x="1386" y="694"/>
                  </a:cubicBezTo>
                  <a:lnTo>
                    <a:pt x="1386" y="477"/>
                  </a:lnTo>
                  <a:cubicBezTo>
                    <a:pt x="1386" y="217"/>
                    <a:pt x="1184" y="1"/>
                    <a:pt x="924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597;p79">
              <a:extLst>
                <a:ext uri="{FF2B5EF4-FFF2-40B4-BE49-F238E27FC236}">
                  <a16:creationId xmlns:a16="http://schemas.microsoft.com/office/drawing/2014/main" id="{74037283-58F9-4120-9416-1240D4A2BE1B}"/>
                </a:ext>
              </a:extLst>
            </p:cNvPr>
            <p:cNvSpPr/>
            <p:nvPr/>
          </p:nvSpPr>
          <p:spPr>
            <a:xfrm>
              <a:off x="2547306" y="3091543"/>
              <a:ext cx="24249" cy="14785"/>
            </a:xfrm>
            <a:custGeom>
              <a:avLst/>
              <a:gdLst/>
              <a:ahLst/>
              <a:cxnLst/>
              <a:rect l="l" t="t" r="r" b="b"/>
              <a:pathLst>
                <a:path w="925" h="564" extrusionOk="0">
                  <a:moveTo>
                    <a:pt x="462" y="0"/>
                  </a:moveTo>
                  <a:cubicBezTo>
                    <a:pt x="217" y="0"/>
                    <a:pt x="0" y="202"/>
                    <a:pt x="15" y="462"/>
                  </a:cubicBezTo>
                  <a:cubicBezTo>
                    <a:pt x="159" y="505"/>
                    <a:pt x="318" y="534"/>
                    <a:pt x="462" y="563"/>
                  </a:cubicBezTo>
                  <a:lnTo>
                    <a:pt x="462" y="462"/>
                  </a:lnTo>
                  <a:cubicBezTo>
                    <a:pt x="462" y="202"/>
                    <a:pt x="664" y="0"/>
                    <a:pt x="924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5598;p79">
              <a:extLst>
                <a:ext uri="{FF2B5EF4-FFF2-40B4-BE49-F238E27FC236}">
                  <a16:creationId xmlns:a16="http://schemas.microsoft.com/office/drawing/2014/main" id="{FBC0920A-7E27-4C69-926B-59A73FDAA8DB}"/>
                </a:ext>
              </a:extLst>
            </p:cNvPr>
            <p:cNvSpPr/>
            <p:nvPr/>
          </p:nvSpPr>
          <p:spPr>
            <a:xfrm>
              <a:off x="2384563" y="3049153"/>
              <a:ext cx="72327" cy="90075"/>
            </a:xfrm>
            <a:custGeom>
              <a:avLst/>
              <a:gdLst/>
              <a:ahLst/>
              <a:cxnLst/>
              <a:rect l="l" t="t" r="r" b="b"/>
              <a:pathLst>
                <a:path w="2759" h="3436" extrusionOk="0">
                  <a:moveTo>
                    <a:pt x="925" y="0"/>
                  </a:moveTo>
                  <a:lnTo>
                    <a:pt x="925" y="448"/>
                  </a:lnTo>
                  <a:cubicBezTo>
                    <a:pt x="925" y="534"/>
                    <a:pt x="867" y="621"/>
                    <a:pt x="795" y="650"/>
                  </a:cubicBezTo>
                  <a:lnTo>
                    <a:pt x="246" y="924"/>
                  </a:lnTo>
                  <a:cubicBezTo>
                    <a:pt x="102" y="996"/>
                    <a:pt x="1" y="1155"/>
                    <a:pt x="1" y="1328"/>
                  </a:cubicBezTo>
                  <a:lnTo>
                    <a:pt x="1" y="3205"/>
                  </a:lnTo>
                  <a:cubicBezTo>
                    <a:pt x="1" y="3335"/>
                    <a:pt x="102" y="3436"/>
                    <a:pt x="232" y="3436"/>
                  </a:cubicBezTo>
                  <a:lnTo>
                    <a:pt x="2527" y="3436"/>
                  </a:lnTo>
                  <a:cubicBezTo>
                    <a:pt x="2657" y="3436"/>
                    <a:pt x="2758" y="3335"/>
                    <a:pt x="2758" y="3205"/>
                  </a:cubicBezTo>
                  <a:lnTo>
                    <a:pt x="2758" y="1343"/>
                  </a:lnTo>
                  <a:cubicBezTo>
                    <a:pt x="2758" y="1170"/>
                    <a:pt x="2657" y="1011"/>
                    <a:pt x="2513" y="924"/>
                  </a:cubicBezTo>
                  <a:lnTo>
                    <a:pt x="1964" y="664"/>
                  </a:lnTo>
                  <a:cubicBezTo>
                    <a:pt x="1892" y="621"/>
                    <a:pt x="1834" y="549"/>
                    <a:pt x="1834" y="462"/>
                  </a:cubicBezTo>
                  <a:lnTo>
                    <a:pt x="1834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5599;p79">
              <a:extLst>
                <a:ext uri="{FF2B5EF4-FFF2-40B4-BE49-F238E27FC236}">
                  <a16:creationId xmlns:a16="http://schemas.microsoft.com/office/drawing/2014/main" id="{C7A77F27-CA84-4CC1-A5EE-A0A0D21527DF}"/>
                </a:ext>
              </a:extLst>
            </p:cNvPr>
            <p:cNvSpPr/>
            <p:nvPr/>
          </p:nvSpPr>
          <p:spPr>
            <a:xfrm>
              <a:off x="2407659" y="3048760"/>
              <a:ext cx="26503" cy="18115"/>
            </a:xfrm>
            <a:custGeom>
              <a:avLst/>
              <a:gdLst/>
              <a:ahLst/>
              <a:cxnLst/>
              <a:rect l="l" t="t" r="r" b="b"/>
              <a:pathLst>
                <a:path w="1011" h="691" extrusionOk="0">
                  <a:moveTo>
                    <a:pt x="968" y="1"/>
                  </a:moveTo>
                  <a:lnTo>
                    <a:pt x="44" y="15"/>
                  </a:lnTo>
                  <a:lnTo>
                    <a:pt x="44" y="463"/>
                  </a:lnTo>
                  <a:cubicBezTo>
                    <a:pt x="44" y="506"/>
                    <a:pt x="29" y="564"/>
                    <a:pt x="0" y="593"/>
                  </a:cubicBezTo>
                  <a:cubicBezTo>
                    <a:pt x="159" y="658"/>
                    <a:pt x="329" y="690"/>
                    <a:pt x="500" y="690"/>
                  </a:cubicBezTo>
                  <a:cubicBezTo>
                    <a:pt x="672" y="690"/>
                    <a:pt x="845" y="658"/>
                    <a:pt x="1011" y="593"/>
                  </a:cubicBezTo>
                  <a:cubicBezTo>
                    <a:pt x="982" y="564"/>
                    <a:pt x="968" y="506"/>
                    <a:pt x="968" y="463"/>
                  </a:cubicBezTo>
                  <a:lnTo>
                    <a:pt x="968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5600;p79">
              <a:extLst>
                <a:ext uri="{FF2B5EF4-FFF2-40B4-BE49-F238E27FC236}">
                  <a16:creationId xmlns:a16="http://schemas.microsoft.com/office/drawing/2014/main" id="{B624CADA-916B-4EB5-ADF6-1BAB11ECDD04}"/>
                </a:ext>
              </a:extLst>
            </p:cNvPr>
            <p:cNvSpPr/>
            <p:nvPr/>
          </p:nvSpPr>
          <p:spPr>
            <a:xfrm>
              <a:off x="2384563" y="3068080"/>
              <a:ext cx="72327" cy="71541"/>
            </a:xfrm>
            <a:custGeom>
              <a:avLst/>
              <a:gdLst/>
              <a:ahLst/>
              <a:cxnLst/>
              <a:rect l="l" t="t" r="r" b="b"/>
              <a:pathLst>
                <a:path w="2759" h="2729" extrusionOk="0">
                  <a:moveTo>
                    <a:pt x="679" y="0"/>
                  </a:moveTo>
                  <a:lnTo>
                    <a:pt x="261" y="202"/>
                  </a:lnTo>
                  <a:cubicBezTo>
                    <a:pt x="102" y="289"/>
                    <a:pt x="1" y="448"/>
                    <a:pt x="1" y="621"/>
                  </a:cubicBezTo>
                  <a:lnTo>
                    <a:pt x="1" y="2497"/>
                  </a:lnTo>
                  <a:cubicBezTo>
                    <a:pt x="1" y="2613"/>
                    <a:pt x="102" y="2728"/>
                    <a:pt x="232" y="2728"/>
                  </a:cubicBezTo>
                  <a:lnTo>
                    <a:pt x="2542" y="2728"/>
                  </a:lnTo>
                  <a:cubicBezTo>
                    <a:pt x="2657" y="2728"/>
                    <a:pt x="2758" y="2613"/>
                    <a:pt x="2758" y="2497"/>
                  </a:cubicBezTo>
                  <a:lnTo>
                    <a:pt x="2758" y="621"/>
                  </a:lnTo>
                  <a:cubicBezTo>
                    <a:pt x="2758" y="448"/>
                    <a:pt x="2657" y="289"/>
                    <a:pt x="2513" y="202"/>
                  </a:cubicBezTo>
                  <a:lnTo>
                    <a:pt x="2094" y="0"/>
                  </a:lnTo>
                  <a:cubicBezTo>
                    <a:pt x="1914" y="224"/>
                    <a:pt x="1650" y="336"/>
                    <a:pt x="1387" y="336"/>
                  </a:cubicBezTo>
                  <a:cubicBezTo>
                    <a:pt x="1123" y="336"/>
                    <a:pt x="860" y="224"/>
                    <a:pt x="679" y="0"/>
                  </a:cubicBezTo>
                  <a:close/>
                </a:path>
              </a:pathLst>
            </a:custGeom>
            <a:solidFill>
              <a:srgbClr val="9AA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5601;p79">
              <a:extLst>
                <a:ext uri="{FF2B5EF4-FFF2-40B4-BE49-F238E27FC236}">
                  <a16:creationId xmlns:a16="http://schemas.microsoft.com/office/drawing/2014/main" id="{9739F24A-E044-4075-ADF6-6228CE033C5B}"/>
                </a:ext>
              </a:extLst>
            </p:cNvPr>
            <p:cNvSpPr/>
            <p:nvPr/>
          </p:nvSpPr>
          <p:spPr>
            <a:xfrm>
              <a:off x="2396675" y="3000708"/>
              <a:ext cx="48105" cy="54527"/>
            </a:xfrm>
            <a:custGeom>
              <a:avLst/>
              <a:gdLst/>
              <a:ahLst/>
              <a:cxnLst/>
              <a:rect l="l" t="t" r="r" b="b"/>
              <a:pathLst>
                <a:path w="1835" h="2080" extrusionOk="0">
                  <a:moveTo>
                    <a:pt x="694" y="1"/>
                  </a:moveTo>
                  <a:cubicBezTo>
                    <a:pt x="304" y="1"/>
                    <a:pt x="1" y="318"/>
                    <a:pt x="1" y="694"/>
                  </a:cubicBezTo>
                  <a:lnTo>
                    <a:pt x="1" y="1155"/>
                  </a:lnTo>
                  <a:cubicBezTo>
                    <a:pt x="1" y="1661"/>
                    <a:pt x="405" y="2079"/>
                    <a:pt x="925" y="2079"/>
                  </a:cubicBezTo>
                  <a:cubicBezTo>
                    <a:pt x="1430" y="2065"/>
                    <a:pt x="1834" y="1661"/>
                    <a:pt x="1834" y="1155"/>
                  </a:cubicBezTo>
                  <a:lnTo>
                    <a:pt x="1834" y="694"/>
                  </a:lnTo>
                  <a:cubicBezTo>
                    <a:pt x="1834" y="318"/>
                    <a:pt x="1531" y="1"/>
                    <a:pt x="1141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5602;p79">
              <a:extLst>
                <a:ext uri="{FF2B5EF4-FFF2-40B4-BE49-F238E27FC236}">
                  <a16:creationId xmlns:a16="http://schemas.microsoft.com/office/drawing/2014/main" id="{B57805C5-BAAB-4FFB-B8DD-9914D379266A}"/>
                </a:ext>
              </a:extLst>
            </p:cNvPr>
            <p:cNvSpPr/>
            <p:nvPr/>
          </p:nvSpPr>
          <p:spPr>
            <a:xfrm>
              <a:off x="2396675" y="3000708"/>
              <a:ext cx="33345" cy="54422"/>
            </a:xfrm>
            <a:custGeom>
              <a:avLst/>
              <a:gdLst/>
              <a:ahLst/>
              <a:cxnLst/>
              <a:rect l="l" t="t" r="r" b="b"/>
              <a:pathLst>
                <a:path w="1272" h="2076" extrusionOk="0">
                  <a:moveTo>
                    <a:pt x="694" y="1"/>
                  </a:moveTo>
                  <a:cubicBezTo>
                    <a:pt x="304" y="1"/>
                    <a:pt x="1" y="318"/>
                    <a:pt x="1" y="694"/>
                  </a:cubicBezTo>
                  <a:lnTo>
                    <a:pt x="1" y="1155"/>
                  </a:lnTo>
                  <a:cubicBezTo>
                    <a:pt x="1" y="1682"/>
                    <a:pt x="437" y="2075"/>
                    <a:pt x="925" y="2075"/>
                  </a:cubicBezTo>
                  <a:cubicBezTo>
                    <a:pt x="1039" y="2075"/>
                    <a:pt x="1156" y="2054"/>
                    <a:pt x="1271" y="2007"/>
                  </a:cubicBezTo>
                  <a:cubicBezTo>
                    <a:pt x="910" y="1863"/>
                    <a:pt x="694" y="1531"/>
                    <a:pt x="694" y="1155"/>
                  </a:cubicBezTo>
                  <a:lnTo>
                    <a:pt x="694" y="694"/>
                  </a:lnTo>
                  <a:cubicBezTo>
                    <a:pt x="694" y="362"/>
                    <a:pt x="939" y="73"/>
                    <a:pt x="1271" y="15"/>
                  </a:cubicBezTo>
                  <a:cubicBezTo>
                    <a:pt x="1228" y="15"/>
                    <a:pt x="1185" y="1"/>
                    <a:pt x="1156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5603;p79">
              <a:extLst>
                <a:ext uri="{FF2B5EF4-FFF2-40B4-BE49-F238E27FC236}">
                  <a16:creationId xmlns:a16="http://schemas.microsoft.com/office/drawing/2014/main" id="{5D88D65A-6006-40C2-AF76-FB1D22DD1232}"/>
                </a:ext>
              </a:extLst>
            </p:cNvPr>
            <p:cNvSpPr/>
            <p:nvPr/>
          </p:nvSpPr>
          <p:spPr>
            <a:xfrm>
              <a:off x="2396675" y="3000708"/>
              <a:ext cx="48105" cy="24301"/>
            </a:xfrm>
            <a:custGeom>
              <a:avLst/>
              <a:gdLst/>
              <a:ahLst/>
              <a:cxnLst/>
              <a:rect l="l" t="t" r="r" b="b"/>
              <a:pathLst>
                <a:path w="1835" h="927" extrusionOk="0">
                  <a:moveTo>
                    <a:pt x="694" y="1"/>
                  </a:moveTo>
                  <a:cubicBezTo>
                    <a:pt x="304" y="1"/>
                    <a:pt x="1" y="318"/>
                    <a:pt x="1" y="694"/>
                  </a:cubicBezTo>
                  <a:cubicBezTo>
                    <a:pt x="550" y="841"/>
                    <a:pt x="1124" y="926"/>
                    <a:pt x="1700" y="926"/>
                  </a:cubicBezTo>
                  <a:cubicBezTo>
                    <a:pt x="1745" y="926"/>
                    <a:pt x="1789" y="926"/>
                    <a:pt x="1834" y="925"/>
                  </a:cubicBezTo>
                  <a:lnTo>
                    <a:pt x="1834" y="694"/>
                  </a:lnTo>
                  <a:cubicBezTo>
                    <a:pt x="1834" y="318"/>
                    <a:pt x="1531" y="1"/>
                    <a:pt x="1156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5604;p79">
              <a:extLst>
                <a:ext uri="{FF2B5EF4-FFF2-40B4-BE49-F238E27FC236}">
                  <a16:creationId xmlns:a16="http://schemas.microsoft.com/office/drawing/2014/main" id="{3F933534-EA7F-4A5D-808A-2AFB621017A8}"/>
                </a:ext>
              </a:extLst>
            </p:cNvPr>
            <p:cNvSpPr/>
            <p:nvPr/>
          </p:nvSpPr>
          <p:spPr>
            <a:xfrm>
              <a:off x="2396675" y="3000708"/>
              <a:ext cx="33345" cy="21968"/>
            </a:xfrm>
            <a:custGeom>
              <a:avLst/>
              <a:gdLst/>
              <a:ahLst/>
              <a:cxnLst/>
              <a:rect l="l" t="t" r="r" b="b"/>
              <a:pathLst>
                <a:path w="1272" h="838" extrusionOk="0">
                  <a:moveTo>
                    <a:pt x="694" y="1"/>
                  </a:moveTo>
                  <a:cubicBezTo>
                    <a:pt x="304" y="1"/>
                    <a:pt x="1" y="318"/>
                    <a:pt x="1" y="694"/>
                  </a:cubicBezTo>
                  <a:cubicBezTo>
                    <a:pt x="232" y="766"/>
                    <a:pt x="463" y="809"/>
                    <a:pt x="694" y="838"/>
                  </a:cubicBezTo>
                  <a:lnTo>
                    <a:pt x="694" y="694"/>
                  </a:lnTo>
                  <a:cubicBezTo>
                    <a:pt x="694" y="362"/>
                    <a:pt x="939" y="73"/>
                    <a:pt x="1271" y="15"/>
                  </a:cubicBezTo>
                  <a:cubicBezTo>
                    <a:pt x="1228" y="15"/>
                    <a:pt x="1185" y="1"/>
                    <a:pt x="1156" y="1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5605;p79">
              <a:extLst>
                <a:ext uri="{FF2B5EF4-FFF2-40B4-BE49-F238E27FC236}">
                  <a16:creationId xmlns:a16="http://schemas.microsoft.com/office/drawing/2014/main" id="{0EB99A02-953C-4460-9B01-4E0F08363243}"/>
                </a:ext>
              </a:extLst>
            </p:cNvPr>
            <p:cNvSpPr/>
            <p:nvPr/>
          </p:nvSpPr>
          <p:spPr>
            <a:xfrm>
              <a:off x="2384563" y="3079038"/>
              <a:ext cx="30305" cy="60583"/>
            </a:xfrm>
            <a:custGeom>
              <a:avLst/>
              <a:gdLst/>
              <a:ahLst/>
              <a:cxnLst/>
              <a:rect l="l" t="t" r="r" b="b"/>
              <a:pathLst>
                <a:path w="1156" h="2311" extrusionOk="0">
                  <a:moveTo>
                    <a:pt x="59" y="1"/>
                  </a:moveTo>
                  <a:cubicBezTo>
                    <a:pt x="30" y="59"/>
                    <a:pt x="1" y="131"/>
                    <a:pt x="1" y="203"/>
                  </a:cubicBezTo>
                  <a:lnTo>
                    <a:pt x="1" y="2079"/>
                  </a:lnTo>
                  <a:cubicBezTo>
                    <a:pt x="1" y="2209"/>
                    <a:pt x="102" y="2310"/>
                    <a:pt x="232" y="2310"/>
                  </a:cubicBezTo>
                  <a:lnTo>
                    <a:pt x="1156" y="2310"/>
                  </a:lnTo>
                  <a:lnTo>
                    <a:pt x="1156" y="1849"/>
                  </a:lnTo>
                  <a:lnTo>
                    <a:pt x="925" y="1849"/>
                  </a:lnTo>
                  <a:cubicBezTo>
                    <a:pt x="795" y="1849"/>
                    <a:pt x="694" y="1747"/>
                    <a:pt x="694" y="1618"/>
                  </a:cubicBezTo>
                  <a:lnTo>
                    <a:pt x="694" y="694"/>
                  </a:lnTo>
                  <a:cubicBezTo>
                    <a:pt x="694" y="549"/>
                    <a:pt x="622" y="419"/>
                    <a:pt x="506" y="333"/>
                  </a:cubicBezTo>
                  <a:lnTo>
                    <a:pt x="59" y="1"/>
                  </a:ln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5606;p79">
              <a:extLst>
                <a:ext uri="{FF2B5EF4-FFF2-40B4-BE49-F238E27FC236}">
                  <a16:creationId xmlns:a16="http://schemas.microsoft.com/office/drawing/2014/main" id="{C1F9C015-65CB-4A76-9705-63694AF1F3DC}"/>
                </a:ext>
              </a:extLst>
            </p:cNvPr>
            <p:cNvSpPr/>
            <p:nvPr/>
          </p:nvSpPr>
          <p:spPr>
            <a:xfrm>
              <a:off x="2426953" y="3078671"/>
              <a:ext cx="30305" cy="60557"/>
            </a:xfrm>
            <a:custGeom>
              <a:avLst/>
              <a:gdLst/>
              <a:ahLst/>
              <a:cxnLst/>
              <a:rect l="l" t="t" r="r" b="b"/>
              <a:pathLst>
                <a:path w="1156" h="2310" extrusionOk="0">
                  <a:moveTo>
                    <a:pt x="1083" y="0"/>
                  </a:moveTo>
                  <a:lnTo>
                    <a:pt x="636" y="347"/>
                  </a:lnTo>
                  <a:cubicBezTo>
                    <a:pt x="520" y="419"/>
                    <a:pt x="463" y="563"/>
                    <a:pt x="463" y="708"/>
                  </a:cubicBezTo>
                  <a:lnTo>
                    <a:pt x="463" y="1617"/>
                  </a:lnTo>
                  <a:cubicBezTo>
                    <a:pt x="463" y="1747"/>
                    <a:pt x="362" y="1848"/>
                    <a:pt x="232" y="1848"/>
                  </a:cubicBezTo>
                  <a:lnTo>
                    <a:pt x="1" y="1848"/>
                  </a:lnTo>
                  <a:lnTo>
                    <a:pt x="1" y="2310"/>
                  </a:lnTo>
                  <a:lnTo>
                    <a:pt x="925" y="2310"/>
                  </a:lnTo>
                  <a:cubicBezTo>
                    <a:pt x="1040" y="2310"/>
                    <a:pt x="1156" y="2209"/>
                    <a:pt x="1156" y="2079"/>
                  </a:cubicBezTo>
                  <a:lnTo>
                    <a:pt x="1156" y="217"/>
                  </a:lnTo>
                  <a:cubicBezTo>
                    <a:pt x="1141" y="145"/>
                    <a:pt x="1127" y="73"/>
                    <a:pt x="1083" y="0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5607;p79">
              <a:extLst>
                <a:ext uri="{FF2B5EF4-FFF2-40B4-BE49-F238E27FC236}">
                  <a16:creationId xmlns:a16="http://schemas.microsoft.com/office/drawing/2014/main" id="{C35447C7-5A19-4650-886C-09A1C88B27DE}"/>
                </a:ext>
              </a:extLst>
            </p:cNvPr>
            <p:cNvSpPr/>
            <p:nvPr/>
          </p:nvSpPr>
          <p:spPr>
            <a:xfrm>
              <a:off x="2408786" y="3127483"/>
              <a:ext cx="24249" cy="11744"/>
            </a:xfrm>
            <a:custGeom>
              <a:avLst/>
              <a:gdLst/>
              <a:ahLst/>
              <a:cxnLst/>
              <a:rect l="l" t="t" r="r" b="b"/>
              <a:pathLst>
                <a:path w="925" h="448" extrusionOk="0">
                  <a:moveTo>
                    <a:pt x="1" y="1"/>
                  </a:moveTo>
                  <a:lnTo>
                    <a:pt x="1" y="448"/>
                  </a:lnTo>
                  <a:lnTo>
                    <a:pt x="925" y="448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6598F895-6E6A-499F-A37A-4A1C8018FB3D}"/>
              </a:ext>
            </a:extLst>
          </p:cNvPr>
          <p:cNvSpPr txBox="1"/>
          <p:nvPr/>
        </p:nvSpPr>
        <p:spPr>
          <a:xfrm>
            <a:off x="2566655" y="2228008"/>
            <a:ext cx="2185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Familiarity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B7E5C39-0DE0-4215-B2A9-33F4D23DCFF5}"/>
              </a:ext>
            </a:extLst>
          </p:cNvPr>
          <p:cNvSpPr txBox="1"/>
          <p:nvPr/>
        </p:nvSpPr>
        <p:spPr>
          <a:xfrm>
            <a:off x="2392558" y="2663900"/>
            <a:ext cx="25151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entury Gothic" panose="020B0502020202020204" pitchFamily="34" charset="0"/>
              </a:rPr>
              <a:t>Aplikasi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mengikuti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desain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konvensi</a:t>
            </a:r>
            <a:r>
              <a:rPr lang="en-US" sz="1600" dirty="0">
                <a:latin typeface="Century Gothic" panose="020B0502020202020204" pitchFamily="34" charset="0"/>
              </a:rPr>
              <a:t> yang </a:t>
            </a:r>
            <a:r>
              <a:rPr lang="en-US" sz="1600" dirty="0" err="1">
                <a:latin typeface="Century Gothic" panose="020B0502020202020204" pitchFamily="34" charset="0"/>
              </a:rPr>
              <a:t>dikenal</a:t>
            </a:r>
            <a:r>
              <a:rPr lang="en-US" sz="1600" dirty="0">
                <a:latin typeface="Century Gothic" panose="020B0502020202020204" pitchFamily="34" charset="0"/>
              </a:rPr>
              <a:t> oleh </a:t>
            </a:r>
            <a:r>
              <a:rPr lang="en-US" sz="1600" dirty="0" err="1">
                <a:latin typeface="Century Gothic" panose="020B0502020202020204" pitchFamily="34" charset="0"/>
              </a:rPr>
              <a:t>pengguna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layanan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serupa</a:t>
            </a:r>
            <a:r>
              <a:rPr lang="en-US" sz="1600" dirty="0">
                <a:latin typeface="Century Gothic" panose="020B0502020202020204" pitchFamily="34" charset="0"/>
              </a:rPr>
              <a:t>.</a:t>
            </a:r>
          </a:p>
        </p:txBody>
      </p:sp>
      <p:grpSp>
        <p:nvGrpSpPr>
          <p:cNvPr id="107" name="Google Shape;15472;p79">
            <a:extLst>
              <a:ext uri="{FF2B5EF4-FFF2-40B4-BE49-F238E27FC236}">
                <a16:creationId xmlns:a16="http://schemas.microsoft.com/office/drawing/2014/main" id="{FC523492-81B7-475E-88C4-53A1A49A1DA9}"/>
              </a:ext>
            </a:extLst>
          </p:cNvPr>
          <p:cNvGrpSpPr/>
          <p:nvPr/>
        </p:nvGrpSpPr>
        <p:grpSpPr>
          <a:xfrm>
            <a:off x="5721894" y="1484107"/>
            <a:ext cx="645585" cy="536127"/>
            <a:chOff x="8050359" y="1520687"/>
            <a:chExt cx="279321" cy="336837"/>
          </a:xfrm>
        </p:grpSpPr>
        <p:sp>
          <p:nvSpPr>
            <p:cNvPr id="108" name="Google Shape;15473;p79">
              <a:extLst>
                <a:ext uri="{FF2B5EF4-FFF2-40B4-BE49-F238E27FC236}">
                  <a16:creationId xmlns:a16="http://schemas.microsoft.com/office/drawing/2014/main" id="{0AD09086-0F18-4C32-A263-AF8B4B58EB17}"/>
                </a:ext>
              </a:extLst>
            </p:cNvPr>
            <p:cNvSpPr/>
            <p:nvPr/>
          </p:nvSpPr>
          <p:spPr>
            <a:xfrm>
              <a:off x="8153305" y="1520687"/>
              <a:ext cx="68500" cy="45064"/>
            </a:xfrm>
            <a:custGeom>
              <a:avLst/>
              <a:gdLst/>
              <a:ahLst/>
              <a:cxnLst/>
              <a:rect l="l" t="t" r="r" b="b"/>
              <a:pathLst>
                <a:path w="2613" h="1719" extrusionOk="0">
                  <a:moveTo>
                    <a:pt x="1242" y="1"/>
                  </a:moveTo>
                  <a:cubicBezTo>
                    <a:pt x="549" y="1"/>
                    <a:pt x="0" y="549"/>
                    <a:pt x="0" y="1242"/>
                  </a:cubicBezTo>
                  <a:lnTo>
                    <a:pt x="0" y="1719"/>
                  </a:lnTo>
                  <a:lnTo>
                    <a:pt x="375" y="1719"/>
                  </a:lnTo>
                  <a:lnTo>
                    <a:pt x="375" y="1242"/>
                  </a:lnTo>
                  <a:cubicBezTo>
                    <a:pt x="375" y="766"/>
                    <a:pt x="765" y="376"/>
                    <a:pt x="1242" y="376"/>
                  </a:cubicBezTo>
                  <a:lnTo>
                    <a:pt x="1371" y="376"/>
                  </a:lnTo>
                  <a:cubicBezTo>
                    <a:pt x="1848" y="376"/>
                    <a:pt x="2238" y="766"/>
                    <a:pt x="2238" y="1242"/>
                  </a:cubicBezTo>
                  <a:lnTo>
                    <a:pt x="2238" y="1719"/>
                  </a:lnTo>
                  <a:lnTo>
                    <a:pt x="2613" y="1719"/>
                  </a:lnTo>
                  <a:lnTo>
                    <a:pt x="2613" y="1242"/>
                  </a:lnTo>
                  <a:cubicBezTo>
                    <a:pt x="2613" y="549"/>
                    <a:pt x="2064" y="1"/>
                    <a:pt x="1371" y="1"/>
                  </a:cubicBezTo>
                  <a:close/>
                </a:path>
              </a:pathLst>
            </a:custGeom>
            <a:solidFill>
              <a:srgbClr val="889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5474;p79">
              <a:extLst>
                <a:ext uri="{FF2B5EF4-FFF2-40B4-BE49-F238E27FC236}">
                  <a16:creationId xmlns:a16="http://schemas.microsoft.com/office/drawing/2014/main" id="{A5CC0022-4615-46E7-9A1B-38417A9B7965}"/>
                </a:ext>
              </a:extLst>
            </p:cNvPr>
            <p:cNvSpPr/>
            <p:nvPr/>
          </p:nvSpPr>
          <p:spPr>
            <a:xfrm>
              <a:off x="8084045" y="1599411"/>
              <a:ext cx="206653" cy="258113"/>
            </a:xfrm>
            <a:custGeom>
              <a:avLst/>
              <a:gdLst/>
              <a:ahLst/>
              <a:cxnLst/>
              <a:rect l="l" t="t" r="r" b="b"/>
              <a:pathLst>
                <a:path w="7883" h="9846" extrusionOk="0">
                  <a:moveTo>
                    <a:pt x="0" y="1"/>
                  </a:moveTo>
                  <a:lnTo>
                    <a:pt x="491" y="9196"/>
                  </a:lnTo>
                  <a:cubicBezTo>
                    <a:pt x="520" y="9571"/>
                    <a:pt x="823" y="9845"/>
                    <a:pt x="1184" y="9845"/>
                  </a:cubicBezTo>
                  <a:lnTo>
                    <a:pt x="6670" y="9845"/>
                  </a:lnTo>
                  <a:cubicBezTo>
                    <a:pt x="7031" y="9845"/>
                    <a:pt x="7334" y="9571"/>
                    <a:pt x="7363" y="9210"/>
                  </a:cubicBezTo>
                  <a:lnTo>
                    <a:pt x="7882" y="1"/>
                  </a:lnTo>
                  <a:close/>
                </a:path>
              </a:pathLst>
            </a:custGeom>
            <a:solidFill>
              <a:srgbClr val="889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5475;p79">
              <a:extLst>
                <a:ext uri="{FF2B5EF4-FFF2-40B4-BE49-F238E27FC236}">
                  <a16:creationId xmlns:a16="http://schemas.microsoft.com/office/drawing/2014/main" id="{3E327EEA-29EA-4018-9A4E-68C855845F75}"/>
                </a:ext>
              </a:extLst>
            </p:cNvPr>
            <p:cNvSpPr/>
            <p:nvPr/>
          </p:nvSpPr>
          <p:spPr>
            <a:xfrm>
              <a:off x="8097284" y="1599411"/>
              <a:ext cx="193781" cy="258113"/>
            </a:xfrm>
            <a:custGeom>
              <a:avLst/>
              <a:gdLst/>
              <a:ahLst/>
              <a:cxnLst/>
              <a:rect l="l" t="t" r="r" b="b"/>
              <a:pathLst>
                <a:path w="7392" h="9846" extrusionOk="0">
                  <a:moveTo>
                    <a:pt x="5096" y="1"/>
                  </a:moveTo>
                  <a:lnTo>
                    <a:pt x="4865" y="8575"/>
                  </a:lnTo>
                  <a:cubicBezTo>
                    <a:pt x="4851" y="8950"/>
                    <a:pt x="4548" y="9239"/>
                    <a:pt x="4173" y="9239"/>
                  </a:cubicBezTo>
                  <a:lnTo>
                    <a:pt x="1" y="9239"/>
                  </a:lnTo>
                  <a:cubicBezTo>
                    <a:pt x="44" y="9586"/>
                    <a:pt x="333" y="9845"/>
                    <a:pt x="679" y="9845"/>
                  </a:cubicBezTo>
                  <a:lnTo>
                    <a:pt x="6165" y="9845"/>
                  </a:lnTo>
                  <a:cubicBezTo>
                    <a:pt x="6540" y="9845"/>
                    <a:pt x="6843" y="9571"/>
                    <a:pt x="6858" y="9196"/>
                  </a:cubicBezTo>
                  <a:lnTo>
                    <a:pt x="7392" y="1"/>
                  </a:lnTo>
                  <a:close/>
                </a:path>
              </a:pathLst>
            </a:custGeom>
            <a:solidFill>
              <a:srgbClr val="9FAE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476;p79">
              <a:extLst>
                <a:ext uri="{FF2B5EF4-FFF2-40B4-BE49-F238E27FC236}">
                  <a16:creationId xmlns:a16="http://schemas.microsoft.com/office/drawing/2014/main" id="{4FAAA0C2-BCE0-4B13-A749-5C0CB23116FA}"/>
                </a:ext>
              </a:extLst>
            </p:cNvPr>
            <p:cNvSpPr/>
            <p:nvPr/>
          </p:nvSpPr>
          <p:spPr>
            <a:xfrm>
              <a:off x="8084045" y="1553613"/>
              <a:ext cx="206260" cy="42809"/>
            </a:xfrm>
            <a:custGeom>
              <a:avLst/>
              <a:gdLst/>
              <a:ahLst/>
              <a:cxnLst/>
              <a:rect l="l" t="t" r="r" b="b"/>
              <a:pathLst>
                <a:path w="7868" h="1633" extrusionOk="0">
                  <a:moveTo>
                    <a:pt x="1588" y="1"/>
                  </a:moveTo>
                  <a:cubicBezTo>
                    <a:pt x="708" y="1"/>
                    <a:pt x="0" y="708"/>
                    <a:pt x="0" y="1574"/>
                  </a:cubicBezTo>
                  <a:lnTo>
                    <a:pt x="0" y="1632"/>
                  </a:lnTo>
                  <a:lnTo>
                    <a:pt x="7868" y="1632"/>
                  </a:lnTo>
                  <a:lnTo>
                    <a:pt x="7868" y="1574"/>
                  </a:lnTo>
                  <a:cubicBezTo>
                    <a:pt x="7868" y="708"/>
                    <a:pt x="7160" y="1"/>
                    <a:pt x="6294" y="1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5477;p79">
              <a:extLst>
                <a:ext uri="{FF2B5EF4-FFF2-40B4-BE49-F238E27FC236}">
                  <a16:creationId xmlns:a16="http://schemas.microsoft.com/office/drawing/2014/main" id="{6AA7BFC0-CD77-45BB-95D8-4596FEC0BAFB}"/>
                </a:ext>
              </a:extLst>
            </p:cNvPr>
            <p:cNvSpPr/>
            <p:nvPr/>
          </p:nvSpPr>
          <p:spPr>
            <a:xfrm>
              <a:off x="8204372" y="1553613"/>
              <a:ext cx="86326" cy="42809"/>
            </a:xfrm>
            <a:custGeom>
              <a:avLst/>
              <a:gdLst/>
              <a:ahLst/>
              <a:cxnLst/>
              <a:rect l="l" t="t" r="r" b="b"/>
              <a:pathLst>
                <a:path w="3293" h="1633" extrusionOk="0">
                  <a:moveTo>
                    <a:pt x="1" y="1"/>
                  </a:moveTo>
                  <a:cubicBezTo>
                    <a:pt x="881" y="1"/>
                    <a:pt x="1603" y="723"/>
                    <a:pt x="1603" y="1603"/>
                  </a:cubicBezTo>
                  <a:lnTo>
                    <a:pt x="1603" y="1632"/>
                  </a:lnTo>
                  <a:lnTo>
                    <a:pt x="3292" y="1632"/>
                  </a:lnTo>
                  <a:lnTo>
                    <a:pt x="3292" y="1603"/>
                  </a:lnTo>
                  <a:cubicBezTo>
                    <a:pt x="3292" y="723"/>
                    <a:pt x="2570" y="1"/>
                    <a:pt x="1675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5478;p79">
              <a:extLst>
                <a:ext uri="{FF2B5EF4-FFF2-40B4-BE49-F238E27FC236}">
                  <a16:creationId xmlns:a16="http://schemas.microsoft.com/office/drawing/2014/main" id="{F7E2FBB8-2A7D-4564-82B5-1A5AA02F469E}"/>
                </a:ext>
              </a:extLst>
            </p:cNvPr>
            <p:cNvSpPr/>
            <p:nvPr/>
          </p:nvSpPr>
          <p:spPr>
            <a:xfrm>
              <a:off x="8050752" y="1578963"/>
              <a:ext cx="273606" cy="30698"/>
            </a:xfrm>
            <a:custGeom>
              <a:avLst/>
              <a:gdLst/>
              <a:ahLst/>
              <a:cxnLst/>
              <a:rect l="l" t="t" r="r" b="b"/>
              <a:pathLst>
                <a:path w="10437" h="1171" extrusionOk="0">
                  <a:moveTo>
                    <a:pt x="563" y="1"/>
                  </a:moveTo>
                  <a:cubicBezTo>
                    <a:pt x="246" y="1"/>
                    <a:pt x="0" y="261"/>
                    <a:pt x="0" y="578"/>
                  </a:cubicBezTo>
                  <a:lnTo>
                    <a:pt x="0" y="593"/>
                  </a:lnTo>
                  <a:cubicBezTo>
                    <a:pt x="0" y="910"/>
                    <a:pt x="246" y="1170"/>
                    <a:pt x="563" y="1170"/>
                  </a:cubicBezTo>
                  <a:lnTo>
                    <a:pt x="9860" y="1170"/>
                  </a:lnTo>
                  <a:cubicBezTo>
                    <a:pt x="10177" y="1170"/>
                    <a:pt x="10437" y="910"/>
                    <a:pt x="10437" y="593"/>
                  </a:cubicBezTo>
                  <a:lnTo>
                    <a:pt x="10437" y="578"/>
                  </a:lnTo>
                  <a:cubicBezTo>
                    <a:pt x="10437" y="261"/>
                    <a:pt x="10177" y="1"/>
                    <a:pt x="9860" y="1"/>
                  </a:cubicBezTo>
                  <a:close/>
                </a:path>
              </a:pathLst>
            </a:custGeom>
            <a:solidFill>
              <a:srgbClr val="889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5479;p79">
              <a:extLst>
                <a:ext uri="{FF2B5EF4-FFF2-40B4-BE49-F238E27FC236}">
                  <a16:creationId xmlns:a16="http://schemas.microsoft.com/office/drawing/2014/main" id="{D49F0034-B613-48BD-AB28-6C7D39F2B825}"/>
                </a:ext>
              </a:extLst>
            </p:cNvPr>
            <p:cNvSpPr/>
            <p:nvPr/>
          </p:nvSpPr>
          <p:spPr>
            <a:xfrm>
              <a:off x="8050359" y="1578963"/>
              <a:ext cx="279321" cy="30698"/>
            </a:xfrm>
            <a:custGeom>
              <a:avLst/>
              <a:gdLst/>
              <a:ahLst/>
              <a:cxnLst/>
              <a:rect l="l" t="t" r="r" b="b"/>
              <a:pathLst>
                <a:path w="10655" h="1171" extrusionOk="0">
                  <a:moveTo>
                    <a:pt x="8662" y="1"/>
                  </a:moveTo>
                  <a:cubicBezTo>
                    <a:pt x="8662" y="319"/>
                    <a:pt x="8388" y="578"/>
                    <a:pt x="8070" y="578"/>
                  </a:cubicBezTo>
                  <a:lnTo>
                    <a:pt x="1" y="578"/>
                  </a:lnTo>
                  <a:cubicBezTo>
                    <a:pt x="1" y="910"/>
                    <a:pt x="275" y="1170"/>
                    <a:pt x="593" y="1170"/>
                  </a:cubicBezTo>
                  <a:lnTo>
                    <a:pt x="9875" y="1170"/>
                  </a:lnTo>
                  <a:cubicBezTo>
                    <a:pt x="10654" y="1170"/>
                    <a:pt x="10654" y="1"/>
                    <a:pt x="9875" y="1"/>
                  </a:cubicBezTo>
                  <a:close/>
                </a:path>
              </a:pathLst>
            </a:custGeom>
            <a:solidFill>
              <a:srgbClr val="9FAE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5480;p79">
              <a:extLst>
                <a:ext uri="{FF2B5EF4-FFF2-40B4-BE49-F238E27FC236}">
                  <a16:creationId xmlns:a16="http://schemas.microsoft.com/office/drawing/2014/main" id="{859BCA68-8EAD-4759-A83E-68F54C84175A}"/>
                </a:ext>
              </a:extLst>
            </p:cNvPr>
            <p:cNvSpPr/>
            <p:nvPr/>
          </p:nvSpPr>
          <p:spPr>
            <a:xfrm>
              <a:off x="8177895" y="1640647"/>
              <a:ext cx="19320" cy="165417"/>
            </a:xfrm>
            <a:custGeom>
              <a:avLst/>
              <a:gdLst/>
              <a:ahLst/>
              <a:cxnLst/>
              <a:rect l="l" t="t" r="r" b="b"/>
              <a:pathLst>
                <a:path w="737" h="6310" extrusionOk="0">
                  <a:moveTo>
                    <a:pt x="361" y="1"/>
                  </a:moveTo>
                  <a:cubicBezTo>
                    <a:pt x="159" y="1"/>
                    <a:pt x="0" y="160"/>
                    <a:pt x="0" y="362"/>
                  </a:cubicBezTo>
                  <a:lnTo>
                    <a:pt x="0" y="5948"/>
                  </a:lnTo>
                  <a:cubicBezTo>
                    <a:pt x="0" y="6150"/>
                    <a:pt x="159" y="6309"/>
                    <a:pt x="361" y="6309"/>
                  </a:cubicBezTo>
                  <a:lnTo>
                    <a:pt x="376" y="6309"/>
                  </a:lnTo>
                  <a:cubicBezTo>
                    <a:pt x="578" y="6309"/>
                    <a:pt x="737" y="6150"/>
                    <a:pt x="737" y="5948"/>
                  </a:cubicBezTo>
                  <a:lnTo>
                    <a:pt x="737" y="362"/>
                  </a:lnTo>
                  <a:cubicBezTo>
                    <a:pt x="737" y="160"/>
                    <a:pt x="578" y="1"/>
                    <a:pt x="376" y="1"/>
                  </a:cubicBezTo>
                  <a:close/>
                </a:path>
              </a:pathLst>
            </a:custGeom>
            <a:solidFill>
              <a:srgbClr val="87A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5481;p79">
              <a:extLst>
                <a:ext uri="{FF2B5EF4-FFF2-40B4-BE49-F238E27FC236}">
                  <a16:creationId xmlns:a16="http://schemas.microsoft.com/office/drawing/2014/main" id="{074E89DC-129C-4076-921D-B88AB9F099C8}"/>
                </a:ext>
              </a:extLst>
            </p:cNvPr>
            <p:cNvSpPr/>
            <p:nvPr/>
          </p:nvSpPr>
          <p:spPr>
            <a:xfrm>
              <a:off x="8231819" y="1640647"/>
              <a:ext cx="23305" cy="165076"/>
            </a:xfrm>
            <a:custGeom>
              <a:avLst/>
              <a:gdLst/>
              <a:ahLst/>
              <a:cxnLst/>
              <a:rect l="l" t="t" r="r" b="b"/>
              <a:pathLst>
                <a:path w="889" h="6297" extrusionOk="0">
                  <a:moveTo>
                    <a:pt x="527" y="1"/>
                  </a:moveTo>
                  <a:cubicBezTo>
                    <a:pt x="325" y="1"/>
                    <a:pt x="166" y="145"/>
                    <a:pt x="166" y="347"/>
                  </a:cubicBezTo>
                  <a:lnTo>
                    <a:pt x="8" y="5919"/>
                  </a:lnTo>
                  <a:cubicBezTo>
                    <a:pt x="0" y="6170"/>
                    <a:pt x="185" y="6297"/>
                    <a:pt x="370" y="6297"/>
                  </a:cubicBezTo>
                  <a:cubicBezTo>
                    <a:pt x="546" y="6297"/>
                    <a:pt x="722" y="6181"/>
                    <a:pt x="729" y="5948"/>
                  </a:cubicBezTo>
                  <a:lnTo>
                    <a:pt x="888" y="362"/>
                  </a:lnTo>
                  <a:cubicBezTo>
                    <a:pt x="888" y="160"/>
                    <a:pt x="729" y="1"/>
                    <a:pt x="527" y="1"/>
                  </a:cubicBez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5482;p79">
              <a:extLst>
                <a:ext uri="{FF2B5EF4-FFF2-40B4-BE49-F238E27FC236}">
                  <a16:creationId xmlns:a16="http://schemas.microsoft.com/office/drawing/2014/main" id="{35A4B6CA-D3B3-47CC-A21B-2938A2E76ECF}"/>
                </a:ext>
              </a:extLst>
            </p:cNvPr>
            <p:cNvSpPr/>
            <p:nvPr/>
          </p:nvSpPr>
          <p:spPr>
            <a:xfrm>
              <a:off x="8119986" y="1640647"/>
              <a:ext cx="23305" cy="165076"/>
            </a:xfrm>
            <a:custGeom>
              <a:avLst/>
              <a:gdLst/>
              <a:ahLst/>
              <a:cxnLst/>
              <a:rect l="l" t="t" r="r" b="b"/>
              <a:pathLst>
                <a:path w="889" h="6297" extrusionOk="0">
                  <a:moveTo>
                    <a:pt x="362" y="1"/>
                  </a:moveTo>
                  <a:cubicBezTo>
                    <a:pt x="160" y="1"/>
                    <a:pt x="1" y="160"/>
                    <a:pt x="1" y="362"/>
                  </a:cubicBezTo>
                  <a:lnTo>
                    <a:pt x="160" y="5948"/>
                  </a:lnTo>
                  <a:cubicBezTo>
                    <a:pt x="167" y="6181"/>
                    <a:pt x="343" y="6297"/>
                    <a:pt x="519" y="6297"/>
                  </a:cubicBezTo>
                  <a:cubicBezTo>
                    <a:pt x="704" y="6297"/>
                    <a:pt x="889" y="6170"/>
                    <a:pt x="881" y="5919"/>
                  </a:cubicBezTo>
                  <a:lnTo>
                    <a:pt x="723" y="347"/>
                  </a:lnTo>
                  <a:cubicBezTo>
                    <a:pt x="723" y="145"/>
                    <a:pt x="564" y="1"/>
                    <a:pt x="362" y="1"/>
                  </a:cubicBezTo>
                  <a:close/>
                </a:path>
              </a:pathLst>
            </a:custGeom>
            <a:solidFill>
              <a:srgbClr val="87A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5483;p79">
              <a:extLst>
                <a:ext uri="{FF2B5EF4-FFF2-40B4-BE49-F238E27FC236}">
                  <a16:creationId xmlns:a16="http://schemas.microsoft.com/office/drawing/2014/main" id="{0E8113B9-C146-4972-A980-A00A3E950EA5}"/>
                </a:ext>
              </a:extLst>
            </p:cNvPr>
            <p:cNvSpPr/>
            <p:nvPr/>
          </p:nvSpPr>
          <p:spPr>
            <a:xfrm>
              <a:off x="8179022" y="1640647"/>
              <a:ext cx="17826" cy="165023"/>
            </a:xfrm>
            <a:custGeom>
              <a:avLst/>
              <a:gdLst/>
              <a:ahLst/>
              <a:cxnLst/>
              <a:rect l="l" t="t" r="r" b="b"/>
              <a:pathLst>
                <a:path w="680" h="6295" extrusionOk="0">
                  <a:moveTo>
                    <a:pt x="318" y="1"/>
                  </a:moveTo>
                  <a:cubicBezTo>
                    <a:pt x="333" y="44"/>
                    <a:pt x="347" y="88"/>
                    <a:pt x="347" y="145"/>
                  </a:cubicBezTo>
                  <a:lnTo>
                    <a:pt x="347" y="5717"/>
                  </a:lnTo>
                  <a:cubicBezTo>
                    <a:pt x="347" y="5905"/>
                    <a:pt x="188" y="6064"/>
                    <a:pt x="1" y="6078"/>
                  </a:cubicBezTo>
                  <a:cubicBezTo>
                    <a:pt x="44" y="6208"/>
                    <a:pt x="174" y="6295"/>
                    <a:pt x="318" y="6295"/>
                  </a:cubicBezTo>
                  <a:cubicBezTo>
                    <a:pt x="520" y="6295"/>
                    <a:pt x="679" y="6136"/>
                    <a:pt x="679" y="5934"/>
                  </a:cubicBezTo>
                  <a:lnTo>
                    <a:pt x="679" y="362"/>
                  </a:lnTo>
                  <a:cubicBezTo>
                    <a:pt x="679" y="160"/>
                    <a:pt x="520" y="1"/>
                    <a:pt x="318" y="1"/>
                  </a:cubicBez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5484;p79">
              <a:extLst>
                <a:ext uri="{FF2B5EF4-FFF2-40B4-BE49-F238E27FC236}">
                  <a16:creationId xmlns:a16="http://schemas.microsoft.com/office/drawing/2014/main" id="{2B6A3571-9AA5-40B9-8B8D-1162CBFD63B6}"/>
                </a:ext>
              </a:extLst>
            </p:cNvPr>
            <p:cNvSpPr/>
            <p:nvPr/>
          </p:nvSpPr>
          <p:spPr>
            <a:xfrm>
              <a:off x="8232763" y="1640647"/>
              <a:ext cx="22361" cy="164919"/>
            </a:xfrm>
            <a:custGeom>
              <a:avLst/>
              <a:gdLst/>
              <a:ahLst/>
              <a:cxnLst/>
              <a:rect l="l" t="t" r="r" b="b"/>
              <a:pathLst>
                <a:path w="853" h="6291" extrusionOk="0">
                  <a:moveTo>
                    <a:pt x="477" y="1"/>
                  </a:moveTo>
                  <a:cubicBezTo>
                    <a:pt x="491" y="44"/>
                    <a:pt x="506" y="102"/>
                    <a:pt x="506" y="145"/>
                  </a:cubicBezTo>
                  <a:lnTo>
                    <a:pt x="347" y="5732"/>
                  </a:lnTo>
                  <a:cubicBezTo>
                    <a:pt x="333" y="5919"/>
                    <a:pt x="188" y="6064"/>
                    <a:pt x="1" y="6078"/>
                  </a:cubicBezTo>
                  <a:cubicBezTo>
                    <a:pt x="61" y="6224"/>
                    <a:pt x="191" y="6291"/>
                    <a:pt x="323" y="6291"/>
                  </a:cubicBezTo>
                  <a:cubicBezTo>
                    <a:pt x="503" y="6291"/>
                    <a:pt x="685" y="6165"/>
                    <a:pt x="693" y="5948"/>
                  </a:cubicBezTo>
                  <a:lnTo>
                    <a:pt x="838" y="362"/>
                  </a:lnTo>
                  <a:cubicBezTo>
                    <a:pt x="852" y="160"/>
                    <a:pt x="693" y="1"/>
                    <a:pt x="491" y="1"/>
                  </a:cubicBez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5485;p79">
              <a:extLst>
                <a:ext uri="{FF2B5EF4-FFF2-40B4-BE49-F238E27FC236}">
                  <a16:creationId xmlns:a16="http://schemas.microsoft.com/office/drawing/2014/main" id="{F1079BE2-E0E2-40BF-A0E5-2AC89EA34A24}"/>
                </a:ext>
              </a:extLst>
            </p:cNvPr>
            <p:cNvSpPr/>
            <p:nvPr/>
          </p:nvSpPr>
          <p:spPr>
            <a:xfrm>
              <a:off x="8124914" y="1640647"/>
              <a:ext cx="18403" cy="164683"/>
            </a:xfrm>
            <a:custGeom>
              <a:avLst/>
              <a:gdLst/>
              <a:ahLst/>
              <a:cxnLst/>
              <a:rect l="l" t="t" r="r" b="b"/>
              <a:pathLst>
                <a:path w="702" h="6282" extrusionOk="0">
                  <a:moveTo>
                    <a:pt x="174" y="1"/>
                  </a:moveTo>
                  <a:cubicBezTo>
                    <a:pt x="188" y="44"/>
                    <a:pt x="188" y="88"/>
                    <a:pt x="203" y="131"/>
                  </a:cubicBezTo>
                  <a:lnTo>
                    <a:pt x="347" y="5703"/>
                  </a:lnTo>
                  <a:cubicBezTo>
                    <a:pt x="347" y="5905"/>
                    <a:pt x="203" y="6064"/>
                    <a:pt x="0" y="6064"/>
                  </a:cubicBezTo>
                  <a:cubicBezTo>
                    <a:pt x="66" y="6214"/>
                    <a:pt x="200" y="6281"/>
                    <a:pt x="332" y="6281"/>
                  </a:cubicBezTo>
                  <a:cubicBezTo>
                    <a:pt x="518" y="6281"/>
                    <a:pt x="702" y="6147"/>
                    <a:pt x="693" y="5919"/>
                  </a:cubicBezTo>
                  <a:lnTo>
                    <a:pt x="535" y="347"/>
                  </a:lnTo>
                  <a:cubicBezTo>
                    <a:pt x="520" y="145"/>
                    <a:pt x="361" y="1"/>
                    <a:pt x="174" y="1"/>
                  </a:cubicBez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35A3BF95-B396-4CAF-85DD-24D1BB2C9F8D}"/>
              </a:ext>
            </a:extLst>
          </p:cNvPr>
          <p:cNvSpPr txBox="1"/>
          <p:nvPr/>
        </p:nvSpPr>
        <p:spPr>
          <a:xfrm>
            <a:off x="4839711" y="2200973"/>
            <a:ext cx="2479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Simplicity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519B8A5-7077-4C72-9F9B-1F21D336173C}"/>
              </a:ext>
            </a:extLst>
          </p:cNvPr>
          <p:cNvSpPr txBox="1"/>
          <p:nvPr/>
        </p:nvSpPr>
        <p:spPr>
          <a:xfrm>
            <a:off x="4883556" y="2620167"/>
            <a:ext cx="23555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Menghapus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elemen</a:t>
            </a:r>
            <a:r>
              <a:rPr lang="en-US" sz="1600" dirty="0">
                <a:latin typeface="Century Gothic" panose="020B0502020202020204" pitchFamily="34" charset="0"/>
              </a:rPr>
              <a:t> yang </a:t>
            </a:r>
            <a:r>
              <a:rPr lang="en-US" sz="1600" dirty="0" err="1">
                <a:latin typeface="Century Gothic" panose="020B0502020202020204" pitchFamily="34" charset="0"/>
              </a:rPr>
              <a:t>tidak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perlu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untuk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antarmuka</a:t>
            </a:r>
            <a:r>
              <a:rPr lang="en-US" sz="1600" dirty="0">
                <a:latin typeface="Century Gothic" panose="020B0502020202020204" pitchFamily="34" charset="0"/>
              </a:rPr>
              <a:t> yang </a:t>
            </a:r>
            <a:r>
              <a:rPr lang="en-US" sz="1600" dirty="0" err="1">
                <a:latin typeface="Century Gothic" panose="020B0502020202020204" pitchFamily="34" charset="0"/>
              </a:rPr>
              <a:t>sederhana</a:t>
            </a:r>
            <a:r>
              <a:rPr lang="en-US" sz="16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CD6BC85-C4CB-49FD-9F6E-409F9C140811}"/>
              </a:ext>
            </a:extLst>
          </p:cNvPr>
          <p:cNvSpPr txBox="1"/>
          <p:nvPr/>
        </p:nvSpPr>
        <p:spPr>
          <a:xfrm>
            <a:off x="7357685" y="2200973"/>
            <a:ext cx="2355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Direct Manipulation</a:t>
            </a:r>
          </a:p>
        </p:txBody>
      </p:sp>
      <p:grpSp>
        <p:nvGrpSpPr>
          <p:cNvPr id="138" name="Google Shape;16309;p79">
            <a:extLst>
              <a:ext uri="{FF2B5EF4-FFF2-40B4-BE49-F238E27FC236}">
                <a16:creationId xmlns:a16="http://schemas.microsoft.com/office/drawing/2014/main" id="{06263105-010B-4344-881A-6D66A4730969}"/>
              </a:ext>
            </a:extLst>
          </p:cNvPr>
          <p:cNvGrpSpPr/>
          <p:nvPr/>
        </p:nvGrpSpPr>
        <p:grpSpPr>
          <a:xfrm>
            <a:off x="10545448" y="1423138"/>
            <a:ext cx="763719" cy="500601"/>
            <a:chOff x="866322" y="2469775"/>
            <a:chExt cx="379226" cy="322733"/>
          </a:xfrm>
        </p:grpSpPr>
        <p:sp>
          <p:nvSpPr>
            <p:cNvPr id="139" name="Google Shape;16310;p79">
              <a:extLst>
                <a:ext uri="{FF2B5EF4-FFF2-40B4-BE49-F238E27FC236}">
                  <a16:creationId xmlns:a16="http://schemas.microsoft.com/office/drawing/2014/main" id="{DB2256E9-058E-4D16-85F4-72723F74F9A0}"/>
                </a:ext>
              </a:extLst>
            </p:cNvPr>
            <p:cNvSpPr/>
            <p:nvPr/>
          </p:nvSpPr>
          <p:spPr>
            <a:xfrm>
              <a:off x="1050246" y="2469775"/>
              <a:ext cx="175981" cy="171787"/>
            </a:xfrm>
            <a:custGeom>
              <a:avLst/>
              <a:gdLst/>
              <a:ahLst/>
              <a:cxnLst/>
              <a:rect l="l" t="t" r="r" b="b"/>
              <a:pathLst>
                <a:path w="6713" h="6553" extrusionOk="0">
                  <a:moveTo>
                    <a:pt x="664" y="1"/>
                  </a:moveTo>
                  <a:cubicBezTo>
                    <a:pt x="289" y="1"/>
                    <a:pt x="0" y="290"/>
                    <a:pt x="0" y="665"/>
                  </a:cubicBezTo>
                  <a:lnTo>
                    <a:pt x="0" y="4245"/>
                  </a:lnTo>
                  <a:cubicBezTo>
                    <a:pt x="0" y="4620"/>
                    <a:pt x="289" y="4923"/>
                    <a:pt x="664" y="4923"/>
                  </a:cubicBezTo>
                  <a:lnTo>
                    <a:pt x="1343" y="4923"/>
                  </a:lnTo>
                  <a:lnTo>
                    <a:pt x="968" y="6410"/>
                  </a:lnTo>
                  <a:cubicBezTo>
                    <a:pt x="935" y="6485"/>
                    <a:pt x="999" y="6552"/>
                    <a:pt x="1069" y="6552"/>
                  </a:cubicBezTo>
                  <a:cubicBezTo>
                    <a:pt x="1093" y="6552"/>
                    <a:pt x="1119" y="6544"/>
                    <a:pt x="1141" y="6526"/>
                  </a:cubicBezTo>
                  <a:lnTo>
                    <a:pt x="3349" y="4923"/>
                  </a:lnTo>
                  <a:lnTo>
                    <a:pt x="6034" y="4923"/>
                  </a:lnTo>
                  <a:cubicBezTo>
                    <a:pt x="6410" y="4923"/>
                    <a:pt x="6713" y="4620"/>
                    <a:pt x="6713" y="4245"/>
                  </a:cubicBezTo>
                  <a:lnTo>
                    <a:pt x="6713" y="665"/>
                  </a:lnTo>
                  <a:cubicBezTo>
                    <a:pt x="6713" y="290"/>
                    <a:pt x="6410" y="1"/>
                    <a:pt x="6034" y="1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6311;p79">
              <a:extLst>
                <a:ext uri="{FF2B5EF4-FFF2-40B4-BE49-F238E27FC236}">
                  <a16:creationId xmlns:a16="http://schemas.microsoft.com/office/drawing/2014/main" id="{2656A081-7BE0-42AD-B86C-D6576F11F38F}"/>
                </a:ext>
              </a:extLst>
            </p:cNvPr>
            <p:cNvSpPr/>
            <p:nvPr/>
          </p:nvSpPr>
          <p:spPr>
            <a:xfrm>
              <a:off x="1077484" y="2498926"/>
              <a:ext cx="33345" cy="11744"/>
            </a:xfrm>
            <a:custGeom>
              <a:avLst/>
              <a:gdLst/>
              <a:ahLst/>
              <a:cxnLst/>
              <a:rect l="l" t="t" r="r" b="b"/>
              <a:pathLst>
                <a:path w="1272" h="448" extrusionOk="0">
                  <a:moveTo>
                    <a:pt x="304" y="0"/>
                  </a:moveTo>
                  <a:cubicBezTo>
                    <a:pt x="1" y="0"/>
                    <a:pt x="1" y="448"/>
                    <a:pt x="304" y="448"/>
                  </a:cubicBezTo>
                  <a:lnTo>
                    <a:pt x="968" y="448"/>
                  </a:lnTo>
                  <a:cubicBezTo>
                    <a:pt x="1271" y="448"/>
                    <a:pt x="1271" y="0"/>
                    <a:pt x="968" y="0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6312;p79">
              <a:extLst>
                <a:ext uri="{FF2B5EF4-FFF2-40B4-BE49-F238E27FC236}">
                  <a16:creationId xmlns:a16="http://schemas.microsoft.com/office/drawing/2014/main" id="{B3A9A355-3354-4C34-801C-7A654D95CCB6}"/>
                </a:ext>
              </a:extLst>
            </p:cNvPr>
            <p:cNvSpPr/>
            <p:nvPr/>
          </p:nvSpPr>
          <p:spPr>
            <a:xfrm>
              <a:off x="1118353" y="2498926"/>
              <a:ext cx="80270" cy="11744"/>
            </a:xfrm>
            <a:custGeom>
              <a:avLst/>
              <a:gdLst/>
              <a:ahLst/>
              <a:cxnLst/>
              <a:rect l="l" t="t" r="r" b="b"/>
              <a:pathLst>
                <a:path w="3062" h="448" extrusionOk="0">
                  <a:moveTo>
                    <a:pt x="304" y="0"/>
                  </a:moveTo>
                  <a:cubicBezTo>
                    <a:pt x="1" y="0"/>
                    <a:pt x="1" y="448"/>
                    <a:pt x="304" y="448"/>
                  </a:cubicBezTo>
                  <a:lnTo>
                    <a:pt x="2772" y="448"/>
                  </a:lnTo>
                  <a:cubicBezTo>
                    <a:pt x="3061" y="448"/>
                    <a:pt x="3061" y="0"/>
                    <a:pt x="2772" y="0"/>
                  </a:cubicBezTo>
                  <a:close/>
                </a:path>
              </a:pathLst>
            </a:custGeom>
            <a:solidFill>
              <a:srgbClr val="9AA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6313;p79">
              <a:extLst>
                <a:ext uri="{FF2B5EF4-FFF2-40B4-BE49-F238E27FC236}">
                  <a16:creationId xmlns:a16="http://schemas.microsoft.com/office/drawing/2014/main" id="{510F79F4-8923-4F2E-8BBD-5148577D429D}"/>
                </a:ext>
              </a:extLst>
            </p:cNvPr>
            <p:cNvSpPr/>
            <p:nvPr/>
          </p:nvSpPr>
          <p:spPr>
            <a:xfrm>
              <a:off x="1077484" y="2528418"/>
              <a:ext cx="121140" cy="11771"/>
            </a:xfrm>
            <a:custGeom>
              <a:avLst/>
              <a:gdLst/>
              <a:ahLst/>
              <a:cxnLst/>
              <a:rect l="l" t="t" r="r" b="b"/>
              <a:pathLst>
                <a:path w="4621" h="449" extrusionOk="0">
                  <a:moveTo>
                    <a:pt x="4345" y="1"/>
                  </a:moveTo>
                  <a:cubicBezTo>
                    <a:pt x="4341" y="1"/>
                    <a:pt x="4336" y="1"/>
                    <a:pt x="4331" y="1"/>
                  </a:cubicBezTo>
                  <a:lnTo>
                    <a:pt x="304" y="1"/>
                  </a:lnTo>
                  <a:cubicBezTo>
                    <a:pt x="1" y="1"/>
                    <a:pt x="1" y="449"/>
                    <a:pt x="304" y="449"/>
                  </a:cubicBezTo>
                  <a:lnTo>
                    <a:pt x="4331" y="449"/>
                  </a:lnTo>
                  <a:cubicBezTo>
                    <a:pt x="4616" y="435"/>
                    <a:pt x="4620" y="1"/>
                    <a:pt x="4345" y="1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6314;p79">
              <a:extLst>
                <a:ext uri="{FF2B5EF4-FFF2-40B4-BE49-F238E27FC236}">
                  <a16:creationId xmlns:a16="http://schemas.microsoft.com/office/drawing/2014/main" id="{7CA83331-7E43-4EC9-9A4D-329B5D947BCA}"/>
                </a:ext>
              </a:extLst>
            </p:cNvPr>
            <p:cNvSpPr/>
            <p:nvPr/>
          </p:nvSpPr>
          <p:spPr>
            <a:xfrm>
              <a:off x="1077484" y="2557569"/>
              <a:ext cx="80270" cy="11771"/>
            </a:xfrm>
            <a:custGeom>
              <a:avLst/>
              <a:gdLst/>
              <a:ahLst/>
              <a:cxnLst/>
              <a:rect l="l" t="t" r="r" b="b"/>
              <a:pathLst>
                <a:path w="3062" h="449" extrusionOk="0">
                  <a:moveTo>
                    <a:pt x="304" y="1"/>
                  </a:moveTo>
                  <a:cubicBezTo>
                    <a:pt x="1" y="1"/>
                    <a:pt x="1" y="448"/>
                    <a:pt x="304" y="448"/>
                  </a:cubicBezTo>
                  <a:lnTo>
                    <a:pt x="2758" y="448"/>
                  </a:lnTo>
                  <a:cubicBezTo>
                    <a:pt x="3061" y="448"/>
                    <a:pt x="3061" y="1"/>
                    <a:pt x="2758" y="1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6315;p79">
              <a:extLst>
                <a:ext uri="{FF2B5EF4-FFF2-40B4-BE49-F238E27FC236}">
                  <a16:creationId xmlns:a16="http://schemas.microsoft.com/office/drawing/2014/main" id="{AC4AAAC9-4E9E-4505-B843-BED4DBE3E064}"/>
                </a:ext>
              </a:extLst>
            </p:cNvPr>
            <p:cNvSpPr/>
            <p:nvPr/>
          </p:nvSpPr>
          <p:spPr>
            <a:xfrm>
              <a:off x="1165278" y="2557569"/>
              <a:ext cx="33345" cy="11771"/>
            </a:xfrm>
            <a:custGeom>
              <a:avLst/>
              <a:gdLst/>
              <a:ahLst/>
              <a:cxnLst/>
              <a:rect l="l" t="t" r="r" b="b"/>
              <a:pathLst>
                <a:path w="1272" h="449" extrusionOk="0">
                  <a:moveTo>
                    <a:pt x="304" y="1"/>
                  </a:moveTo>
                  <a:cubicBezTo>
                    <a:pt x="1" y="1"/>
                    <a:pt x="1" y="448"/>
                    <a:pt x="304" y="448"/>
                  </a:cubicBezTo>
                  <a:lnTo>
                    <a:pt x="982" y="448"/>
                  </a:lnTo>
                  <a:cubicBezTo>
                    <a:pt x="1271" y="448"/>
                    <a:pt x="1271" y="1"/>
                    <a:pt x="982" y="1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6316;p79">
              <a:extLst>
                <a:ext uri="{FF2B5EF4-FFF2-40B4-BE49-F238E27FC236}">
                  <a16:creationId xmlns:a16="http://schemas.microsoft.com/office/drawing/2014/main" id="{B014D20B-251C-4BA7-A4E8-69CD9CA2631B}"/>
                </a:ext>
              </a:extLst>
            </p:cNvPr>
            <p:cNvSpPr/>
            <p:nvPr/>
          </p:nvSpPr>
          <p:spPr>
            <a:xfrm>
              <a:off x="886009" y="2733551"/>
              <a:ext cx="340218" cy="17433"/>
            </a:xfrm>
            <a:custGeom>
              <a:avLst/>
              <a:gdLst/>
              <a:ahLst/>
              <a:cxnLst/>
              <a:rect l="l" t="t" r="r" b="b"/>
              <a:pathLst>
                <a:path w="12978" h="665" extrusionOk="0">
                  <a:moveTo>
                    <a:pt x="0" y="0"/>
                  </a:moveTo>
                  <a:lnTo>
                    <a:pt x="0" y="664"/>
                  </a:lnTo>
                  <a:lnTo>
                    <a:pt x="12978" y="664"/>
                  </a:lnTo>
                  <a:lnTo>
                    <a:pt x="12978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6317;p79">
              <a:extLst>
                <a:ext uri="{FF2B5EF4-FFF2-40B4-BE49-F238E27FC236}">
                  <a16:creationId xmlns:a16="http://schemas.microsoft.com/office/drawing/2014/main" id="{B384C69A-EC53-4CB6-8607-588D8D2211A3}"/>
                </a:ext>
              </a:extLst>
            </p:cNvPr>
            <p:cNvSpPr/>
            <p:nvPr/>
          </p:nvSpPr>
          <p:spPr>
            <a:xfrm>
              <a:off x="879954" y="2733551"/>
              <a:ext cx="12138" cy="58958"/>
            </a:xfrm>
            <a:custGeom>
              <a:avLst/>
              <a:gdLst/>
              <a:ahLst/>
              <a:cxnLst/>
              <a:rect l="l" t="t" r="r" b="b"/>
              <a:pathLst>
                <a:path w="463" h="2249" extrusionOk="0">
                  <a:moveTo>
                    <a:pt x="0" y="0"/>
                  </a:moveTo>
                  <a:lnTo>
                    <a:pt x="0" y="2021"/>
                  </a:lnTo>
                  <a:cubicBezTo>
                    <a:pt x="0" y="2173"/>
                    <a:pt x="116" y="2249"/>
                    <a:pt x="231" y="2249"/>
                  </a:cubicBezTo>
                  <a:cubicBezTo>
                    <a:pt x="347" y="2249"/>
                    <a:pt x="462" y="2173"/>
                    <a:pt x="462" y="2021"/>
                  </a:cubicBezTo>
                  <a:lnTo>
                    <a:pt x="462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6318;p79">
              <a:extLst>
                <a:ext uri="{FF2B5EF4-FFF2-40B4-BE49-F238E27FC236}">
                  <a16:creationId xmlns:a16="http://schemas.microsoft.com/office/drawing/2014/main" id="{C5E16F3C-C698-4874-A13D-1F079EEA7AA0}"/>
                </a:ext>
              </a:extLst>
            </p:cNvPr>
            <p:cNvSpPr/>
            <p:nvPr/>
          </p:nvSpPr>
          <p:spPr>
            <a:xfrm>
              <a:off x="1220146" y="2733551"/>
              <a:ext cx="11771" cy="58958"/>
            </a:xfrm>
            <a:custGeom>
              <a:avLst/>
              <a:gdLst/>
              <a:ahLst/>
              <a:cxnLst/>
              <a:rect l="l" t="t" r="r" b="b"/>
              <a:pathLst>
                <a:path w="449" h="2249" extrusionOk="0">
                  <a:moveTo>
                    <a:pt x="1" y="0"/>
                  </a:moveTo>
                  <a:lnTo>
                    <a:pt x="1" y="2021"/>
                  </a:lnTo>
                  <a:cubicBezTo>
                    <a:pt x="1" y="2173"/>
                    <a:pt x="113" y="2249"/>
                    <a:pt x="225" y="2249"/>
                  </a:cubicBezTo>
                  <a:cubicBezTo>
                    <a:pt x="337" y="2249"/>
                    <a:pt x="448" y="2173"/>
                    <a:pt x="448" y="2021"/>
                  </a:cubicBezTo>
                  <a:lnTo>
                    <a:pt x="448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6319;p79">
              <a:extLst>
                <a:ext uri="{FF2B5EF4-FFF2-40B4-BE49-F238E27FC236}">
                  <a16:creationId xmlns:a16="http://schemas.microsoft.com/office/drawing/2014/main" id="{BA58629A-1A84-4CD9-98C5-258A437730B8}"/>
                </a:ext>
              </a:extLst>
            </p:cNvPr>
            <p:cNvSpPr/>
            <p:nvPr/>
          </p:nvSpPr>
          <p:spPr>
            <a:xfrm>
              <a:off x="921190" y="2608295"/>
              <a:ext cx="105620" cy="119593"/>
            </a:xfrm>
            <a:custGeom>
              <a:avLst/>
              <a:gdLst/>
              <a:ahLst/>
              <a:cxnLst/>
              <a:rect l="l" t="t" r="r" b="b"/>
              <a:pathLst>
                <a:path w="4029" h="4562" extrusionOk="0">
                  <a:moveTo>
                    <a:pt x="1343" y="0"/>
                  </a:moveTo>
                  <a:lnTo>
                    <a:pt x="1343" y="664"/>
                  </a:lnTo>
                  <a:cubicBezTo>
                    <a:pt x="1343" y="837"/>
                    <a:pt x="1242" y="982"/>
                    <a:pt x="1084" y="1068"/>
                  </a:cubicBezTo>
                  <a:lnTo>
                    <a:pt x="362" y="1429"/>
                  </a:lnTo>
                  <a:cubicBezTo>
                    <a:pt x="145" y="1545"/>
                    <a:pt x="1" y="1776"/>
                    <a:pt x="1" y="2021"/>
                  </a:cubicBezTo>
                  <a:lnTo>
                    <a:pt x="1" y="3883"/>
                  </a:lnTo>
                  <a:cubicBezTo>
                    <a:pt x="1" y="4259"/>
                    <a:pt x="290" y="4562"/>
                    <a:pt x="665" y="4562"/>
                  </a:cubicBezTo>
                  <a:lnTo>
                    <a:pt x="4028" y="4562"/>
                  </a:lnTo>
                  <a:lnTo>
                    <a:pt x="4028" y="2036"/>
                  </a:lnTo>
                  <a:cubicBezTo>
                    <a:pt x="4028" y="1776"/>
                    <a:pt x="3884" y="1545"/>
                    <a:pt x="3653" y="1429"/>
                  </a:cubicBezTo>
                  <a:lnTo>
                    <a:pt x="2931" y="1068"/>
                  </a:lnTo>
                  <a:cubicBezTo>
                    <a:pt x="2773" y="996"/>
                    <a:pt x="2672" y="837"/>
                    <a:pt x="2672" y="664"/>
                  </a:cubicBezTo>
                  <a:lnTo>
                    <a:pt x="2672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6320;p79">
              <a:extLst>
                <a:ext uri="{FF2B5EF4-FFF2-40B4-BE49-F238E27FC236}">
                  <a16:creationId xmlns:a16="http://schemas.microsoft.com/office/drawing/2014/main" id="{3D918EE5-2622-4A17-A233-FCD60966CA53}"/>
                </a:ext>
              </a:extLst>
            </p:cNvPr>
            <p:cNvSpPr/>
            <p:nvPr/>
          </p:nvSpPr>
          <p:spPr>
            <a:xfrm>
              <a:off x="956029" y="2608295"/>
              <a:ext cx="35574" cy="23095"/>
            </a:xfrm>
            <a:custGeom>
              <a:avLst/>
              <a:gdLst/>
              <a:ahLst/>
              <a:cxnLst/>
              <a:rect l="l" t="t" r="r" b="b"/>
              <a:pathLst>
                <a:path w="1357" h="881" extrusionOk="0">
                  <a:moveTo>
                    <a:pt x="14" y="0"/>
                  </a:moveTo>
                  <a:lnTo>
                    <a:pt x="14" y="664"/>
                  </a:lnTo>
                  <a:cubicBezTo>
                    <a:pt x="0" y="693"/>
                    <a:pt x="0" y="722"/>
                    <a:pt x="0" y="751"/>
                  </a:cubicBezTo>
                  <a:cubicBezTo>
                    <a:pt x="217" y="837"/>
                    <a:pt x="448" y="881"/>
                    <a:pt x="678" y="881"/>
                  </a:cubicBezTo>
                  <a:cubicBezTo>
                    <a:pt x="909" y="881"/>
                    <a:pt x="1140" y="837"/>
                    <a:pt x="1357" y="751"/>
                  </a:cubicBezTo>
                  <a:cubicBezTo>
                    <a:pt x="1357" y="722"/>
                    <a:pt x="1343" y="693"/>
                    <a:pt x="1343" y="664"/>
                  </a:cubicBezTo>
                  <a:lnTo>
                    <a:pt x="1343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6321;p79">
              <a:extLst>
                <a:ext uri="{FF2B5EF4-FFF2-40B4-BE49-F238E27FC236}">
                  <a16:creationId xmlns:a16="http://schemas.microsoft.com/office/drawing/2014/main" id="{232DA530-6797-4D47-9615-B2A5C54A1481}"/>
                </a:ext>
              </a:extLst>
            </p:cNvPr>
            <p:cNvSpPr/>
            <p:nvPr/>
          </p:nvSpPr>
          <p:spPr>
            <a:xfrm>
              <a:off x="920823" y="2638941"/>
              <a:ext cx="105987" cy="88947"/>
            </a:xfrm>
            <a:custGeom>
              <a:avLst/>
              <a:gdLst/>
              <a:ahLst/>
              <a:cxnLst/>
              <a:rect l="l" t="t" r="r" b="b"/>
              <a:pathLst>
                <a:path w="4043" h="3393" extrusionOk="0">
                  <a:moveTo>
                    <a:pt x="896" y="0"/>
                  </a:moveTo>
                  <a:lnTo>
                    <a:pt x="376" y="260"/>
                  </a:lnTo>
                  <a:cubicBezTo>
                    <a:pt x="145" y="361"/>
                    <a:pt x="1" y="607"/>
                    <a:pt x="1" y="852"/>
                  </a:cubicBezTo>
                  <a:lnTo>
                    <a:pt x="1" y="2714"/>
                  </a:lnTo>
                  <a:cubicBezTo>
                    <a:pt x="1" y="3090"/>
                    <a:pt x="304" y="3393"/>
                    <a:pt x="679" y="3393"/>
                  </a:cubicBezTo>
                  <a:lnTo>
                    <a:pt x="4042" y="3393"/>
                  </a:lnTo>
                  <a:lnTo>
                    <a:pt x="4042" y="867"/>
                  </a:lnTo>
                  <a:cubicBezTo>
                    <a:pt x="4042" y="607"/>
                    <a:pt x="3898" y="376"/>
                    <a:pt x="3667" y="260"/>
                  </a:cubicBezTo>
                  <a:lnTo>
                    <a:pt x="3147" y="0"/>
                  </a:lnTo>
                  <a:cubicBezTo>
                    <a:pt x="2888" y="405"/>
                    <a:pt x="2458" y="607"/>
                    <a:pt x="2027" y="607"/>
                  </a:cubicBezTo>
                  <a:cubicBezTo>
                    <a:pt x="1596" y="607"/>
                    <a:pt x="1163" y="405"/>
                    <a:pt x="896" y="0"/>
                  </a:cubicBezTo>
                  <a:close/>
                </a:path>
              </a:pathLst>
            </a:custGeom>
            <a:solidFill>
              <a:srgbClr val="9AA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6322;p79">
              <a:extLst>
                <a:ext uri="{FF2B5EF4-FFF2-40B4-BE49-F238E27FC236}">
                  <a16:creationId xmlns:a16="http://schemas.microsoft.com/office/drawing/2014/main" id="{1FE29291-C08F-466A-AC88-876B4B20EAFA}"/>
                </a:ext>
              </a:extLst>
            </p:cNvPr>
            <p:cNvSpPr/>
            <p:nvPr/>
          </p:nvSpPr>
          <p:spPr>
            <a:xfrm>
              <a:off x="1002954" y="2650659"/>
              <a:ext cx="23856" cy="76862"/>
            </a:xfrm>
            <a:custGeom>
              <a:avLst/>
              <a:gdLst/>
              <a:ahLst/>
              <a:cxnLst/>
              <a:rect l="l" t="t" r="r" b="b"/>
              <a:pathLst>
                <a:path w="910" h="2932" extrusionOk="0">
                  <a:moveTo>
                    <a:pt x="765" y="1"/>
                  </a:moveTo>
                  <a:lnTo>
                    <a:pt x="173" y="477"/>
                  </a:lnTo>
                  <a:cubicBezTo>
                    <a:pt x="58" y="564"/>
                    <a:pt x="0" y="694"/>
                    <a:pt x="0" y="824"/>
                  </a:cubicBezTo>
                  <a:lnTo>
                    <a:pt x="0" y="2931"/>
                  </a:lnTo>
                  <a:lnTo>
                    <a:pt x="909" y="2931"/>
                  </a:lnTo>
                  <a:lnTo>
                    <a:pt x="909" y="405"/>
                  </a:lnTo>
                  <a:cubicBezTo>
                    <a:pt x="909" y="261"/>
                    <a:pt x="852" y="116"/>
                    <a:pt x="765" y="1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6323;p79">
              <a:extLst>
                <a:ext uri="{FF2B5EF4-FFF2-40B4-BE49-F238E27FC236}">
                  <a16:creationId xmlns:a16="http://schemas.microsoft.com/office/drawing/2014/main" id="{6EF8FFC1-3AC4-4E44-964E-D6BFF82B51A1}"/>
                </a:ext>
              </a:extLst>
            </p:cNvPr>
            <p:cNvSpPr/>
            <p:nvPr/>
          </p:nvSpPr>
          <p:spPr>
            <a:xfrm>
              <a:off x="921190" y="2650659"/>
              <a:ext cx="52640" cy="77229"/>
            </a:xfrm>
            <a:custGeom>
              <a:avLst/>
              <a:gdLst/>
              <a:ahLst/>
              <a:cxnLst/>
              <a:rect l="l" t="t" r="r" b="b"/>
              <a:pathLst>
                <a:path w="2008" h="2946" extrusionOk="0">
                  <a:moveTo>
                    <a:pt x="131" y="1"/>
                  </a:moveTo>
                  <a:cubicBezTo>
                    <a:pt x="44" y="116"/>
                    <a:pt x="1" y="261"/>
                    <a:pt x="1" y="405"/>
                  </a:cubicBezTo>
                  <a:lnTo>
                    <a:pt x="1" y="2267"/>
                  </a:lnTo>
                  <a:cubicBezTo>
                    <a:pt x="1" y="2643"/>
                    <a:pt x="290" y="2946"/>
                    <a:pt x="665" y="2946"/>
                  </a:cubicBezTo>
                  <a:lnTo>
                    <a:pt x="2007" y="2946"/>
                  </a:lnTo>
                  <a:lnTo>
                    <a:pt x="2007" y="2036"/>
                  </a:lnTo>
                  <a:lnTo>
                    <a:pt x="1112" y="2036"/>
                  </a:lnTo>
                  <a:cubicBezTo>
                    <a:pt x="983" y="2036"/>
                    <a:pt x="896" y="1935"/>
                    <a:pt x="896" y="1820"/>
                  </a:cubicBezTo>
                  <a:lnTo>
                    <a:pt x="896" y="824"/>
                  </a:lnTo>
                  <a:cubicBezTo>
                    <a:pt x="896" y="694"/>
                    <a:pt x="824" y="564"/>
                    <a:pt x="723" y="477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6324;p79">
              <a:extLst>
                <a:ext uri="{FF2B5EF4-FFF2-40B4-BE49-F238E27FC236}">
                  <a16:creationId xmlns:a16="http://schemas.microsoft.com/office/drawing/2014/main" id="{289EFB4C-9427-4291-8F26-67B462C24913}"/>
                </a:ext>
              </a:extLst>
            </p:cNvPr>
            <p:cNvSpPr/>
            <p:nvPr/>
          </p:nvSpPr>
          <p:spPr>
            <a:xfrm>
              <a:off x="950341" y="2510644"/>
              <a:ext cx="46951" cy="41289"/>
            </a:xfrm>
            <a:custGeom>
              <a:avLst/>
              <a:gdLst/>
              <a:ahLst/>
              <a:cxnLst/>
              <a:rect l="l" t="t" r="r" b="b"/>
              <a:pathLst>
                <a:path w="1791" h="1575" extrusionOk="0">
                  <a:moveTo>
                    <a:pt x="895" y="1"/>
                  </a:moveTo>
                  <a:cubicBezTo>
                    <a:pt x="405" y="1"/>
                    <a:pt x="0" y="347"/>
                    <a:pt x="0" y="780"/>
                  </a:cubicBezTo>
                  <a:cubicBezTo>
                    <a:pt x="0" y="1213"/>
                    <a:pt x="405" y="1574"/>
                    <a:pt x="895" y="1574"/>
                  </a:cubicBezTo>
                  <a:cubicBezTo>
                    <a:pt x="1386" y="1574"/>
                    <a:pt x="1790" y="1213"/>
                    <a:pt x="1790" y="780"/>
                  </a:cubicBezTo>
                  <a:cubicBezTo>
                    <a:pt x="1790" y="347"/>
                    <a:pt x="1386" y="1"/>
                    <a:pt x="895" y="1"/>
                  </a:cubicBezTo>
                  <a:close/>
                </a:path>
              </a:pathLst>
            </a:custGeom>
            <a:solidFill>
              <a:srgbClr val="92A9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6325;p79">
              <a:extLst>
                <a:ext uri="{FF2B5EF4-FFF2-40B4-BE49-F238E27FC236}">
                  <a16:creationId xmlns:a16="http://schemas.microsoft.com/office/drawing/2014/main" id="{A71C802B-E01F-41BD-ACC2-764C6A44DCCC}"/>
                </a:ext>
              </a:extLst>
            </p:cNvPr>
            <p:cNvSpPr/>
            <p:nvPr/>
          </p:nvSpPr>
          <p:spPr>
            <a:xfrm>
              <a:off x="950341" y="2510644"/>
              <a:ext cx="32192" cy="41289"/>
            </a:xfrm>
            <a:custGeom>
              <a:avLst/>
              <a:gdLst/>
              <a:ahLst/>
              <a:cxnLst/>
              <a:rect l="l" t="t" r="r" b="b"/>
              <a:pathLst>
                <a:path w="1228" h="1575" extrusionOk="0">
                  <a:moveTo>
                    <a:pt x="895" y="1"/>
                  </a:moveTo>
                  <a:cubicBezTo>
                    <a:pt x="405" y="1"/>
                    <a:pt x="0" y="347"/>
                    <a:pt x="0" y="780"/>
                  </a:cubicBezTo>
                  <a:cubicBezTo>
                    <a:pt x="0" y="1213"/>
                    <a:pt x="390" y="1574"/>
                    <a:pt x="895" y="1574"/>
                  </a:cubicBezTo>
                  <a:cubicBezTo>
                    <a:pt x="1011" y="1574"/>
                    <a:pt x="1126" y="1545"/>
                    <a:pt x="1228" y="1517"/>
                  </a:cubicBezTo>
                  <a:cubicBezTo>
                    <a:pt x="910" y="1416"/>
                    <a:pt x="679" y="1112"/>
                    <a:pt x="679" y="780"/>
                  </a:cubicBezTo>
                  <a:cubicBezTo>
                    <a:pt x="693" y="448"/>
                    <a:pt x="910" y="160"/>
                    <a:pt x="1228" y="59"/>
                  </a:cubicBezTo>
                  <a:cubicBezTo>
                    <a:pt x="1126" y="15"/>
                    <a:pt x="1011" y="1"/>
                    <a:pt x="895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6326;p79">
              <a:extLst>
                <a:ext uri="{FF2B5EF4-FFF2-40B4-BE49-F238E27FC236}">
                  <a16:creationId xmlns:a16="http://schemas.microsoft.com/office/drawing/2014/main" id="{F37DB308-4284-421D-AC28-BED870B424EE}"/>
                </a:ext>
              </a:extLst>
            </p:cNvPr>
            <p:cNvSpPr/>
            <p:nvPr/>
          </p:nvSpPr>
          <p:spPr>
            <a:xfrm>
              <a:off x="932567" y="2528444"/>
              <a:ext cx="82499" cy="82132"/>
            </a:xfrm>
            <a:custGeom>
              <a:avLst/>
              <a:gdLst/>
              <a:ahLst/>
              <a:cxnLst/>
              <a:rect l="l" t="t" r="r" b="b"/>
              <a:pathLst>
                <a:path w="3147" h="3133" extrusionOk="0">
                  <a:moveTo>
                    <a:pt x="1573" y="0"/>
                  </a:moveTo>
                  <a:cubicBezTo>
                    <a:pt x="707" y="0"/>
                    <a:pt x="0" y="693"/>
                    <a:pt x="0" y="1559"/>
                  </a:cubicBezTo>
                  <a:cubicBezTo>
                    <a:pt x="0" y="2425"/>
                    <a:pt x="707" y="3133"/>
                    <a:pt x="1573" y="3133"/>
                  </a:cubicBezTo>
                  <a:cubicBezTo>
                    <a:pt x="2440" y="3133"/>
                    <a:pt x="3147" y="2425"/>
                    <a:pt x="3147" y="1559"/>
                  </a:cubicBezTo>
                  <a:cubicBezTo>
                    <a:pt x="3147" y="693"/>
                    <a:pt x="2440" y="0"/>
                    <a:pt x="1573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6327;p79">
              <a:extLst>
                <a:ext uri="{FF2B5EF4-FFF2-40B4-BE49-F238E27FC236}">
                  <a16:creationId xmlns:a16="http://schemas.microsoft.com/office/drawing/2014/main" id="{F8DA480A-EC72-424A-A867-05C861502ECF}"/>
                </a:ext>
              </a:extLst>
            </p:cNvPr>
            <p:cNvSpPr/>
            <p:nvPr/>
          </p:nvSpPr>
          <p:spPr>
            <a:xfrm>
              <a:off x="948060" y="2528051"/>
              <a:ext cx="68526" cy="74215"/>
            </a:xfrm>
            <a:custGeom>
              <a:avLst/>
              <a:gdLst/>
              <a:ahLst/>
              <a:cxnLst/>
              <a:rect l="l" t="t" r="r" b="b"/>
              <a:pathLst>
                <a:path w="2614" h="2831" extrusionOk="0">
                  <a:moveTo>
                    <a:pt x="997" y="1"/>
                  </a:moveTo>
                  <a:cubicBezTo>
                    <a:pt x="246" y="15"/>
                    <a:pt x="1" y="1026"/>
                    <a:pt x="665" y="1372"/>
                  </a:cubicBezTo>
                  <a:cubicBezTo>
                    <a:pt x="679" y="1372"/>
                    <a:pt x="708" y="1387"/>
                    <a:pt x="723" y="1387"/>
                  </a:cubicBezTo>
                  <a:lnTo>
                    <a:pt x="1502" y="2801"/>
                  </a:lnTo>
                  <a:cubicBezTo>
                    <a:pt x="1502" y="2801"/>
                    <a:pt x="1719" y="2816"/>
                    <a:pt x="1921" y="2830"/>
                  </a:cubicBezTo>
                  <a:cubicBezTo>
                    <a:pt x="2383" y="2484"/>
                    <a:pt x="2614" y="1921"/>
                    <a:pt x="2542" y="1358"/>
                  </a:cubicBezTo>
                  <a:cubicBezTo>
                    <a:pt x="2440" y="708"/>
                    <a:pt x="1964" y="189"/>
                    <a:pt x="1329" y="44"/>
                  </a:cubicBezTo>
                  <a:cubicBezTo>
                    <a:pt x="1213" y="15"/>
                    <a:pt x="1112" y="15"/>
                    <a:pt x="997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6328;p79">
              <a:extLst>
                <a:ext uri="{FF2B5EF4-FFF2-40B4-BE49-F238E27FC236}">
                  <a16:creationId xmlns:a16="http://schemas.microsoft.com/office/drawing/2014/main" id="{61BA5187-8C55-42B6-99B5-1263A2C1BD9B}"/>
                </a:ext>
              </a:extLst>
            </p:cNvPr>
            <p:cNvSpPr/>
            <p:nvPr/>
          </p:nvSpPr>
          <p:spPr>
            <a:xfrm>
              <a:off x="938596" y="2564542"/>
              <a:ext cx="70413" cy="57778"/>
            </a:xfrm>
            <a:custGeom>
              <a:avLst/>
              <a:gdLst/>
              <a:ahLst/>
              <a:cxnLst/>
              <a:rect l="l" t="t" r="r" b="b"/>
              <a:pathLst>
                <a:path w="2686" h="2204" extrusionOk="0">
                  <a:moveTo>
                    <a:pt x="1022" y="0"/>
                  </a:moveTo>
                  <a:cubicBezTo>
                    <a:pt x="944" y="0"/>
                    <a:pt x="873" y="44"/>
                    <a:pt x="838" y="125"/>
                  </a:cubicBezTo>
                  <a:cubicBezTo>
                    <a:pt x="766" y="283"/>
                    <a:pt x="651" y="413"/>
                    <a:pt x="535" y="529"/>
                  </a:cubicBezTo>
                  <a:cubicBezTo>
                    <a:pt x="405" y="630"/>
                    <a:pt x="275" y="716"/>
                    <a:pt x="131" y="789"/>
                  </a:cubicBezTo>
                  <a:cubicBezTo>
                    <a:pt x="44" y="832"/>
                    <a:pt x="1" y="933"/>
                    <a:pt x="15" y="1034"/>
                  </a:cubicBezTo>
                  <a:cubicBezTo>
                    <a:pt x="102" y="1698"/>
                    <a:pt x="665" y="2203"/>
                    <a:pt x="1343" y="2203"/>
                  </a:cubicBezTo>
                  <a:cubicBezTo>
                    <a:pt x="2051" y="2203"/>
                    <a:pt x="2628" y="1655"/>
                    <a:pt x="2686" y="962"/>
                  </a:cubicBezTo>
                  <a:cubicBezTo>
                    <a:pt x="2686" y="890"/>
                    <a:pt x="2657" y="832"/>
                    <a:pt x="2614" y="789"/>
                  </a:cubicBezTo>
                  <a:cubicBezTo>
                    <a:pt x="2166" y="413"/>
                    <a:pt x="1647" y="139"/>
                    <a:pt x="1084" y="9"/>
                  </a:cubicBezTo>
                  <a:cubicBezTo>
                    <a:pt x="1063" y="3"/>
                    <a:pt x="1042" y="0"/>
                    <a:pt x="1022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6329;p79">
              <a:extLst>
                <a:ext uri="{FF2B5EF4-FFF2-40B4-BE49-F238E27FC236}">
                  <a16:creationId xmlns:a16="http://schemas.microsoft.com/office/drawing/2014/main" id="{8427BAB1-3927-4FDB-871A-369362EDD1F5}"/>
                </a:ext>
              </a:extLst>
            </p:cNvPr>
            <p:cNvSpPr/>
            <p:nvPr/>
          </p:nvSpPr>
          <p:spPr>
            <a:xfrm>
              <a:off x="938596" y="2564542"/>
              <a:ext cx="70413" cy="57018"/>
            </a:xfrm>
            <a:custGeom>
              <a:avLst/>
              <a:gdLst/>
              <a:ahLst/>
              <a:cxnLst/>
              <a:rect l="l" t="t" r="r" b="b"/>
              <a:pathLst>
                <a:path w="2686" h="2175" extrusionOk="0">
                  <a:moveTo>
                    <a:pt x="1022" y="0"/>
                  </a:moveTo>
                  <a:cubicBezTo>
                    <a:pt x="944" y="0"/>
                    <a:pt x="873" y="44"/>
                    <a:pt x="838" y="125"/>
                  </a:cubicBezTo>
                  <a:cubicBezTo>
                    <a:pt x="781" y="240"/>
                    <a:pt x="708" y="327"/>
                    <a:pt x="636" y="428"/>
                  </a:cubicBezTo>
                  <a:cubicBezTo>
                    <a:pt x="593" y="457"/>
                    <a:pt x="564" y="500"/>
                    <a:pt x="535" y="529"/>
                  </a:cubicBezTo>
                  <a:cubicBezTo>
                    <a:pt x="405" y="630"/>
                    <a:pt x="275" y="716"/>
                    <a:pt x="131" y="789"/>
                  </a:cubicBezTo>
                  <a:cubicBezTo>
                    <a:pt x="44" y="832"/>
                    <a:pt x="1" y="933"/>
                    <a:pt x="15" y="1020"/>
                  </a:cubicBezTo>
                  <a:cubicBezTo>
                    <a:pt x="88" y="1611"/>
                    <a:pt x="550" y="2088"/>
                    <a:pt x="1141" y="2174"/>
                  </a:cubicBezTo>
                  <a:cubicBezTo>
                    <a:pt x="838" y="1987"/>
                    <a:pt x="665" y="1655"/>
                    <a:pt x="679" y="1294"/>
                  </a:cubicBezTo>
                  <a:lnTo>
                    <a:pt x="679" y="976"/>
                  </a:lnTo>
                  <a:cubicBezTo>
                    <a:pt x="723" y="933"/>
                    <a:pt x="781" y="904"/>
                    <a:pt x="824" y="861"/>
                  </a:cubicBezTo>
                  <a:cubicBezTo>
                    <a:pt x="954" y="745"/>
                    <a:pt x="1055" y="615"/>
                    <a:pt x="1141" y="485"/>
                  </a:cubicBezTo>
                  <a:cubicBezTo>
                    <a:pt x="1574" y="615"/>
                    <a:pt x="1964" y="832"/>
                    <a:pt x="2311" y="1121"/>
                  </a:cubicBezTo>
                  <a:cubicBezTo>
                    <a:pt x="2354" y="1150"/>
                    <a:pt x="2455" y="1251"/>
                    <a:pt x="2585" y="1366"/>
                  </a:cubicBezTo>
                  <a:cubicBezTo>
                    <a:pt x="2643" y="1236"/>
                    <a:pt x="2672" y="1092"/>
                    <a:pt x="2686" y="962"/>
                  </a:cubicBezTo>
                  <a:cubicBezTo>
                    <a:pt x="2686" y="890"/>
                    <a:pt x="2657" y="818"/>
                    <a:pt x="2614" y="774"/>
                  </a:cubicBezTo>
                  <a:cubicBezTo>
                    <a:pt x="2166" y="413"/>
                    <a:pt x="1647" y="139"/>
                    <a:pt x="1084" y="9"/>
                  </a:cubicBezTo>
                  <a:cubicBezTo>
                    <a:pt x="1063" y="3"/>
                    <a:pt x="1042" y="0"/>
                    <a:pt x="1022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6330;p79">
              <a:extLst>
                <a:ext uri="{FF2B5EF4-FFF2-40B4-BE49-F238E27FC236}">
                  <a16:creationId xmlns:a16="http://schemas.microsoft.com/office/drawing/2014/main" id="{71FB3624-D8A4-4AF4-AF7C-1C37B2B7131A}"/>
                </a:ext>
              </a:extLst>
            </p:cNvPr>
            <p:cNvSpPr/>
            <p:nvPr/>
          </p:nvSpPr>
          <p:spPr>
            <a:xfrm>
              <a:off x="879954" y="2733551"/>
              <a:ext cx="11744" cy="17433"/>
            </a:xfrm>
            <a:custGeom>
              <a:avLst/>
              <a:gdLst/>
              <a:ahLst/>
              <a:cxnLst/>
              <a:rect l="l" t="t" r="r" b="b"/>
              <a:pathLst>
                <a:path w="448" h="665" extrusionOk="0">
                  <a:moveTo>
                    <a:pt x="0" y="0"/>
                  </a:moveTo>
                  <a:lnTo>
                    <a:pt x="0" y="664"/>
                  </a:lnTo>
                  <a:lnTo>
                    <a:pt x="448" y="664"/>
                  </a:lnTo>
                  <a:lnTo>
                    <a:pt x="448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331;p79">
              <a:extLst>
                <a:ext uri="{FF2B5EF4-FFF2-40B4-BE49-F238E27FC236}">
                  <a16:creationId xmlns:a16="http://schemas.microsoft.com/office/drawing/2014/main" id="{D4402BCD-2696-4E1D-8C23-468900B13B63}"/>
                </a:ext>
              </a:extLst>
            </p:cNvPr>
            <p:cNvSpPr/>
            <p:nvPr/>
          </p:nvSpPr>
          <p:spPr>
            <a:xfrm>
              <a:off x="1220146" y="2733551"/>
              <a:ext cx="11771" cy="17433"/>
            </a:xfrm>
            <a:custGeom>
              <a:avLst/>
              <a:gdLst/>
              <a:ahLst/>
              <a:cxnLst/>
              <a:rect l="l" t="t" r="r" b="b"/>
              <a:pathLst>
                <a:path w="449" h="665" extrusionOk="0">
                  <a:moveTo>
                    <a:pt x="1" y="0"/>
                  </a:moveTo>
                  <a:lnTo>
                    <a:pt x="1" y="664"/>
                  </a:lnTo>
                  <a:lnTo>
                    <a:pt x="448" y="664"/>
                  </a:lnTo>
                  <a:lnTo>
                    <a:pt x="448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332;p79">
              <a:extLst>
                <a:ext uri="{FF2B5EF4-FFF2-40B4-BE49-F238E27FC236}">
                  <a16:creationId xmlns:a16="http://schemas.microsoft.com/office/drawing/2014/main" id="{D7358C84-7115-49B2-AB02-009765409A1D}"/>
                </a:ext>
              </a:extLst>
            </p:cNvPr>
            <p:cNvSpPr/>
            <p:nvPr/>
          </p:nvSpPr>
          <p:spPr>
            <a:xfrm>
              <a:off x="866322" y="2727495"/>
              <a:ext cx="379226" cy="11744"/>
            </a:xfrm>
            <a:custGeom>
              <a:avLst/>
              <a:gdLst/>
              <a:ahLst/>
              <a:cxnLst/>
              <a:rect l="l" t="t" r="r" b="b"/>
              <a:pathLst>
                <a:path w="14466" h="448" extrusionOk="0">
                  <a:moveTo>
                    <a:pt x="304" y="0"/>
                  </a:moveTo>
                  <a:cubicBezTo>
                    <a:pt x="1" y="0"/>
                    <a:pt x="1" y="448"/>
                    <a:pt x="304" y="448"/>
                  </a:cubicBezTo>
                  <a:lnTo>
                    <a:pt x="14176" y="448"/>
                  </a:lnTo>
                  <a:cubicBezTo>
                    <a:pt x="14465" y="448"/>
                    <a:pt x="14465" y="0"/>
                    <a:pt x="14176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333;p79">
              <a:extLst>
                <a:ext uri="{FF2B5EF4-FFF2-40B4-BE49-F238E27FC236}">
                  <a16:creationId xmlns:a16="http://schemas.microsoft.com/office/drawing/2014/main" id="{90D58E0C-EA91-4788-8D54-999CB27F7A2F}"/>
                </a:ext>
              </a:extLst>
            </p:cNvPr>
            <p:cNvSpPr/>
            <p:nvPr/>
          </p:nvSpPr>
          <p:spPr>
            <a:xfrm>
              <a:off x="944652" y="2716144"/>
              <a:ext cx="35233" cy="11744"/>
            </a:xfrm>
            <a:custGeom>
              <a:avLst/>
              <a:gdLst/>
              <a:ahLst/>
              <a:cxnLst/>
              <a:rect l="l" t="t" r="r" b="b"/>
              <a:pathLst>
                <a:path w="1344" h="448" extrusionOk="0">
                  <a:moveTo>
                    <a:pt x="217" y="0"/>
                  </a:moveTo>
                  <a:cubicBezTo>
                    <a:pt x="88" y="0"/>
                    <a:pt x="1" y="87"/>
                    <a:pt x="1" y="217"/>
                  </a:cubicBezTo>
                  <a:cubicBezTo>
                    <a:pt x="1" y="347"/>
                    <a:pt x="88" y="448"/>
                    <a:pt x="217" y="448"/>
                  </a:cubicBezTo>
                  <a:lnTo>
                    <a:pt x="1343" y="448"/>
                  </a:lnTo>
                  <a:lnTo>
                    <a:pt x="1343" y="0"/>
                  </a:ln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34;p79">
              <a:extLst>
                <a:ext uri="{FF2B5EF4-FFF2-40B4-BE49-F238E27FC236}">
                  <a16:creationId xmlns:a16="http://schemas.microsoft.com/office/drawing/2014/main" id="{840CC260-FBF8-40DA-AA79-04DA75B4F7A3}"/>
                </a:ext>
              </a:extLst>
            </p:cNvPr>
            <p:cNvSpPr/>
            <p:nvPr/>
          </p:nvSpPr>
          <p:spPr>
            <a:xfrm>
              <a:off x="968115" y="2669219"/>
              <a:ext cx="82158" cy="58669"/>
            </a:xfrm>
            <a:custGeom>
              <a:avLst/>
              <a:gdLst/>
              <a:ahLst/>
              <a:cxnLst/>
              <a:rect l="l" t="t" r="r" b="b"/>
              <a:pathLst>
                <a:path w="3134" h="2238" extrusionOk="0">
                  <a:moveTo>
                    <a:pt x="217" y="0"/>
                  </a:moveTo>
                  <a:cubicBezTo>
                    <a:pt x="88" y="0"/>
                    <a:pt x="1" y="87"/>
                    <a:pt x="1" y="217"/>
                  </a:cubicBezTo>
                  <a:lnTo>
                    <a:pt x="1" y="2007"/>
                  </a:lnTo>
                  <a:cubicBezTo>
                    <a:pt x="1" y="2137"/>
                    <a:pt x="88" y="2238"/>
                    <a:pt x="217" y="2238"/>
                  </a:cubicBezTo>
                  <a:lnTo>
                    <a:pt x="2902" y="2238"/>
                  </a:lnTo>
                  <a:cubicBezTo>
                    <a:pt x="3032" y="2238"/>
                    <a:pt x="3133" y="2137"/>
                    <a:pt x="3133" y="2007"/>
                  </a:cubicBezTo>
                  <a:lnTo>
                    <a:pt x="3133" y="217"/>
                  </a:lnTo>
                  <a:cubicBezTo>
                    <a:pt x="3133" y="87"/>
                    <a:pt x="3032" y="0"/>
                    <a:pt x="2902" y="0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335;p79">
              <a:extLst>
                <a:ext uri="{FF2B5EF4-FFF2-40B4-BE49-F238E27FC236}">
                  <a16:creationId xmlns:a16="http://schemas.microsoft.com/office/drawing/2014/main" id="{F2D7F6E0-0AF9-400E-9A8F-5D0593EA6761}"/>
                </a:ext>
              </a:extLst>
            </p:cNvPr>
            <p:cNvSpPr/>
            <p:nvPr/>
          </p:nvSpPr>
          <p:spPr>
            <a:xfrm>
              <a:off x="995378" y="2692681"/>
              <a:ext cx="27264" cy="11744"/>
            </a:xfrm>
            <a:custGeom>
              <a:avLst/>
              <a:gdLst/>
              <a:ahLst/>
              <a:cxnLst/>
              <a:rect l="l" t="t" r="r" b="b"/>
              <a:pathLst>
                <a:path w="1040" h="448" extrusionOk="0">
                  <a:moveTo>
                    <a:pt x="303" y="0"/>
                  </a:moveTo>
                  <a:cubicBezTo>
                    <a:pt x="0" y="0"/>
                    <a:pt x="0" y="448"/>
                    <a:pt x="303" y="448"/>
                  </a:cubicBezTo>
                  <a:lnTo>
                    <a:pt x="751" y="448"/>
                  </a:lnTo>
                  <a:cubicBezTo>
                    <a:pt x="1040" y="448"/>
                    <a:pt x="1040" y="0"/>
                    <a:pt x="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66E0A44B-2AEB-4442-83C7-9797449676E3}"/>
              </a:ext>
            </a:extLst>
          </p:cNvPr>
          <p:cNvSpPr txBox="1"/>
          <p:nvPr/>
        </p:nvSpPr>
        <p:spPr>
          <a:xfrm>
            <a:off x="7232787" y="2659873"/>
            <a:ext cx="2566655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0" dirty="0" err="1">
                <a:latin typeface="Century Gothic" panose="020B0502020202020204" pitchFamily="34" charset="0"/>
              </a:rPr>
              <a:t>Pengguna</a:t>
            </a:r>
            <a:r>
              <a:rPr lang="en-US" sz="1500" dirty="0">
                <a:latin typeface="Century Gothic" panose="020B0502020202020204" pitchFamily="34" charset="0"/>
              </a:rPr>
              <a:t> </a:t>
            </a:r>
            <a:r>
              <a:rPr lang="en-US" sz="1500" dirty="0" err="1">
                <a:latin typeface="Century Gothic" panose="020B0502020202020204" pitchFamily="34" charset="0"/>
              </a:rPr>
              <a:t>berinteraksi</a:t>
            </a:r>
            <a:r>
              <a:rPr lang="en-US" sz="1500" dirty="0">
                <a:latin typeface="Century Gothic" panose="020B0502020202020204" pitchFamily="34" charset="0"/>
              </a:rPr>
              <a:t> </a:t>
            </a:r>
            <a:r>
              <a:rPr lang="en-US" sz="1500" dirty="0" err="1">
                <a:latin typeface="Century Gothic" panose="020B0502020202020204" pitchFamily="34" charset="0"/>
              </a:rPr>
              <a:t>langsung</a:t>
            </a:r>
            <a:r>
              <a:rPr lang="en-US" sz="1500" dirty="0">
                <a:latin typeface="Century Gothic" panose="020B0502020202020204" pitchFamily="34" charset="0"/>
              </a:rPr>
              <a:t> </a:t>
            </a:r>
            <a:r>
              <a:rPr lang="en-US" sz="1500" dirty="0" err="1">
                <a:latin typeface="Century Gothic" panose="020B0502020202020204" pitchFamily="34" charset="0"/>
              </a:rPr>
              <a:t>dengan</a:t>
            </a:r>
            <a:r>
              <a:rPr lang="en-US" sz="1500" dirty="0">
                <a:latin typeface="Century Gothic" panose="020B0502020202020204" pitchFamily="34" charset="0"/>
              </a:rPr>
              <a:t> </a:t>
            </a:r>
            <a:r>
              <a:rPr lang="en-US" sz="1500" dirty="0" err="1">
                <a:latin typeface="Century Gothic" panose="020B0502020202020204" pitchFamily="34" charset="0"/>
              </a:rPr>
              <a:t>elemen</a:t>
            </a:r>
            <a:r>
              <a:rPr lang="en-US" sz="1500" dirty="0">
                <a:latin typeface="Century Gothic" panose="020B0502020202020204" pitchFamily="34" charset="0"/>
              </a:rPr>
              <a:t> </a:t>
            </a:r>
            <a:r>
              <a:rPr lang="en-US" sz="1500" dirty="0" err="1">
                <a:latin typeface="Century Gothic" panose="020B0502020202020204" pitchFamily="34" charset="0"/>
              </a:rPr>
              <a:t>antarmuka</a:t>
            </a:r>
            <a:r>
              <a:rPr lang="en-US" sz="1500" dirty="0">
                <a:latin typeface="Century Gothic" panose="020B0502020202020204" pitchFamily="34" charset="0"/>
              </a:rPr>
              <a:t>, </a:t>
            </a:r>
            <a:r>
              <a:rPr lang="en-US" sz="1500" dirty="0" err="1">
                <a:latin typeface="Century Gothic" panose="020B0502020202020204" pitchFamily="34" charset="0"/>
              </a:rPr>
              <a:t>seperti</a:t>
            </a:r>
            <a:r>
              <a:rPr lang="en-US" sz="1500" dirty="0">
                <a:latin typeface="Century Gothic" panose="020B0502020202020204" pitchFamily="34" charset="0"/>
              </a:rPr>
              <a:t> </a:t>
            </a:r>
            <a:r>
              <a:rPr lang="en-US" sz="1500" dirty="0" err="1">
                <a:latin typeface="Century Gothic" panose="020B0502020202020204" pitchFamily="34" charset="0"/>
              </a:rPr>
              <a:t>konfirmasi</a:t>
            </a:r>
            <a:r>
              <a:rPr lang="en-US" sz="1500" dirty="0">
                <a:latin typeface="Century Gothic" panose="020B0502020202020204" pitchFamily="34" charset="0"/>
              </a:rPr>
              <a:t> dan </a:t>
            </a:r>
            <a:r>
              <a:rPr lang="en-US" sz="1500" dirty="0" err="1">
                <a:latin typeface="Century Gothic" panose="020B0502020202020204" pitchFamily="34" charset="0"/>
              </a:rPr>
              <a:t>pemantauan</a:t>
            </a:r>
            <a:r>
              <a:rPr lang="en-US" sz="1500" dirty="0">
                <a:latin typeface="Century Gothic" panose="020B0502020202020204" pitchFamily="34" charset="0"/>
              </a:rPr>
              <a:t> </a:t>
            </a:r>
            <a:r>
              <a:rPr lang="en-US" sz="1500" dirty="0" err="1">
                <a:latin typeface="Century Gothic" panose="020B0502020202020204" pitchFamily="34" charset="0"/>
              </a:rPr>
              <a:t>kendaraan</a:t>
            </a:r>
            <a:endParaRPr lang="en-US" sz="1500" dirty="0">
              <a:latin typeface="Century Gothic" panose="020B0502020202020204" pitchFamily="34" charset="0"/>
            </a:endParaRPr>
          </a:p>
        </p:txBody>
      </p:sp>
      <p:grpSp>
        <p:nvGrpSpPr>
          <p:cNvPr id="166" name="Google Shape;16236;p79">
            <a:extLst>
              <a:ext uri="{FF2B5EF4-FFF2-40B4-BE49-F238E27FC236}">
                <a16:creationId xmlns:a16="http://schemas.microsoft.com/office/drawing/2014/main" id="{5F8F2D8E-7715-4897-9175-4504B7799758}"/>
              </a:ext>
            </a:extLst>
          </p:cNvPr>
          <p:cNvGrpSpPr/>
          <p:nvPr/>
        </p:nvGrpSpPr>
        <p:grpSpPr>
          <a:xfrm>
            <a:off x="8067424" y="1385565"/>
            <a:ext cx="776940" cy="636295"/>
            <a:chOff x="1845321" y="1512744"/>
            <a:chExt cx="352723" cy="353090"/>
          </a:xfrm>
        </p:grpSpPr>
        <p:sp>
          <p:nvSpPr>
            <p:cNvPr id="167" name="Google Shape;16237;p79">
              <a:extLst>
                <a:ext uri="{FF2B5EF4-FFF2-40B4-BE49-F238E27FC236}">
                  <a16:creationId xmlns:a16="http://schemas.microsoft.com/office/drawing/2014/main" id="{2AB07779-EEFA-4923-A3C7-E5206DB557E6}"/>
                </a:ext>
              </a:extLst>
            </p:cNvPr>
            <p:cNvSpPr/>
            <p:nvPr/>
          </p:nvSpPr>
          <p:spPr>
            <a:xfrm>
              <a:off x="1964888" y="1700444"/>
              <a:ext cx="113563" cy="96917"/>
            </a:xfrm>
            <a:custGeom>
              <a:avLst/>
              <a:gdLst/>
              <a:ahLst/>
              <a:cxnLst/>
              <a:rect l="l" t="t" r="r" b="b"/>
              <a:pathLst>
                <a:path w="4332" h="3697" extrusionOk="0">
                  <a:moveTo>
                    <a:pt x="1517" y="1"/>
                  </a:moveTo>
                  <a:lnTo>
                    <a:pt x="1517" y="289"/>
                  </a:lnTo>
                  <a:cubicBezTo>
                    <a:pt x="1517" y="376"/>
                    <a:pt x="1459" y="463"/>
                    <a:pt x="1387" y="492"/>
                  </a:cubicBezTo>
                  <a:lnTo>
                    <a:pt x="391" y="925"/>
                  </a:lnTo>
                  <a:cubicBezTo>
                    <a:pt x="145" y="1026"/>
                    <a:pt x="1" y="1257"/>
                    <a:pt x="1" y="1516"/>
                  </a:cubicBezTo>
                  <a:lnTo>
                    <a:pt x="1" y="3696"/>
                  </a:lnTo>
                  <a:lnTo>
                    <a:pt x="4332" y="3696"/>
                  </a:lnTo>
                  <a:lnTo>
                    <a:pt x="4332" y="1516"/>
                  </a:lnTo>
                  <a:cubicBezTo>
                    <a:pt x="4332" y="1257"/>
                    <a:pt x="4173" y="1026"/>
                    <a:pt x="3942" y="925"/>
                  </a:cubicBezTo>
                  <a:lnTo>
                    <a:pt x="2946" y="492"/>
                  </a:lnTo>
                  <a:cubicBezTo>
                    <a:pt x="2859" y="463"/>
                    <a:pt x="2816" y="376"/>
                    <a:pt x="2816" y="289"/>
                  </a:cubicBezTo>
                  <a:lnTo>
                    <a:pt x="2816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238;p79">
              <a:extLst>
                <a:ext uri="{FF2B5EF4-FFF2-40B4-BE49-F238E27FC236}">
                  <a16:creationId xmlns:a16="http://schemas.microsoft.com/office/drawing/2014/main" id="{0F2769DC-569A-400C-97A4-00B53A9143D8}"/>
                </a:ext>
              </a:extLst>
            </p:cNvPr>
            <p:cNvSpPr/>
            <p:nvPr/>
          </p:nvSpPr>
          <p:spPr>
            <a:xfrm>
              <a:off x="2001615" y="1700444"/>
              <a:ext cx="39742" cy="17066"/>
            </a:xfrm>
            <a:custGeom>
              <a:avLst/>
              <a:gdLst/>
              <a:ahLst/>
              <a:cxnLst/>
              <a:rect l="l" t="t" r="r" b="b"/>
              <a:pathLst>
                <a:path w="1516" h="651" extrusionOk="0">
                  <a:moveTo>
                    <a:pt x="116" y="1"/>
                  </a:moveTo>
                  <a:lnTo>
                    <a:pt x="116" y="289"/>
                  </a:lnTo>
                  <a:cubicBezTo>
                    <a:pt x="116" y="362"/>
                    <a:pt x="72" y="434"/>
                    <a:pt x="0" y="477"/>
                  </a:cubicBezTo>
                  <a:cubicBezTo>
                    <a:pt x="246" y="593"/>
                    <a:pt x="505" y="650"/>
                    <a:pt x="765" y="650"/>
                  </a:cubicBezTo>
                  <a:cubicBezTo>
                    <a:pt x="1025" y="650"/>
                    <a:pt x="1285" y="593"/>
                    <a:pt x="1516" y="477"/>
                  </a:cubicBezTo>
                  <a:cubicBezTo>
                    <a:pt x="1458" y="434"/>
                    <a:pt x="1415" y="362"/>
                    <a:pt x="1415" y="289"/>
                  </a:cubicBezTo>
                  <a:lnTo>
                    <a:pt x="1415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239;p79">
              <a:extLst>
                <a:ext uri="{FF2B5EF4-FFF2-40B4-BE49-F238E27FC236}">
                  <a16:creationId xmlns:a16="http://schemas.microsoft.com/office/drawing/2014/main" id="{DB2D8BF7-6543-4FED-A26E-024AA7D1065A}"/>
                </a:ext>
              </a:extLst>
            </p:cNvPr>
            <p:cNvSpPr/>
            <p:nvPr/>
          </p:nvSpPr>
          <p:spPr>
            <a:xfrm>
              <a:off x="1964521" y="1715203"/>
              <a:ext cx="113930" cy="82158"/>
            </a:xfrm>
            <a:custGeom>
              <a:avLst/>
              <a:gdLst/>
              <a:ahLst/>
              <a:cxnLst/>
              <a:rect l="l" t="t" r="r" b="b"/>
              <a:pathLst>
                <a:path w="4346" h="3134" extrusionOk="0">
                  <a:moveTo>
                    <a:pt x="1256" y="1"/>
                  </a:moveTo>
                  <a:lnTo>
                    <a:pt x="405" y="362"/>
                  </a:lnTo>
                  <a:cubicBezTo>
                    <a:pt x="159" y="463"/>
                    <a:pt x="1" y="694"/>
                    <a:pt x="15" y="953"/>
                  </a:cubicBezTo>
                  <a:lnTo>
                    <a:pt x="15" y="3133"/>
                  </a:lnTo>
                  <a:lnTo>
                    <a:pt x="4346" y="3133"/>
                  </a:lnTo>
                  <a:lnTo>
                    <a:pt x="4346" y="953"/>
                  </a:lnTo>
                  <a:cubicBezTo>
                    <a:pt x="4346" y="694"/>
                    <a:pt x="4187" y="463"/>
                    <a:pt x="3956" y="362"/>
                  </a:cubicBezTo>
                  <a:lnTo>
                    <a:pt x="3104" y="1"/>
                  </a:lnTo>
                  <a:cubicBezTo>
                    <a:pt x="2895" y="347"/>
                    <a:pt x="2538" y="520"/>
                    <a:pt x="2180" y="520"/>
                  </a:cubicBezTo>
                  <a:cubicBezTo>
                    <a:pt x="1823" y="520"/>
                    <a:pt x="1466" y="347"/>
                    <a:pt x="1256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6240;p79">
              <a:extLst>
                <a:ext uri="{FF2B5EF4-FFF2-40B4-BE49-F238E27FC236}">
                  <a16:creationId xmlns:a16="http://schemas.microsoft.com/office/drawing/2014/main" id="{1B0ACAFA-8664-4BFF-B562-B4985B855C4F}"/>
                </a:ext>
              </a:extLst>
            </p:cNvPr>
            <p:cNvSpPr/>
            <p:nvPr/>
          </p:nvSpPr>
          <p:spPr>
            <a:xfrm>
              <a:off x="1981560" y="1620986"/>
              <a:ext cx="28784" cy="62077"/>
            </a:xfrm>
            <a:custGeom>
              <a:avLst/>
              <a:gdLst/>
              <a:ahLst/>
              <a:cxnLst/>
              <a:rect l="l" t="t" r="r" b="b"/>
              <a:pathLst>
                <a:path w="1098" h="2368" extrusionOk="0">
                  <a:moveTo>
                    <a:pt x="664" y="0"/>
                  </a:moveTo>
                  <a:cubicBezTo>
                    <a:pt x="303" y="0"/>
                    <a:pt x="0" y="289"/>
                    <a:pt x="15" y="650"/>
                  </a:cubicBezTo>
                  <a:lnTo>
                    <a:pt x="15" y="794"/>
                  </a:lnTo>
                  <a:cubicBezTo>
                    <a:pt x="15" y="982"/>
                    <a:pt x="43" y="1155"/>
                    <a:pt x="101" y="1343"/>
                  </a:cubicBezTo>
                  <a:lnTo>
                    <a:pt x="448" y="2368"/>
                  </a:lnTo>
                  <a:lnTo>
                    <a:pt x="1097" y="2368"/>
                  </a:lnTo>
                  <a:lnTo>
                    <a:pt x="1097" y="0"/>
                  </a:ln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6241;p79">
              <a:extLst>
                <a:ext uri="{FF2B5EF4-FFF2-40B4-BE49-F238E27FC236}">
                  <a16:creationId xmlns:a16="http://schemas.microsoft.com/office/drawing/2014/main" id="{C37E5D2C-478C-49E4-906B-B0A11CFA9DD3}"/>
                </a:ext>
              </a:extLst>
            </p:cNvPr>
            <p:cNvSpPr/>
            <p:nvPr/>
          </p:nvSpPr>
          <p:spPr>
            <a:xfrm>
              <a:off x="1993278" y="1615297"/>
              <a:ext cx="68159" cy="68159"/>
            </a:xfrm>
            <a:custGeom>
              <a:avLst/>
              <a:gdLst/>
              <a:ahLst/>
              <a:cxnLst/>
              <a:rect l="l" t="t" r="r" b="b"/>
              <a:pathLst>
                <a:path w="2600" h="2600" extrusionOk="0">
                  <a:moveTo>
                    <a:pt x="650" y="1"/>
                  </a:moveTo>
                  <a:cubicBezTo>
                    <a:pt x="289" y="1"/>
                    <a:pt x="1" y="289"/>
                    <a:pt x="1" y="650"/>
                  </a:cubicBezTo>
                  <a:cubicBezTo>
                    <a:pt x="1" y="896"/>
                    <a:pt x="188" y="1083"/>
                    <a:pt x="434" y="1083"/>
                  </a:cubicBezTo>
                  <a:lnTo>
                    <a:pt x="2166" y="2599"/>
                  </a:lnTo>
                  <a:lnTo>
                    <a:pt x="2527" y="1314"/>
                  </a:lnTo>
                  <a:cubicBezTo>
                    <a:pt x="2585" y="1156"/>
                    <a:pt x="2599" y="997"/>
                    <a:pt x="2599" y="838"/>
                  </a:cubicBezTo>
                  <a:lnTo>
                    <a:pt x="2599" y="434"/>
                  </a:lnTo>
                  <a:cubicBezTo>
                    <a:pt x="2599" y="188"/>
                    <a:pt x="2411" y="1"/>
                    <a:pt x="2166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6242;p79">
              <a:extLst>
                <a:ext uri="{FF2B5EF4-FFF2-40B4-BE49-F238E27FC236}">
                  <a16:creationId xmlns:a16="http://schemas.microsoft.com/office/drawing/2014/main" id="{CE644095-1D71-4D41-88CB-D41EF44E27C7}"/>
                </a:ext>
              </a:extLst>
            </p:cNvPr>
            <p:cNvSpPr/>
            <p:nvPr/>
          </p:nvSpPr>
          <p:spPr>
            <a:xfrm>
              <a:off x="1987223" y="1643688"/>
              <a:ext cx="68526" cy="62470"/>
            </a:xfrm>
            <a:custGeom>
              <a:avLst/>
              <a:gdLst/>
              <a:ahLst/>
              <a:cxnLst/>
              <a:rect l="l" t="t" r="r" b="b"/>
              <a:pathLst>
                <a:path w="2614" h="2383" extrusionOk="0">
                  <a:moveTo>
                    <a:pt x="838" y="0"/>
                  </a:moveTo>
                  <a:cubicBezTo>
                    <a:pt x="722" y="0"/>
                    <a:pt x="607" y="44"/>
                    <a:pt x="535" y="130"/>
                  </a:cubicBezTo>
                  <a:lnTo>
                    <a:pt x="131" y="520"/>
                  </a:lnTo>
                  <a:cubicBezTo>
                    <a:pt x="58" y="607"/>
                    <a:pt x="1" y="722"/>
                    <a:pt x="15" y="838"/>
                  </a:cubicBezTo>
                  <a:lnTo>
                    <a:pt x="15" y="1083"/>
                  </a:lnTo>
                  <a:cubicBezTo>
                    <a:pt x="15" y="1805"/>
                    <a:pt x="593" y="2382"/>
                    <a:pt x="1314" y="2382"/>
                  </a:cubicBezTo>
                  <a:cubicBezTo>
                    <a:pt x="2022" y="2382"/>
                    <a:pt x="2613" y="1805"/>
                    <a:pt x="2613" y="1083"/>
                  </a:cubicBezTo>
                  <a:lnTo>
                    <a:pt x="2613" y="809"/>
                  </a:lnTo>
                  <a:cubicBezTo>
                    <a:pt x="2613" y="693"/>
                    <a:pt x="2570" y="578"/>
                    <a:pt x="2484" y="506"/>
                  </a:cubicBezTo>
                  <a:cubicBezTo>
                    <a:pt x="2152" y="174"/>
                    <a:pt x="1531" y="29"/>
                    <a:pt x="838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6243;p79">
              <a:extLst>
                <a:ext uri="{FF2B5EF4-FFF2-40B4-BE49-F238E27FC236}">
                  <a16:creationId xmlns:a16="http://schemas.microsoft.com/office/drawing/2014/main" id="{162D09BA-72E5-4CAC-AC68-10E68D1E6ED6}"/>
                </a:ext>
              </a:extLst>
            </p:cNvPr>
            <p:cNvSpPr/>
            <p:nvPr/>
          </p:nvSpPr>
          <p:spPr>
            <a:xfrm>
              <a:off x="1987223" y="1643688"/>
              <a:ext cx="68526" cy="61317"/>
            </a:xfrm>
            <a:custGeom>
              <a:avLst/>
              <a:gdLst/>
              <a:ahLst/>
              <a:cxnLst/>
              <a:rect l="l" t="t" r="r" b="b"/>
              <a:pathLst>
                <a:path w="2614" h="2339" extrusionOk="0">
                  <a:moveTo>
                    <a:pt x="838" y="0"/>
                  </a:moveTo>
                  <a:cubicBezTo>
                    <a:pt x="722" y="0"/>
                    <a:pt x="607" y="44"/>
                    <a:pt x="535" y="130"/>
                  </a:cubicBezTo>
                  <a:lnTo>
                    <a:pt x="131" y="520"/>
                  </a:lnTo>
                  <a:cubicBezTo>
                    <a:pt x="58" y="607"/>
                    <a:pt x="1" y="708"/>
                    <a:pt x="15" y="823"/>
                  </a:cubicBezTo>
                  <a:lnTo>
                    <a:pt x="15" y="1083"/>
                  </a:lnTo>
                  <a:cubicBezTo>
                    <a:pt x="1" y="1661"/>
                    <a:pt x="390" y="2166"/>
                    <a:pt x="953" y="2339"/>
                  </a:cubicBezTo>
                  <a:cubicBezTo>
                    <a:pt x="766" y="2108"/>
                    <a:pt x="665" y="1819"/>
                    <a:pt x="665" y="1516"/>
                  </a:cubicBezTo>
                  <a:lnTo>
                    <a:pt x="665" y="881"/>
                  </a:lnTo>
                  <a:cubicBezTo>
                    <a:pt x="665" y="644"/>
                    <a:pt x="853" y="447"/>
                    <a:pt x="1100" y="447"/>
                  </a:cubicBezTo>
                  <a:cubicBezTo>
                    <a:pt x="1109" y="447"/>
                    <a:pt x="1118" y="447"/>
                    <a:pt x="1127" y="448"/>
                  </a:cubicBezTo>
                  <a:cubicBezTo>
                    <a:pt x="1560" y="477"/>
                    <a:pt x="2209" y="549"/>
                    <a:pt x="2613" y="737"/>
                  </a:cubicBezTo>
                  <a:cubicBezTo>
                    <a:pt x="2599" y="650"/>
                    <a:pt x="2556" y="563"/>
                    <a:pt x="2484" y="491"/>
                  </a:cubicBezTo>
                  <a:cubicBezTo>
                    <a:pt x="2152" y="174"/>
                    <a:pt x="1545" y="15"/>
                    <a:pt x="838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6244;p79">
              <a:extLst>
                <a:ext uri="{FF2B5EF4-FFF2-40B4-BE49-F238E27FC236}">
                  <a16:creationId xmlns:a16="http://schemas.microsoft.com/office/drawing/2014/main" id="{6B8FE6BA-3224-4D95-9433-ABFB9C5D5DCF}"/>
                </a:ext>
              </a:extLst>
            </p:cNvPr>
            <p:cNvSpPr/>
            <p:nvPr/>
          </p:nvSpPr>
          <p:spPr>
            <a:xfrm>
              <a:off x="1964521" y="1729595"/>
              <a:ext cx="23122" cy="67766"/>
            </a:xfrm>
            <a:custGeom>
              <a:avLst/>
              <a:gdLst/>
              <a:ahLst/>
              <a:cxnLst/>
              <a:rect l="l" t="t" r="r" b="b"/>
              <a:pathLst>
                <a:path w="882" h="2585" extrusionOk="0">
                  <a:moveTo>
                    <a:pt x="159" y="0"/>
                  </a:moveTo>
                  <a:cubicBezTo>
                    <a:pt x="58" y="116"/>
                    <a:pt x="1" y="260"/>
                    <a:pt x="1" y="404"/>
                  </a:cubicBezTo>
                  <a:lnTo>
                    <a:pt x="1" y="2584"/>
                  </a:lnTo>
                  <a:lnTo>
                    <a:pt x="881" y="2584"/>
                  </a:lnTo>
                  <a:lnTo>
                    <a:pt x="881" y="982"/>
                  </a:lnTo>
                  <a:cubicBezTo>
                    <a:pt x="867" y="809"/>
                    <a:pt x="809" y="650"/>
                    <a:pt x="679" y="534"/>
                  </a:cubicBezTo>
                  <a:lnTo>
                    <a:pt x="159" y="0"/>
                  </a:ln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6245;p79">
              <a:extLst>
                <a:ext uri="{FF2B5EF4-FFF2-40B4-BE49-F238E27FC236}">
                  <a16:creationId xmlns:a16="http://schemas.microsoft.com/office/drawing/2014/main" id="{F4FBD7E0-6FF0-4529-B6C5-DC7B7DF8F84E}"/>
                </a:ext>
              </a:extLst>
            </p:cNvPr>
            <p:cNvSpPr/>
            <p:nvPr/>
          </p:nvSpPr>
          <p:spPr>
            <a:xfrm>
              <a:off x="2055723" y="1729595"/>
              <a:ext cx="22728" cy="67766"/>
            </a:xfrm>
            <a:custGeom>
              <a:avLst/>
              <a:gdLst/>
              <a:ahLst/>
              <a:cxnLst/>
              <a:rect l="l" t="t" r="r" b="b"/>
              <a:pathLst>
                <a:path w="867" h="2585" extrusionOk="0">
                  <a:moveTo>
                    <a:pt x="722" y="0"/>
                  </a:moveTo>
                  <a:lnTo>
                    <a:pt x="188" y="534"/>
                  </a:lnTo>
                  <a:cubicBezTo>
                    <a:pt x="73" y="650"/>
                    <a:pt x="0" y="809"/>
                    <a:pt x="0" y="982"/>
                  </a:cubicBezTo>
                  <a:lnTo>
                    <a:pt x="0" y="2584"/>
                  </a:lnTo>
                  <a:lnTo>
                    <a:pt x="867" y="2584"/>
                  </a:lnTo>
                  <a:lnTo>
                    <a:pt x="867" y="404"/>
                  </a:lnTo>
                  <a:cubicBezTo>
                    <a:pt x="867" y="260"/>
                    <a:pt x="809" y="116"/>
                    <a:pt x="722" y="0"/>
                  </a:cubicBez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6246;p79">
              <a:extLst>
                <a:ext uri="{FF2B5EF4-FFF2-40B4-BE49-F238E27FC236}">
                  <a16:creationId xmlns:a16="http://schemas.microsoft.com/office/drawing/2014/main" id="{E4D9560D-2110-476F-BCC2-5C7596AAD423}"/>
                </a:ext>
              </a:extLst>
            </p:cNvPr>
            <p:cNvSpPr/>
            <p:nvPr/>
          </p:nvSpPr>
          <p:spPr>
            <a:xfrm>
              <a:off x="1845321" y="1512744"/>
              <a:ext cx="352723" cy="353090"/>
            </a:xfrm>
            <a:custGeom>
              <a:avLst/>
              <a:gdLst/>
              <a:ahLst/>
              <a:cxnLst/>
              <a:rect l="l" t="t" r="r" b="b"/>
              <a:pathLst>
                <a:path w="13455" h="13469" extrusionOk="0">
                  <a:moveTo>
                    <a:pt x="6692" y="2597"/>
                  </a:moveTo>
                  <a:cubicBezTo>
                    <a:pt x="8810" y="2597"/>
                    <a:pt x="10841" y="4246"/>
                    <a:pt x="10841" y="6728"/>
                  </a:cubicBezTo>
                  <a:cubicBezTo>
                    <a:pt x="10841" y="9008"/>
                    <a:pt x="8994" y="10856"/>
                    <a:pt x="6727" y="10856"/>
                  </a:cubicBezTo>
                  <a:cubicBezTo>
                    <a:pt x="3046" y="10856"/>
                    <a:pt x="1213" y="6410"/>
                    <a:pt x="3811" y="3812"/>
                  </a:cubicBezTo>
                  <a:cubicBezTo>
                    <a:pt x="4651" y="2972"/>
                    <a:pt x="5681" y="2597"/>
                    <a:pt x="6692" y="2597"/>
                  </a:cubicBezTo>
                  <a:close/>
                  <a:moveTo>
                    <a:pt x="5861" y="1"/>
                  </a:moveTo>
                  <a:cubicBezTo>
                    <a:pt x="5731" y="1"/>
                    <a:pt x="5645" y="102"/>
                    <a:pt x="5645" y="217"/>
                  </a:cubicBezTo>
                  <a:lnTo>
                    <a:pt x="5645" y="795"/>
                  </a:lnTo>
                  <a:cubicBezTo>
                    <a:pt x="5630" y="896"/>
                    <a:pt x="5558" y="982"/>
                    <a:pt x="5457" y="1011"/>
                  </a:cubicBezTo>
                  <a:cubicBezTo>
                    <a:pt x="4779" y="1156"/>
                    <a:pt x="4143" y="1415"/>
                    <a:pt x="3551" y="1791"/>
                  </a:cubicBezTo>
                  <a:cubicBezTo>
                    <a:pt x="3515" y="1815"/>
                    <a:pt x="3477" y="1826"/>
                    <a:pt x="3439" y="1826"/>
                  </a:cubicBezTo>
                  <a:cubicBezTo>
                    <a:pt x="3386" y="1826"/>
                    <a:pt x="3334" y="1804"/>
                    <a:pt x="3292" y="1762"/>
                  </a:cubicBezTo>
                  <a:lnTo>
                    <a:pt x="2873" y="1358"/>
                  </a:lnTo>
                  <a:cubicBezTo>
                    <a:pt x="2837" y="1314"/>
                    <a:pt x="2783" y="1293"/>
                    <a:pt x="2727" y="1293"/>
                  </a:cubicBezTo>
                  <a:cubicBezTo>
                    <a:pt x="2671" y="1293"/>
                    <a:pt x="2613" y="1314"/>
                    <a:pt x="2570" y="1358"/>
                  </a:cubicBezTo>
                  <a:lnTo>
                    <a:pt x="1343" y="2585"/>
                  </a:lnTo>
                  <a:cubicBezTo>
                    <a:pt x="1256" y="2671"/>
                    <a:pt x="1256" y="2801"/>
                    <a:pt x="1343" y="2888"/>
                  </a:cubicBezTo>
                  <a:lnTo>
                    <a:pt x="1761" y="3307"/>
                  </a:lnTo>
                  <a:cubicBezTo>
                    <a:pt x="1834" y="3379"/>
                    <a:pt x="1848" y="3480"/>
                    <a:pt x="1790" y="3566"/>
                  </a:cubicBezTo>
                  <a:cubicBezTo>
                    <a:pt x="1415" y="4144"/>
                    <a:pt x="1155" y="4793"/>
                    <a:pt x="996" y="5472"/>
                  </a:cubicBezTo>
                  <a:cubicBezTo>
                    <a:pt x="982" y="5573"/>
                    <a:pt x="895" y="5645"/>
                    <a:pt x="794" y="5645"/>
                  </a:cubicBezTo>
                  <a:lnTo>
                    <a:pt x="217" y="5645"/>
                  </a:lnTo>
                  <a:cubicBezTo>
                    <a:pt x="87" y="5645"/>
                    <a:pt x="0" y="5746"/>
                    <a:pt x="0" y="5862"/>
                  </a:cubicBezTo>
                  <a:lnTo>
                    <a:pt x="0" y="7594"/>
                  </a:lnTo>
                  <a:cubicBezTo>
                    <a:pt x="0" y="7724"/>
                    <a:pt x="87" y="7810"/>
                    <a:pt x="217" y="7810"/>
                  </a:cubicBezTo>
                  <a:lnTo>
                    <a:pt x="794" y="7810"/>
                  </a:lnTo>
                  <a:cubicBezTo>
                    <a:pt x="895" y="7810"/>
                    <a:pt x="982" y="7897"/>
                    <a:pt x="996" y="7998"/>
                  </a:cubicBezTo>
                  <a:cubicBezTo>
                    <a:pt x="1155" y="8676"/>
                    <a:pt x="1415" y="9312"/>
                    <a:pt x="1790" y="9889"/>
                  </a:cubicBezTo>
                  <a:cubicBezTo>
                    <a:pt x="1848" y="9976"/>
                    <a:pt x="1834" y="10091"/>
                    <a:pt x="1761" y="10163"/>
                  </a:cubicBezTo>
                  <a:lnTo>
                    <a:pt x="1357" y="10567"/>
                  </a:lnTo>
                  <a:cubicBezTo>
                    <a:pt x="1271" y="10654"/>
                    <a:pt x="1271" y="10798"/>
                    <a:pt x="1357" y="10885"/>
                  </a:cubicBezTo>
                  <a:lnTo>
                    <a:pt x="2584" y="12112"/>
                  </a:lnTo>
                  <a:cubicBezTo>
                    <a:pt x="2628" y="12155"/>
                    <a:pt x="2682" y="12177"/>
                    <a:pt x="2736" y="12177"/>
                  </a:cubicBezTo>
                  <a:cubicBezTo>
                    <a:pt x="2790" y="12177"/>
                    <a:pt x="2844" y="12155"/>
                    <a:pt x="2887" y="12112"/>
                  </a:cubicBezTo>
                  <a:lnTo>
                    <a:pt x="3292" y="11693"/>
                  </a:lnTo>
                  <a:cubicBezTo>
                    <a:pt x="3332" y="11653"/>
                    <a:pt x="3387" y="11635"/>
                    <a:pt x="3442" y="11635"/>
                  </a:cubicBezTo>
                  <a:cubicBezTo>
                    <a:pt x="3485" y="11635"/>
                    <a:pt x="3528" y="11646"/>
                    <a:pt x="3566" y="11665"/>
                  </a:cubicBezTo>
                  <a:cubicBezTo>
                    <a:pt x="4143" y="12040"/>
                    <a:pt x="4793" y="12314"/>
                    <a:pt x="5471" y="12459"/>
                  </a:cubicBezTo>
                  <a:cubicBezTo>
                    <a:pt x="5572" y="12473"/>
                    <a:pt x="5645" y="12560"/>
                    <a:pt x="5645" y="12675"/>
                  </a:cubicBezTo>
                  <a:lnTo>
                    <a:pt x="5645" y="13252"/>
                  </a:lnTo>
                  <a:cubicBezTo>
                    <a:pt x="5645" y="13368"/>
                    <a:pt x="5746" y="13469"/>
                    <a:pt x="5861" y="13469"/>
                  </a:cubicBezTo>
                  <a:lnTo>
                    <a:pt x="7593" y="13469"/>
                  </a:lnTo>
                  <a:cubicBezTo>
                    <a:pt x="7723" y="13469"/>
                    <a:pt x="7810" y="13368"/>
                    <a:pt x="7810" y="13252"/>
                  </a:cubicBezTo>
                  <a:lnTo>
                    <a:pt x="7810" y="12675"/>
                  </a:lnTo>
                  <a:cubicBezTo>
                    <a:pt x="7810" y="12560"/>
                    <a:pt x="7897" y="12473"/>
                    <a:pt x="7998" y="12459"/>
                  </a:cubicBezTo>
                  <a:cubicBezTo>
                    <a:pt x="8676" y="12314"/>
                    <a:pt x="9311" y="12040"/>
                    <a:pt x="9889" y="11665"/>
                  </a:cubicBezTo>
                  <a:cubicBezTo>
                    <a:pt x="9926" y="11646"/>
                    <a:pt x="9970" y="11635"/>
                    <a:pt x="10013" y="11635"/>
                  </a:cubicBezTo>
                  <a:cubicBezTo>
                    <a:pt x="10068" y="11635"/>
                    <a:pt x="10122" y="11653"/>
                    <a:pt x="10163" y="11693"/>
                  </a:cubicBezTo>
                  <a:lnTo>
                    <a:pt x="10567" y="12112"/>
                  </a:lnTo>
                  <a:cubicBezTo>
                    <a:pt x="10610" y="12155"/>
                    <a:pt x="10668" y="12177"/>
                    <a:pt x="10726" y="12177"/>
                  </a:cubicBezTo>
                  <a:cubicBezTo>
                    <a:pt x="10784" y="12177"/>
                    <a:pt x="10841" y="12155"/>
                    <a:pt x="10885" y="12112"/>
                  </a:cubicBezTo>
                  <a:lnTo>
                    <a:pt x="12112" y="10885"/>
                  </a:lnTo>
                  <a:cubicBezTo>
                    <a:pt x="12198" y="10798"/>
                    <a:pt x="12198" y="10654"/>
                    <a:pt x="12112" y="10567"/>
                  </a:cubicBezTo>
                  <a:lnTo>
                    <a:pt x="11693" y="10163"/>
                  </a:lnTo>
                  <a:cubicBezTo>
                    <a:pt x="11621" y="10077"/>
                    <a:pt x="11606" y="9976"/>
                    <a:pt x="11664" y="9889"/>
                  </a:cubicBezTo>
                  <a:cubicBezTo>
                    <a:pt x="12025" y="9312"/>
                    <a:pt x="12299" y="8662"/>
                    <a:pt x="12444" y="7998"/>
                  </a:cubicBezTo>
                  <a:cubicBezTo>
                    <a:pt x="12458" y="7883"/>
                    <a:pt x="12545" y="7810"/>
                    <a:pt x="12660" y="7810"/>
                  </a:cubicBezTo>
                  <a:lnTo>
                    <a:pt x="13238" y="7810"/>
                  </a:lnTo>
                  <a:cubicBezTo>
                    <a:pt x="13353" y="7810"/>
                    <a:pt x="13454" y="7709"/>
                    <a:pt x="13454" y="7594"/>
                  </a:cubicBezTo>
                  <a:lnTo>
                    <a:pt x="13454" y="5862"/>
                  </a:lnTo>
                  <a:cubicBezTo>
                    <a:pt x="13454" y="5746"/>
                    <a:pt x="13353" y="5645"/>
                    <a:pt x="13238" y="5645"/>
                  </a:cubicBezTo>
                  <a:lnTo>
                    <a:pt x="12660" y="5645"/>
                  </a:lnTo>
                  <a:cubicBezTo>
                    <a:pt x="12545" y="5645"/>
                    <a:pt x="12458" y="5573"/>
                    <a:pt x="12444" y="5472"/>
                  </a:cubicBezTo>
                  <a:cubicBezTo>
                    <a:pt x="12299" y="4793"/>
                    <a:pt x="12025" y="4144"/>
                    <a:pt x="11664" y="3566"/>
                  </a:cubicBezTo>
                  <a:cubicBezTo>
                    <a:pt x="11606" y="3480"/>
                    <a:pt x="11621" y="3364"/>
                    <a:pt x="11679" y="3292"/>
                  </a:cubicBezTo>
                  <a:lnTo>
                    <a:pt x="12097" y="2888"/>
                  </a:lnTo>
                  <a:cubicBezTo>
                    <a:pt x="12184" y="2801"/>
                    <a:pt x="12184" y="2657"/>
                    <a:pt x="12097" y="2585"/>
                  </a:cubicBezTo>
                  <a:lnTo>
                    <a:pt x="10870" y="1358"/>
                  </a:lnTo>
                  <a:cubicBezTo>
                    <a:pt x="10827" y="1314"/>
                    <a:pt x="10769" y="1293"/>
                    <a:pt x="10711" y="1293"/>
                  </a:cubicBezTo>
                  <a:cubicBezTo>
                    <a:pt x="10654" y="1293"/>
                    <a:pt x="10596" y="1314"/>
                    <a:pt x="10553" y="1358"/>
                  </a:cubicBezTo>
                  <a:lnTo>
                    <a:pt x="10148" y="1762"/>
                  </a:lnTo>
                  <a:cubicBezTo>
                    <a:pt x="10106" y="1804"/>
                    <a:pt x="10050" y="1826"/>
                    <a:pt x="9993" y="1826"/>
                  </a:cubicBezTo>
                  <a:cubicBezTo>
                    <a:pt x="9952" y="1826"/>
                    <a:pt x="9910" y="1815"/>
                    <a:pt x="9874" y="1791"/>
                  </a:cubicBezTo>
                  <a:cubicBezTo>
                    <a:pt x="9297" y="1415"/>
                    <a:pt x="8662" y="1141"/>
                    <a:pt x="7983" y="997"/>
                  </a:cubicBezTo>
                  <a:cubicBezTo>
                    <a:pt x="7882" y="982"/>
                    <a:pt x="7796" y="896"/>
                    <a:pt x="7796" y="795"/>
                  </a:cubicBezTo>
                  <a:lnTo>
                    <a:pt x="7796" y="217"/>
                  </a:lnTo>
                  <a:cubicBezTo>
                    <a:pt x="7796" y="102"/>
                    <a:pt x="7709" y="1"/>
                    <a:pt x="7579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6247;p79">
              <a:extLst>
                <a:ext uri="{FF2B5EF4-FFF2-40B4-BE49-F238E27FC236}">
                  <a16:creationId xmlns:a16="http://schemas.microsoft.com/office/drawing/2014/main" id="{6DBECCF0-23B3-41E4-B63C-1C08581BDA4F}"/>
                </a:ext>
              </a:extLst>
            </p:cNvPr>
            <p:cNvSpPr/>
            <p:nvPr/>
          </p:nvSpPr>
          <p:spPr>
            <a:xfrm>
              <a:off x="1854391" y="1563837"/>
              <a:ext cx="292166" cy="250511"/>
            </a:xfrm>
            <a:custGeom>
              <a:avLst/>
              <a:gdLst/>
              <a:ahLst/>
              <a:cxnLst/>
              <a:rect l="l" t="t" r="r" b="b"/>
              <a:pathLst>
                <a:path w="11145" h="9556" extrusionOk="0">
                  <a:moveTo>
                    <a:pt x="6341" y="861"/>
                  </a:moveTo>
                  <a:cubicBezTo>
                    <a:pt x="8352" y="861"/>
                    <a:pt x="10279" y="2422"/>
                    <a:pt x="10279" y="4779"/>
                  </a:cubicBezTo>
                  <a:cubicBezTo>
                    <a:pt x="10279" y="6930"/>
                    <a:pt x="8532" y="8691"/>
                    <a:pt x="6381" y="8691"/>
                  </a:cubicBezTo>
                  <a:cubicBezTo>
                    <a:pt x="2902" y="8676"/>
                    <a:pt x="1156" y="4476"/>
                    <a:pt x="3610" y="2007"/>
                  </a:cubicBezTo>
                  <a:cubicBezTo>
                    <a:pt x="4406" y="1215"/>
                    <a:pt x="5383" y="861"/>
                    <a:pt x="6341" y="861"/>
                  </a:cubicBezTo>
                  <a:close/>
                  <a:moveTo>
                    <a:pt x="6381" y="1"/>
                  </a:moveTo>
                  <a:cubicBezTo>
                    <a:pt x="2123" y="1"/>
                    <a:pt x="1" y="5154"/>
                    <a:pt x="3003" y="8157"/>
                  </a:cubicBezTo>
                  <a:cubicBezTo>
                    <a:pt x="3914" y="9067"/>
                    <a:pt x="5143" y="9555"/>
                    <a:pt x="6390" y="9555"/>
                  </a:cubicBezTo>
                  <a:cubicBezTo>
                    <a:pt x="7001" y="9555"/>
                    <a:pt x="7616" y="9438"/>
                    <a:pt x="8200" y="9196"/>
                  </a:cubicBezTo>
                  <a:cubicBezTo>
                    <a:pt x="9990" y="8445"/>
                    <a:pt x="11145" y="6713"/>
                    <a:pt x="11145" y="4779"/>
                  </a:cubicBezTo>
                  <a:cubicBezTo>
                    <a:pt x="11145" y="2137"/>
                    <a:pt x="9009" y="1"/>
                    <a:pt x="6381" y="1"/>
                  </a:cubicBez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94050B26-348B-4628-8B80-83A116B53AFC}"/>
              </a:ext>
            </a:extLst>
          </p:cNvPr>
          <p:cNvSpPr txBox="1"/>
          <p:nvPr/>
        </p:nvSpPr>
        <p:spPr>
          <a:xfrm>
            <a:off x="9764841" y="2118568"/>
            <a:ext cx="2355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Control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DEAF05E-6861-4B65-9E30-B8F109946E12}"/>
              </a:ext>
            </a:extLst>
          </p:cNvPr>
          <p:cNvSpPr txBox="1"/>
          <p:nvPr/>
        </p:nvSpPr>
        <p:spPr>
          <a:xfrm>
            <a:off x="9782611" y="2516305"/>
            <a:ext cx="24003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500" dirty="0">
                <a:latin typeface="Century Gothic" panose="020B0502020202020204" pitchFamily="34" charset="0"/>
              </a:rPr>
              <a:t>Pengguna dapat mengendalikan proses pemesanan layanan ojek, termasuk lokasi, jenis layanan, dan metode pembayaran.</a:t>
            </a:r>
            <a:endParaRPr lang="en-US" sz="1500" dirty="0">
              <a:latin typeface="Century Gothic" panose="020B0502020202020204" pitchFamily="34" charset="0"/>
            </a:endParaRPr>
          </a:p>
        </p:txBody>
      </p:sp>
      <p:pic>
        <p:nvPicPr>
          <p:cNvPr id="180" name="Picture 2">
            <a:extLst>
              <a:ext uri="{FF2B5EF4-FFF2-40B4-BE49-F238E27FC236}">
                <a16:creationId xmlns:a16="http://schemas.microsoft.com/office/drawing/2014/main" id="{10D55EAC-41CD-46F5-93FC-87B998594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4799" y="6069926"/>
            <a:ext cx="452142" cy="4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2">
            <a:extLst>
              <a:ext uri="{FF2B5EF4-FFF2-40B4-BE49-F238E27FC236}">
                <a16:creationId xmlns:a16="http://schemas.microsoft.com/office/drawing/2014/main" id="{A5DE79CB-ED94-4A1F-8AC3-6DE1290FD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6085" y="6087117"/>
            <a:ext cx="452142" cy="4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2" descr="maxim - ojek, transportasi - Aplikasi di Google Play">
            <a:extLst>
              <a:ext uri="{FF2B5EF4-FFF2-40B4-BE49-F238E27FC236}">
                <a16:creationId xmlns:a16="http://schemas.microsoft.com/office/drawing/2014/main" id="{1EE95512-5DAB-4422-B3DA-D81979BC4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261" y="536147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444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E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E" hidden="1">
            <a:extLst>
              <a:ext uri="{FF2B5EF4-FFF2-40B4-BE49-F238E27FC236}">
                <a16:creationId xmlns:a16="http://schemas.microsoft.com/office/drawing/2014/main" id="{7918BC68-AADD-4547-B02B-E9032C77E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70" y="6390529"/>
            <a:ext cx="467471" cy="467471"/>
          </a:xfrm>
          <a:prstGeom prst="rect">
            <a:avLst/>
          </a:prstGeom>
        </p:spPr>
      </p:pic>
      <p:sp>
        <p:nvSpPr>
          <p:cNvPr id="82" name="Oval 81">
            <a:extLst>
              <a:ext uri="{FF2B5EF4-FFF2-40B4-BE49-F238E27FC236}">
                <a16:creationId xmlns:a16="http://schemas.microsoft.com/office/drawing/2014/main" id="{4FF9B76F-53A1-40C9-86D3-6D6FFEBA2D33}"/>
              </a:ext>
            </a:extLst>
          </p:cNvPr>
          <p:cNvSpPr/>
          <p:nvPr/>
        </p:nvSpPr>
        <p:spPr>
          <a:xfrm>
            <a:off x="4772379" y="1184263"/>
            <a:ext cx="2385130" cy="2385130"/>
          </a:xfrm>
          <a:prstGeom prst="ellipse">
            <a:avLst/>
          </a:prstGeom>
          <a:solidFill>
            <a:srgbClr val="E9C46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50C5E7-8A41-4CE0-84B0-828BDBFED9B1}"/>
              </a:ext>
            </a:extLst>
          </p:cNvPr>
          <p:cNvSpPr txBox="1"/>
          <p:nvPr/>
        </p:nvSpPr>
        <p:spPr>
          <a:xfrm>
            <a:off x="1354901" y="693219"/>
            <a:ext cx="2105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entury Gothic" panose="020B0502020202020204" pitchFamily="34" charset="0"/>
              </a:rPr>
              <a:t>Karyawan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siap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merespon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permintaan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pelanggan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dengan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cepat</a:t>
            </a:r>
            <a:r>
              <a:rPr lang="en-US" sz="16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19876BF-DFFC-4826-A9C9-750099FDB221}"/>
              </a:ext>
            </a:extLst>
          </p:cNvPr>
          <p:cNvSpPr txBox="1"/>
          <p:nvPr/>
        </p:nvSpPr>
        <p:spPr>
          <a:xfrm>
            <a:off x="882074" y="4097317"/>
            <a:ext cx="30850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entury Gothic" panose="020B0502020202020204" pitchFamily="34" charset="0"/>
              </a:rPr>
              <a:t>Pengguna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melihat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informasi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tentang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layanan</a:t>
            </a:r>
            <a:r>
              <a:rPr lang="en-US" sz="1600" dirty="0">
                <a:latin typeface="Century Gothic" panose="020B0502020202020204" pitchFamily="34" charset="0"/>
              </a:rPr>
              <a:t> ojek, </a:t>
            </a:r>
            <a:r>
              <a:rPr lang="en-US" sz="1600" dirty="0" err="1">
                <a:latin typeface="Century Gothic" panose="020B0502020202020204" pitchFamily="34" charset="0"/>
              </a:rPr>
              <a:t>seperti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perkiraan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bayar</a:t>
            </a:r>
            <a:r>
              <a:rPr lang="en-US" sz="1600" dirty="0">
                <a:latin typeface="Century Gothic" panose="020B0502020202020204" pitchFamily="34" charset="0"/>
              </a:rPr>
              <a:t> dan </a:t>
            </a:r>
            <a:r>
              <a:rPr lang="en-US" sz="1600" dirty="0" err="1">
                <a:latin typeface="Century Gothic" panose="020B0502020202020204" pitchFamily="34" charset="0"/>
              </a:rPr>
              <a:t>waktu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datang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pengemudi</a:t>
            </a:r>
            <a:r>
              <a:rPr lang="en-US" sz="16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5AA092D-7AA5-4176-BA34-2EF2BFBE89AB}"/>
              </a:ext>
            </a:extLst>
          </p:cNvPr>
          <p:cNvSpPr txBox="1"/>
          <p:nvPr/>
        </p:nvSpPr>
        <p:spPr>
          <a:xfrm>
            <a:off x="1318121" y="442841"/>
            <a:ext cx="210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WYSIWYG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11F9AF-5210-4C78-91B9-F6B91F568E46}"/>
              </a:ext>
            </a:extLst>
          </p:cNvPr>
          <p:cNvSpPr txBox="1"/>
          <p:nvPr/>
        </p:nvSpPr>
        <p:spPr>
          <a:xfrm>
            <a:off x="1248518" y="3740071"/>
            <a:ext cx="210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Responsiveness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C34C64E-A778-4E0C-A109-1A3EA99AC105}"/>
              </a:ext>
            </a:extLst>
          </p:cNvPr>
          <p:cNvSpPr/>
          <p:nvPr/>
        </p:nvSpPr>
        <p:spPr>
          <a:xfrm>
            <a:off x="-9379653" y="5590073"/>
            <a:ext cx="28965833" cy="1324851"/>
          </a:xfrm>
          <a:custGeom>
            <a:avLst/>
            <a:gdLst>
              <a:gd name="connsiteX0" fmla="*/ 4247537 w 28965833"/>
              <a:gd name="connsiteY0" fmla="*/ 0 h 1324851"/>
              <a:gd name="connsiteX1" fmla="*/ 14831323 w 28965833"/>
              <a:gd name="connsiteY1" fmla="*/ 0 h 1324851"/>
              <a:gd name="connsiteX2" fmla="*/ 14839839 w 28965833"/>
              <a:gd name="connsiteY2" fmla="*/ 76623 h 1324851"/>
              <a:gd name="connsiteX3" fmla="*/ 15469270 w 28965833"/>
              <a:gd name="connsiteY3" fmla="*/ 541911 h 1324851"/>
              <a:gd name="connsiteX4" fmla="*/ 16098702 w 28965833"/>
              <a:gd name="connsiteY4" fmla="*/ 76623 h 1324851"/>
              <a:gd name="connsiteX5" fmla="*/ 16107218 w 28965833"/>
              <a:gd name="connsiteY5" fmla="*/ 0 h 1324851"/>
              <a:gd name="connsiteX6" fmla="*/ 28965833 w 28965833"/>
              <a:gd name="connsiteY6" fmla="*/ 0 h 1324851"/>
              <a:gd name="connsiteX7" fmla="*/ 28965833 w 28965833"/>
              <a:gd name="connsiteY7" fmla="*/ 1323438 h 1324851"/>
              <a:gd name="connsiteX8" fmla="*/ 4247537 w 28965833"/>
              <a:gd name="connsiteY8" fmla="*/ 1323438 h 1324851"/>
              <a:gd name="connsiteX9" fmla="*/ 4247537 w 28965833"/>
              <a:gd name="connsiteY9" fmla="*/ 1324851 h 1324851"/>
              <a:gd name="connsiteX10" fmla="*/ 0 w 28965833"/>
              <a:gd name="connsiteY10" fmla="*/ 1324851 h 1324851"/>
              <a:gd name="connsiteX11" fmla="*/ 0 w 28965833"/>
              <a:gd name="connsiteY11" fmla="*/ 62742 h 1324851"/>
              <a:gd name="connsiteX12" fmla="*/ 2251 w 28965833"/>
              <a:gd name="connsiteY12" fmla="*/ 1413 h 1324851"/>
              <a:gd name="connsiteX13" fmla="*/ 4247537 w 28965833"/>
              <a:gd name="connsiteY13" fmla="*/ 1413 h 132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965833" h="1324851">
                <a:moveTo>
                  <a:pt x="4247537" y="0"/>
                </a:moveTo>
                <a:lnTo>
                  <a:pt x="14831323" y="0"/>
                </a:lnTo>
                <a:lnTo>
                  <a:pt x="14839839" y="76623"/>
                </a:lnTo>
                <a:cubicBezTo>
                  <a:pt x="14899749" y="342163"/>
                  <a:pt x="15158791" y="541911"/>
                  <a:pt x="15469270" y="541911"/>
                </a:cubicBezTo>
                <a:cubicBezTo>
                  <a:pt x="15779750" y="541911"/>
                  <a:pt x="16038792" y="342163"/>
                  <a:pt x="16098702" y="76623"/>
                </a:cubicBezTo>
                <a:lnTo>
                  <a:pt x="16107218" y="0"/>
                </a:lnTo>
                <a:lnTo>
                  <a:pt x="28965833" y="0"/>
                </a:lnTo>
                <a:lnTo>
                  <a:pt x="28965833" y="1323438"/>
                </a:lnTo>
                <a:lnTo>
                  <a:pt x="4247537" y="1323438"/>
                </a:lnTo>
                <a:lnTo>
                  <a:pt x="4247537" y="1324851"/>
                </a:lnTo>
                <a:lnTo>
                  <a:pt x="0" y="1324851"/>
                </a:lnTo>
                <a:lnTo>
                  <a:pt x="0" y="62742"/>
                </a:lnTo>
                <a:lnTo>
                  <a:pt x="2251" y="1413"/>
                </a:lnTo>
                <a:lnTo>
                  <a:pt x="4247537" y="141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665E257-91C2-45A9-A4AC-590F2C388143}"/>
              </a:ext>
            </a:extLst>
          </p:cNvPr>
          <p:cNvSpPr/>
          <p:nvPr/>
        </p:nvSpPr>
        <p:spPr>
          <a:xfrm>
            <a:off x="1630041" y="593198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6E8DAB4-D719-4159-BFA2-82F6D1CBAE31}"/>
              </a:ext>
            </a:extLst>
          </p:cNvPr>
          <p:cNvSpPr/>
          <p:nvPr/>
        </p:nvSpPr>
        <p:spPr>
          <a:xfrm>
            <a:off x="2995301" y="593701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6417990-2017-4F10-8C9C-F3FBE8A70D3C}"/>
              </a:ext>
            </a:extLst>
          </p:cNvPr>
          <p:cNvSpPr/>
          <p:nvPr/>
        </p:nvSpPr>
        <p:spPr>
          <a:xfrm>
            <a:off x="4362459" y="5937459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2C13ECC-BE43-4877-828B-A8CCF446E72D}"/>
              </a:ext>
            </a:extLst>
          </p:cNvPr>
          <p:cNvSpPr/>
          <p:nvPr/>
        </p:nvSpPr>
        <p:spPr>
          <a:xfrm>
            <a:off x="5727638" y="5242686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07053A4-5C8B-48C0-8F65-31815DF089B0}"/>
              </a:ext>
            </a:extLst>
          </p:cNvPr>
          <p:cNvSpPr/>
          <p:nvPr/>
        </p:nvSpPr>
        <p:spPr>
          <a:xfrm>
            <a:off x="7091766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403F82A-B85B-401C-B386-0AAADE80E6C5}"/>
              </a:ext>
            </a:extLst>
          </p:cNvPr>
          <p:cNvSpPr/>
          <p:nvPr/>
        </p:nvSpPr>
        <p:spPr>
          <a:xfrm>
            <a:off x="8455894" y="5922243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E80FBE7-ECF9-42C8-8E7D-92DDAA7FA953}"/>
              </a:ext>
            </a:extLst>
          </p:cNvPr>
          <p:cNvSpPr/>
          <p:nvPr/>
        </p:nvSpPr>
        <p:spPr>
          <a:xfrm>
            <a:off x="9820022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BCB0991-16D1-41C5-B6B2-815EE82BF200}"/>
              </a:ext>
            </a:extLst>
          </p:cNvPr>
          <p:cNvSpPr/>
          <p:nvPr/>
        </p:nvSpPr>
        <p:spPr>
          <a:xfrm>
            <a:off x="11182846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hlinkClick r:id="rId3" action="ppaction://hlinksldjump"/>
            <a:extLst>
              <a:ext uri="{FF2B5EF4-FFF2-40B4-BE49-F238E27FC236}">
                <a16:creationId xmlns:a16="http://schemas.microsoft.com/office/drawing/2014/main" id="{D2CA2F13-B503-4755-B0E8-268DAB9B0E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243" y="6081189"/>
            <a:ext cx="423633" cy="4080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0" name="Picture 59">
            <a:hlinkClick r:id="rId5" action="ppaction://hlinksldjump"/>
            <a:extLst>
              <a:ext uri="{FF2B5EF4-FFF2-40B4-BE49-F238E27FC236}">
                <a16:creationId xmlns:a16="http://schemas.microsoft.com/office/drawing/2014/main" id="{77BFA5F6-1392-47F8-985E-D5A0A0A6BA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710" y="6048606"/>
            <a:ext cx="490653" cy="4906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4DCE2552-19A8-4062-A89E-F8CD411B0EF6}"/>
              </a:ext>
            </a:extLst>
          </p:cNvPr>
          <p:cNvSpPr/>
          <p:nvPr/>
        </p:nvSpPr>
        <p:spPr>
          <a:xfrm>
            <a:off x="281457" y="5923202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hlinkClick r:id="rId7" action="ppaction://hlinksldjump"/>
            <a:extLst>
              <a:ext uri="{FF2B5EF4-FFF2-40B4-BE49-F238E27FC236}">
                <a16:creationId xmlns:a16="http://schemas.microsoft.com/office/drawing/2014/main" id="{955FC309-E5DB-4187-97BE-2DBE509F80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3" y="6010177"/>
            <a:ext cx="500190" cy="495601"/>
          </a:xfrm>
          <a:prstGeom prst="rect">
            <a:avLst/>
          </a:prstGeom>
        </p:spPr>
      </p:pic>
      <p:pic>
        <p:nvPicPr>
          <p:cNvPr id="40" name="Picture 4" descr="Chart | H5P">
            <a:extLst>
              <a:ext uri="{FF2B5EF4-FFF2-40B4-BE49-F238E27FC236}">
                <a16:creationId xmlns:a16="http://schemas.microsoft.com/office/drawing/2014/main" id="{74AE1F7F-4D32-4F6D-BDB8-86F00148A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552" y="1548713"/>
            <a:ext cx="6043301" cy="453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488BE103-E9B9-415D-85CA-0274605AD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406" y="6067333"/>
            <a:ext cx="535841" cy="47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Sign of Bulb icon 573380 Vector Art at Vecteezy">
            <a:extLst>
              <a:ext uri="{FF2B5EF4-FFF2-40B4-BE49-F238E27FC236}">
                <a16:creationId xmlns:a16="http://schemas.microsoft.com/office/drawing/2014/main" id="{FFED33D1-0B68-49F7-A1EE-9312D942BD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8" t="8303" r="13152" b="7010"/>
          <a:stretch/>
        </p:blipFill>
        <p:spPr bwMode="auto">
          <a:xfrm>
            <a:off x="9948684" y="6018237"/>
            <a:ext cx="483479" cy="56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oogle Shape;16714;p79">
            <a:extLst>
              <a:ext uri="{FF2B5EF4-FFF2-40B4-BE49-F238E27FC236}">
                <a16:creationId xmlns:a16="http://schemas.microsoft.com/office/drawing/2014/main" id="{111C0B7E-CDDB-48DE-9EAA-58F35A1B2C67}"/>
              </a:ext>
            </a:extLst>
          </p:cNvPr>
          <p:cNvGrpSpPr/>
          <p:nvPr/>
        </p:nvGrpSpPr>
        <p:grpSpPr>
          <a:xfrm>
            <a:off x="5178187" y="1607493"/>
            <a:ext cx="1699642" cy="1538670"/>
            <a:chOff x="7968621" y="3365489"/>
            <a:chExt cx="375818" cy="357651"/>
          </a:xfrm>
        </p:grpSpPr>
        <p:sp>
          <p:nvSpPr>
            <p:cNvPr id="45" name="Google Shape;16715;p79">
              <a:extLst>
                <a:ext uri="{FF2B5EF4-FFF2-40B4-BE49-F238E27FC236}">
                  <a16:creationId xmlns:a16="http://schemas.microsoft.com/office/drawing/2014/main" id="{D727E32C-3F5D-4AE8-B05C-B71F79700D53}"/>
                </a:ext>
              </a:extLst>
            </p:cNvPr>
            <p:cNvSpPr/>
            <p:nvPr/>
          </p:nvSpPr>
          <p:spPr>
            <a:xfrm>
              <a:off x="7968621" y="3367403"/>
              <a:ext cx="355371" cy="355738"/>
            </a:xfrm>
            <a:custGeom>
              <a:avLst/>
              <a:gdLst/>
              <a:ahLst/>
              <a:cxnLst/>
              <a:rect l="l" t="t" r="r" b="b"/>
              <a:pathLst>
                <a:path w="13556" h="13570" extrusionOk="0">
                  <a:moveTo>
                    <a:pt x="6771" y="1"/>
                  </a:moveTo>
                  <a:cubicBezTo>
                    <a:pt x="3032" y="1"/>
                    <a:pt x="1" y="3032"/>
                    <a:pt x="1" y="6785"/>
                  </a:cubicBezTo>
                  <a:cubicBezTo>
                    <a:pt x="1" y="10524"/>
                    <a:pt x="3032" y="13570"/>
                    <a:pt x="6771" y="13570"/>
                  </a:cubicBezTo>
                  <a:cubicBezTo>
                    <a:pt x="10524" y="13570"/>
                    <a:pt x="13556" y="10524"/>
                    <a:pt x="13556" y="6785"/>
                  </a:cubicBezTo>
                  <a:cubicBezTo>
                    <a:pt x="13556" y="3032"/>
                    <a:pt x="10524" y="1"/>
                    <a:pt x="6771" y="1"/>
                  </a:cubicBezTo>
                  <a:close/>
                </a:path>
              </a:pathLst>
            </a:custGeom>
            <a:solidFill>
              <a:srgbClr val="92A9B9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716;p79">
              <a:extLst>
                <a:ext uri="{FF2B5EF4-FFF2-40B4-BE49-F238E27FC236}">
                  <a16:creationId xmlns:a16="http://schemas.microsoft.com/office/drawing/2014/main" id="{DD8B73A7-75B2-4B64-8A60-C5099A0C1CDF}"/>
                </a:ext>
              </a:extLst>
            </p:cNvPr>
            <p:cNvSpPr/>
            <p:nvPr/>
          </p:nvSpPr>
          <p:spPr>
            <a:xfrm>
              <a:off x="8123027" y="3365489"/>
              <a:ext cx="203979" cy="355423"/>
            </a:xfrm>
            <a:custGeom>
              <a:avLst/>
              <a:gdLst/>
              <a:ahLst/>
              <a:cxnLst/>
              <a:rect l="l" t="t" r="r" b="b"/>
              <a:pathLst>
                <a:path w="7781" h="13558" extrusionOk="0">
                  <a:moveTo>
                    <a:pt x="987" y="1"/>
                  </a:moveTo>
                  <a:cubicBezTo>
                    <a:pt x="952" y="1"/>
                    <a:pt x="916" y="1"/>
                    <a:pt x="881" y="1"/>
                  </a:cubicBezTo>
                  <a:lnTo>
                    <a:pt x="881" y="74"/>
                  </a:lnTo>
                  <a:lnTo>
                    <a:pt x="347" y="74"/>
                  </a:lnTo>
                  <a:lnTo>
                    <a:pt x="217" y="88"/>
                  </a:lnTo>
                  <a:lnTo>
                    <a:pt x="145" y="88"/>
                  </a:lnTo>
                  <a:lnTo>
                    <a:pt x="72" y="102"/>
                  </a:lnTo>
                  <a:lnTo>
                    <a:pt x="0" y="102"/>
                  </a:lnTo>
                  <a:cubicBezTo>
                    <a:pt x="3378" y="550"/>
                    <a:pt x="5890" y="3423"/>
                    <a:pt x="5890" y="6815"/>
                  </a:cubicBezTo>
                  <a:cubicBezTo>
                    <a:pt x="5890" y="10222"/>
                    <a:pt x="3378" y="13094"/>
                    <a:pt x="0" y="13542"/>
                  </a:cubicBezTo>
                  <a:lnTo>
                    <a:pt x="72" y="13542"/>
                  </a:lnTo>
                  <a:lnTo>
                    <a:pt x="145" y="13556"/>
                  </a:lnTo>
                  <a:lnTo>
                    <a:pt x="881" y="13556"/>
                  </a:lnTo>
                  <a:cubicBezTo>
                    <a:pt x="925" y="13557"/>
                    <a:pt x="969" y="13557"/>
                    <a:pt x="1012" y="13557"/>
                  </a:cubicBezTo>
                  <a:cubicBezTo>
                    <a:pt x="4749" y="13557"/>
                    <a:pt x="7781" y="10524"/>
                    <a:pt x="7781" y="6786"/>
                  </a:cubicBezTo>
                  <a:cubicBezTo>
                    <a:pt x="7781" y="3025"/>
                    <a:pt x="4735" y="1"/>
                    <a:pt x="987" y="1"/>
                  </a:cubicBezTo>
                  <a:close/>
                </a:path>
              </a:pathLst>
            </a:custGeom>
            <a:solidFill>
              <a:srgbClr val="6B7F90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717;p79">
              <a:extLst>
                <a:ext uri="{FF2B5EF4-FFF2-40B4-BE49-F238E27FC236}">
                  <a16:creationId xmlns:a16="http://schemas.microsoft.com/office/drawing/2014/main" id="{B4070E38-E8C1-4A99-98EC-300DD6015415}"/>
                </a:ext>
              </a:extLst>
            </p:cNvPr>
            <p:cNvSpPr/>
            <p:nvPr/>
          </p:nvSpPr>
          <p:spPr>
            <a:xfrm>
              <a:off x="8123027" y="3459365"/>
              <a:ext cx="221412" cy="236538"/>
            </a:xfrm>
            <a:custGeom>
              <a:avLst/>
              <a:gdLst/>
              <a:ahLst/>
              <a:cxnLst/>
              <a:rect l="l" t="t" r="r" b="b"/>
              <a:pathLst>
                <a:path w="8446" h="9023" extrusionOk="0">
                  <a:moveTo>
                    <a:pt x="6857" y="0"/>
                  </a:moveTo>
                  <a:lnTo>
                    <a:pt x="6641" y="419"/>
                  </a:lnTo>
                  <a:cubicBezTo>
                    <a:pt x="6280" y="1069"/>
                    <a:pt x="5327" y="1231"/>
                    <a:pt x="4464" y="1231"/>
                  </a:cubicBezTo>
                  <a:cubicBezTo>
                    <a:pt x="3602" y="1231"/>
                    <a:pt x="2830" y="1069"/>
                    <a:pt x="2830" y="1069"/>
                  </a:cubicBezTo>
                  <a:lnTo>
                    <a:pt x="0" y="2685"/>
                  </a:lnTo>
                  <a:lnTo>
                    <a:pt x="4504" y="9022"/>
                  </a:lnTo>
                  <a:lnTo>
                    <a:pt x="4706" y="8893"/>
                  </a:lnTo>
                  <a:cubicBezTo>
                    <a:pt x="7449" y="7030"/>
                    <a:pt x="8445" y="3450"/>
                    <a:pt x="7059" y="433"/>
                  </a:cubicBezTo>
                  <a:lnTo>
                    <a:pt x="6857" y="0"/>
                  </a:lnTo>
                  <a:close/>
                </a:path>
              </a:pathLst>
            </a:custGeom>
            <a:solidFill>
              <a:srgbClr val="D1DBE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718;p79">
              <a:extLst>
                <a:ext uri="{FF2B5EF4-FFF2-40B4-BE49-F238E27FC236}">
                  <a16:creationId xmlns:a16="http://schemas.microsoft.com/office/drawing/2014/main" id="{88B45874-7673-4C19-97B3-931934EC7E5D}"/>
                </a:ext>
              </a:extLst>
            </p:cNvPr>
            <p:cNvSpPr/>
            <p:nvPr/>
          </p:nvSpPr>
          <p:spPr>
            <a:xfrm>
              <a:off x="8224820" y="3460493"/>
              <a:ext cx="99171" cy="235778"/>
            </a:xfrm>
            <a:custGeom>
              <a:avLst/>
              <a:gdLst/>
              <a:ahLst/>
              <a:cxnLst/>
              <a:rect l="l" t="t" r="r" b="b"/>
              <a:pathLst>
                <a:path w="3783" h="8994" extrusionOk="0">
                  <a:moveTo>
                    <a:pt x="2960" y="1"/>
                  </a:moveTo>
                  <a:lnTo>
                    <a:pt x="2758" y="376"/>
                  </a:lnTo>
                  <a:cubicBezTo>
                    <a:pt x="2483" y="852"/>
                    <a:pt x="2180" y="1300"/>
                    <a:pt x="1848" y="1718"/>
                  </a:cubicBezTo>
                  <a:cubicBezTo>
                    <a:pt x="2368" y="4014"/>
                    <a:pt x="1675" y="6424"/>
                    <a:pt x="0" y="8070"/>
                  </a:cubicBezTo>
                  <a:lnTo>
                    <a:pt x="621" y="8994"/>
                  </a:lnTo>
                  <a:cubicBezTo>
                    <a:pt x="2599" y="7738"/>
                    <a:pt x="3783" y="5558"/>
                    <a:pt x="3783" y="3234"/>
                  </a:cubicBezTo>
                  <a:cubicBezTo>
                    <a:pt x="3783" y="2108"/>
                    <a:pt x="3508" y="997"/>
                    <a:pt x="2960" y="1"/>
                  </a:cubicBezTo>
                  <a:close/>
                </a:path>
              </a:pathLst>
            </a:custGeom>
            <a:solidFill>
              <a:srgbClr val="90A7B7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719;p79">
              <a:extLst>
                <a:ext uri="{FF2B5EF4-FFF2-40B4-BE49-F238E27FC236}">
                  <a16:creationId xmlns:a16="http://schemas.microsoft.com/office/drawing/2014/main" id="{7C1B1401-3480-4783-89EF-E9D42D9350EA}"/>
                </a:ext>
              </a:extLst>
            </p:cNvPr>
            <p:cNvSpPr/>
            <p:nvPr/>
          </p:nvSpPr>
          <p:spPr>
            <a:xfrm>
              <a:off x="7993210" y="3552822"/>
              <a:ext cx="213102" cy="170319"/>
            </a:xfrm>
            <a:custGeom>
              <a:avLst/>
              <a:gdLst/>
              <a:ahLst/>
              <a:cxnLst/>
              <a:rect l="l" t="t" r="r" b="b"/>
              <a:pathLst>
                <a:path w="8129" h="6497" extrusionOk="0">
                  <a:moveTo>
                    <a:pt x="3769" y="1"/>
                  </a:moveTo>
                  <a:lnTo>
                    <a:pt x="1" y="3191"/>
                  </a:lnTo>
                  <a:lnTo>
                    <a:pt x="116" y="3364"/>
                  </a:lnTo>
                  <a:cubicBezTo>
                    <a:pt x="1358" y="5313"/>
                    <a:pt x="3523" y="6497"/>
                    <a:pt x="5833" y="6497"/>
                  </a:cubicBezTo>
                  <a:cubicBezTo>
                    <a:pt x="6511" y="6497"/>
                    <a:pt x="7190" y="6396"/>
                    <a:pt x="7839" y="6194"/>
                  </a:cubicBezTo>
                  <a:lnTo>
                    <a:pt x="8128" y="6107"/>
                  </a:lnTo>
                  <a:lnTo>
                    <a:pt x="3769" y="1"/>
                  </a:lnTo>
                  <a:close/>
                </a:path>
              </a:pathLst>
            </a:custGeom>
            <a:solidFill>
              <a:srgbClr val="D2DCE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720;p79">
              <a:extLst>
                <a:ext uri="{FF2B5EF4-FFF2-40B4-BE49-F238E27FC236}">
                  <a16:creationId xmlns:a16="http://schemas.microsoft.com/office/drawing/2014/main" id="{50372431-E64A-43E5-96F2-AA616C7F42D8}"/>
                </a:ext>
              </a:extLst>
            </p:cNvPr>
            <p:cNvSpPr/>
            <p:nvPr/>
          </p:nvSpPr>
          <p:spPr>
            <a:xfrm>
              <a:off x="8123027" y="3695484"/>
              <a:ext cx="83652" cy="27657"/>
            </a:xfrm>
            <a:custGeom>
              <a:avLst/>
              <a:gdLst/>
              <a:ahLst/>
              <a:cxnLst/>
              <a:rect l="l" t="t" r="r" b="b"/>
              <a:pathLst>
                <a:path w="3191" h="1055" extrusionOk="0">
                  <a:moveTo>
                    <a:pt x="2743" y="1"/>
                  </a:moveTo>
                  <a:cubicBezTo>
                    <a:pt x="1906" y="535"/>
                    <a:pt x="967" y="882"/>
                    <a:pt x="0" y="1011"/>
                  </a:cubicBezTo>
                  <a:cubicBezTo>
                    <a:pt x="289" y="1040"/>
                    <a:pt x="592" y="1055"/>
                    <a:pt x="881" y="1055"/>
                  </a:cubicBezTo>
                  <a:cubicBezTo>
                    <a:pt x="1675" y="1055"/>
                    <a:pt x="2454" y="925"/>
                    <a:pt x="3191" y="665"/>
                  </a:cubicBezTo>
                  <a:lnTo>
                    <a:pt x="2743" y="1"/>
                  </a:lnTo>
                  <a:close/>
                </a:path>
              </a:pathLst>
            </a:custGeom>
            <a:solidFill>
              <a:srgbClr val="8AA2B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721;p79">
              <a:extLst>
                <a:ext uri="{FF2B5EF4-FFF2-40B4-BE49-F238E27FC236}">
                  <a16:creationId xmlns:a16="http://schemas.microsoft.com/office/drawing/2014/main" id="{C3F3EDAA-3CF0-4AA9-9096-8FFB22B7C9E3}"/>
                </a:ext>
              </a:extLst>
            </p:cNvPr>
            <p:cNvSpPr/>
            <p:nvPr/>
          </p:nvSpPr>
          <p:spPr>
            <a:xfrm>
              <a:off x="8091988" y="3529753"/>
              <a:ext cx="149871" cy="183190"/>
            </a:xfrm>
            <a:custGeom>
              <a:avLst/>
              <a:gdLst/>
              <a:ahLst/>
              <a:cxnLst/>
              <a:rect l="l" t="t" r="r" b="b"/>
              <a:pathLst>
                <a:path w="5717" h="6988" extrusionOk="0">
                  <a:moveTo>
                    <a:pt x="1184" y="0"/>
                  </a:moveTo>
                  <a:lnTo>
                    <a:pt x="1" y="881"/>
                  </a:lnTo>
                  <a:lnTo>
                    <a:pt x="4346" y="6987"/>
                  </a:lnTo>
                  <a:lnTo>
                    <a:pt x="4519" y="6929"/>
                  </a:lnTo>
                  <a:cubicBezTo>
                    <a:pt x="4865" y="6785"/>
                    <a:pt x="5183" y="6641"/>
                    <a:pt x="5500" y="6453"/>
                  </a:cubicBezTo>
                  <a:lnTo>
                    <a:pt x="5717" y="6323"/>
                  </a:lnTo>
                  <a:lnTo>
                    <a:pt x="1184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6722;p79">
              <a:extLst>
                <a:ext uri="{FF2B5EF4-FFF2-40B4-BE49-F238E27FC236}">
                  <a16:creationId xmlns:a16="http://schemas.microsoft.com/office/drawing/2014/main" id="{4677B181-B017-4337-BAFC-7B30E6A2CFAF}"/>
                </a:ext>
              </a:extLst>
            </p:cNvPr>
            <p:cNvSpPr/>
            <p:nvPr/>
          </p:nvSpPr>
          <p:spPr>
            <a:xfrm>
              <a:off x="8193781" y="3671654"/>
              <a:ext cx="48078" cy="41656"/>
            </a:xfrm>
            <a:custGeom>
              <a:avLst/>
              <a:gdLst/>
              <a:ahLst/>
              <a:cxnLst/>
              <a:rect l="l" t="t" r="r" b="b"/>
              <a:pathLst>
                <a:path w="1834" h="1589" extrusionOk="0">
                  <a:moveTo>
                    <a:pt x="1184" y="1"/>
                  </a:moveTo>
                  <a:cubicBezTo>
                    <a:pt x="824" y="361"/>
                    <a:pt x="434" y="665"/>
                    <a:pt x="1" y="939"/>
                  </a:cubicBezTo>
                  <a:lnTo>
                    <a:pt x="477" y="1588"/>
                  </a:lnTo>
                  <a:cubicBezTo>
                    <a:pt x="953" y="1415"/>
                    <a:pt x="1401" y="1184"/>
                    <a:pt x="1834" y="910"/>
                  </a:cubicBezTo>
                  <a:lnTo>
                    <a:pt x="1184" y="1"/>
                  </a:lnTo>
                  <a:close/>
                </a:path>
              </a:pathLst>
            </a:custGeom>
            <a:solidFill>
              <a:srgbClr val="EBEDF0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6723;p79">
              <a:extLst>
                <a:ext uri="{FF2B5EF4-FFF2-40B4-BE49-F238E27FC236}">
                  <a16:creationId xmlns:a16="http://schemas.microsoft.com/office/drawing/2014/main" id="{1DC17094-D994-4A74-A2C7-69078F8828CE}"/>
                </a:ext>
              </a:extLst>
            </p:cNvPr>
            <p:cNvSpPr/>
            <p:nvPr/>
          </p:nvSpPr>
          <p:spPr>
            <a:xfrm>
              <a:off x="7976197" y="3452549"/>
              <a:ext cx="239553" cy="183951"/>
            </a:xfrm>
            <a:custGeom>
              <a:avLst/>
              <a:gdLst/>
              <a:ahLst/>
              <a:cxnLst/>
              <a:rect l="l" t="t" r="r" b="b"/>
              <a:pathLst>
                <a:path w="9138" h="7017" extrusionOk="0">
                  <a:moveTo>
                    <a:pt x="7954" y="0"/>
                  </a:moveTo>
                  <a:lnTo>
                    <a:pt x="0" y="5529"/>
                  </a:lnTo>
                  <a:lnTo>
                    <a:pt x="58" y="5746"/>
                  </a:lnTo>
                  <a:cubicBezTo>
                    <a:pt x="188" y="6107"/>
                    <a:pt x="347" y="6468"/>
                    <a:pt x="534" y="6800"/>
                  </a:cubicBezTo>
                  <a:lnTo>
                    <a:pt x="650" y="7016"/>
                  </a:lnTo>
                  <a:lnTo>
                    <a:pt x="9138" y="881"/>
                  </a:lnTo>
                  <a:lnTo>
                    <a:pt x="7954" y="0"/>
                  </a:lnTo>
                  <a:close/>
                </a:path>
              </a:pathLst>
            </a:custGeom>
            <a:solidFill>
              <a:srgbClr val="8094A5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724;p79">
              <a:extLst>
                <a:ext uri="{FF2B5EF4-FFF2-40B4-BE49-F238E27FC236}">
                  <a16:creationId xmlns:a16="http://schemas.microsoft.com/office/drawing/2014/main" id="{9428B8A5-77C9-47EC-9479-0A70E8C6E6E5}"/>
                </a:ext>
              </a:extLst>
            </p:cNvPr>
            <p:cNvSpPr/>
            <p:nvPr/>
          </p:nvSpPr>
          <p:spPr>
            <a:xfrm>
              <a:off x="8168064" y="3365516"/>
              <a:ext cx="141928" cy="177607"/>
            </a:xfrm>
            <a:custGeom>
              <a:avLst/>
              <a:gdLst/>
              <a:ahLst/>
              <a:cxnLst/>
              <a:rect l="l" t="t" r="r" b="b"/>
              <a:pathLst>
                <a:path w="5414" h="6775" extrusionOk="0">
                  <a:moveTo>
                    <a:pt x="2700" y="0"/>
                  </a:moveTo>
                  <a:cubicBezTo>
                    <a:pt x="1198" y="0"/>
                    <a:pt x="0" y="1227"/>
                    <a:pt x="43" y="2729"/>
                  </a:cubicBezTo>
                  <a:cubicBezTo>
                    <a:pt x="43" y="4028"/>
                    <a:pt x="2122" y="6265"/>
                    <a:pt x="2541" y="6698"/>
                  </a:cubicBezTo>
                  <a:cubicBezTo>
                    <a:pt x="2584" y="6749"/>
                    <a:pt x="2645" y="6774"/>
                    <a:pt x="2707" y="6774"/>
                  </a:cubicBezTo>
                  <a:cubicBezTo>
                    <a:pt x="2768" y="6774"/>
                    <a:pt x="2829" y="6749"/>
                    <a:pt x="2873" y="6698"/>
                  </a:cubicBezTo>
                  <a:cubicBezTo>
                    <a:pt x="3291" y="6265"/>
                    <a:pt x="5370" y="4028"/>
                    <a:pt x="5370" y="2729"/>
                  </a:cubicBezTo>
                  <a:cubicBezTo>
                    <a:pt x="5413" y="1227"/>
                    <a:pt x="4201" y="0"/>
                    <a:pt x="2700" y="0"/>
                  </a:cubicBezTo>
                  <a:close/>
                </a:path>
              </a:pathLst>
            </a:custGeom>
            <a:solidFill>
              <a:srgbClr val="8CA4B5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6725;p79">
              <a:extLst>
                <a:ext uri="{FF2B5EF4-FFF2-40B4-BE49-F238E27FC236}">
                  <a16:creationId xmlns:a16="http://schemas.microsoft.com/office/drawing/2014/main" id="{AE4BEC24-F3D0-4C3F-80FA-C298EF124225}"/>
                </a:ext>
              </a:extLst>
            </p:cNvPr>
            <p:cNvSpPr/>
            <p:nvPr/>
          </p:nvSpPr>
          <p:spPr>
            <a:xfrm>
              <a:off x="8197189" y="3397944"/>
              <a:ext cx="73061" cy="62575"/>
            </a:xfrm>
            <a:custGeom>
              <a:avLst/>
              <a:gdLst/>
              <a:ahLst/>
              <a:cxnLst/>
              <a:rect l="l" t="t" r="r" b="b"/>
              <a:pathLst>
                <a:path w="2787" h="2387" extrusionOk="0">
                  <a:moveTo>
                    <a:pt x="1583" y="1"/>
                  </a:moveTo>
                  <a:cubicBezTo>
                    <a:pt x="1291" y="1"/>
                    <a:pt x="993" y="109"/>
                    <a:pt x="751" y="351"/>
                  </a:cubicBezTo>
                  <a:cubicBezTo>
                    <a:pt x="1" y="1102"/>
                    <a:pt x="535" y="2387"/>
                    <a:pt x="1589" y="2387"/>
                  </a:cubicBezTo>
                  <a:cubicBezTo>
                    <a:pt x="2253" y="2387"/>
                    <a:pt x="2787" y="1853"/>
                    <a:pt x="2787" y="1203"/>
                  </a:cubicBezTo>
                  <a:cubicBezTo>
                    <a:pt x="2787" y="479"/>
                    <a:pt x="2197" y="1"/>
                    <a:pt x="158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726;p79">
              <a:extLst>
                <a:ext uri="{FF2B5EF4-FFF2-40B4-BE49-F238E27FC236}">
                  <a16:creationId xmlns:a16="http://schemas.microsoft.com/office/drawing/2014/main" id="{CC0ED208-D466-4054-B8E4-45EB74C4D47C}"/>
                </a:ext>
              </a:extLst>
            </p:cNvPr>
            <p:cNvSpPr/>
            <p:nvPr/>
          </p:nvSpPr>
          <p:spPr>
            <a:xfrm>
              <a:off x="8025376" y="3423451"/>
              <a:ext cx="80270" cy="73402"/>
            </a:xfrm>
            <a:custGeom>
              <a:avLst/>
              <a:gdLst/>
              <a:ahLst/>
              <a:cxnLst/>
              <a:rect l="l" t="t" r="r" b="b"/>
              <a:pathLst>
                <a:path w="3062" h="2800" extrusionOk="0">
                  <a:moveTo>
                    <a:pt x="1662" y="1"/>
                  </a:moveTo>
                  <a:cubicBezTo>
                    <a:pt x="1107" y="1"/>
                    <a:pt x="566" y="325"/>
                    <a:pt x="347" y="908"/>
                  </a:cubicBezTo>
                  <a:cubicBezTo>
                    <a:pt x="1" y="1818"/>
                    <a:pt x="679" y="2799"/>
                    <a:pt x="1661" y="2799"/>
                  </a:cubicBezTo>
                  <a:cubicBezTo>
                    <a:pt x="2441" y="2799"/>
                    <a:pt x="3061" y="2179"/>
                    <a:pt x="3061" y="1399"/>
                  </a:cubicBezTo>
                  <a:cubicBezTo>
                    <a:pt x="3061" y="1284"/>
                    <a:pt x="2960" y="1183"/>
                    <a:pt x="2845" y="1183"/>
                  </a:cubicBezTo>
                  <a:lnTo>
                    <a:pt x="1964" y="1183"/>
                  </a:lnTo>
                  <a:cubicBezTo>
                    <a:pt x="1955" y="1182"/>
                    <a:pt x="1946" y="1181"/>
                    <a:pt x="1937" y="1181"/>
                  </a:cubicBezTo>
                  <a:cubicBezTo>
                    <a:pt x="1641" y="1181"/>
                    <a:pt x="1641" y="1631"/>
                    <a:pt x="1937" y="1631"/>
                  </a:cubicBezTo>
                  <a:cubicBezTo>
                    <a:pt x="1946" y="1631"/>
                    <a:pt x="1955" y="1631"/>
                    <a:pt x="1964" y="1630"/>
                  </a:cubicBezTo>
                  <a:lnTo>
                    <a:pt x="2599" y="1630"/>
                  </a:lnTo>
                  <a:cubicBezTo>
                    <a:pt x="2481" y="2112"/>
                    <a:pt x="2073" y="2358"/>
                    <a:pt x="1665" y="2358"/>
                  </a:cubicBezTo>
                  <a:cubicBezTo>
                    <a:pt x="1278" y="2358"/>
                    <a:pt x="892" y="2137"/>
                    <a:pt x="752" y="1688"/>
                  </a:cubicBezTo>
                  <a:cubicBezTo>
                    <a:pt x="528" y="1008"/>
                    <a:pt x="1072" y="437"/>
                    <a:pt x="1668" y="437"/>
                  </a:cubicBezTo>
                  <a:cubicBezTo>
                    <a:pt x="1882" y="437"/>
                    <a:pt x="2102" y="510"/>
                    <a:pt x="2296" y="677"/>
                  </a:cubicBezTo>
                  <a:cubicBezTo>
                    <a:pt x="2341" y="713"/>
                    <a:pt x="2388" y="729"/>
                    <a:pt x="2433" y="729"/>
                  </a:cubicBezTo>
                  <a:cubicBezTo>
                    <a:pt x="2601" y="729"/>
                    <a:pt x="2734" y="505"/>
                    <a:pt x="2585" y="345"/>
                  </a:cubicBezTo>
                  <a:cubicBezTo>
                    <a:pt x="2314" y="111"/>
                    <a:pt x="1985" y="1"/>
                    <a:pt x="16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1104;p56">
            <a:extLst>
              <a:ext uri="{FF2B5EF4-FFF2-40B4-BE49-F238E27FC236}">
                <a16:creationId xmlns:a16="http://schemas.microsoft.com/office/drawing/2014/main" id="{090D6EEE-4506-4823-B38C-1F6B0F8F60D2}"/>
              </a:ext>
            </a:extLst>
          </p:cNvPr>
          <p:cNvSpPr/>
          <p:nvPr/>
        </p:nvSpPr>
        <p:spPr>
          <a:xfrm rot="948">
            <a:off x="4893372" y="1283847"/>
            <a:ext cx="2176800" cy="2194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" name="Google Shape;1186;p56">
            <a:extLst>
              <a:ext uri="{FF2B5EF4-FFF2-40B4-BE49-F238E27FC236}">
                <a16:creationId xmlns:a16="http://schemas.microsoft.com/office/drawing/2014/main" id="{9546ABB2-397D-415B-AF40-0B4B51F28BCF}"/>
              </a:ext>
            </a:extLst>
          </p:cNvPr>
          <p:cNvCxnSpPr>
            <a:cxnSpLocks/>
          </p:cNvCxnSpPr>
          <p:nvPr/>
        </p:nvCxnSpPr>
        <p:spPr>
          <a:xfrm>
            <a:off x="3303539" y="851751"/>
            <a:ext cx="1874130" cy="76397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1184;p56">
            <a:extLst>
              <a:ext uri="{FF2B5EF4-FFF2-40B4-BE49-F238E27FC236}">
                <a16:creationId xmlns:a16="http://schemas.microsoft.com/office/drawing/2014/main" id="{554B554A-5C9C-4B41-AFAD-3F0733C3E6A2}"/>
              </a:ext>
            </a:extLst>
          </p:cNvPr>
          <p:cNvCxnSpPr>
            <a:cxnSpLocks/>
          </p:cNvCxnSpPr>
          <p:nvPr/>
        </p:nvCxnSpPr>
        <p:spPr>
          <a:xfrm flipV="1">
            <a:off x="3437221" y="3307596"/>
            <a:ext cx="1983407" cy="57892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1187;p56">
            <a:extLst>
              <a:ext uri="{FF2B5EF4-FFF2-40B4-BE49-F238E27FC236}">
                <a16:creationId xmlns:a16="http://schemas.microsoft.com/office/drawing/2014/main" id="{77105C6F-82ED-4973-8C85-EDF8A3950DA3}"/>
              </a:ext>
            </a:extLst>
          </p:cNvPr>
          <p:cNvCxnSpPr>
            <a:cxnSpLocks/>
          </p:cNvCxnSpPr>
          <p:nvPr/>
        </p:nvCxnSpPr>
        <p:spPr>
          <a:xfrm flipV="1">
            <a:off x="6218726" y="555593"/>
            <a:ext cx="2344680" cy="74561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0B313D1-88D3-446E-A23D-A2A8D3AC7B4D}"/>
              </a:ext>
            </a:extLst>
          </p:cNvPr>
          <p:cNvSpPr txBox="1"/>
          <p:nvPr/>
        </p:nvSpPr>
        <p:spPr>
          <a:xfrm>
            <a:off x="7832571" y="298890"/>
            <a:ext cx="2999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latin typeface="Century Gothic" panose="020B0502020202020204" pitchFamily="34" charset="0"/>
              </a:rPr>
              <a:t>Fleksibilitas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E461906-72F7-443B-B6F9-76F9FAD1C963}"/>
              </a:ext>
            </a:extLst>
          </p:cNvPr>
          <p:cNvSpPr txBox="1"/>
          <p:nvPr/>
        </p:nvSpPr>
        <p:spPr>
          <a:xfrm>
            <a:off x="8076735" y="685819"/>
            <a:ext cx="312854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entury Gothic" panose="020B0502020202020204" pitchFamily="34" charset="0"/>
              </a:rPr>
              <a:t>Pengguna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melihat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informasi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tentang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layanan</a:t>
            </a:r>
            <a:r>
              <a:rPr lang="en-US" sz="1600" dirty="0">
                <a:latin typeface="Century Gothic" panose="020B0502020202020204" pitchFamily="34" charset="0"/>
              </a:rPr>
              <a:t> ojek, </a:t>
            </a:r>
            <a:r>
              <a:rPr lang="en-US" sz="1600" dirty="0" err="1">
                <a:latin typeface="Century Gothic" panose="020B0502020202020204" pitchFamily="34" charset="0"/>
              </a:rPr>
              <a:t>seperti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perkiraan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bayar</a:t>
            </a:r>
            <a:r>
              <a:rPr lang="en-US" sz="1600" dirty="0">
                <a:latin typeface="Century Gothic" panose="020B0502020202020204" pitchFamily="34" charset="0"/>
              </a:rPr>
              <a:t> dan </a:t>
            </a:r>
            <a:r>
              <a:rPr lang="en-US" sz="1600" dirty="0" err="1">
                <a:latin typeface="Century Gothic" panose="020B0502020202020204" pitchFamily="34" charset="0"/>
              </a:rPr>
              <a:t>waktu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datang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pengemudi</a:t>
            </a:r>
            <a:r>
              <a:rPr lang="en-US" sz="16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A843381-D3D2-4C48-B8E8-C76764DA6BAC}"/>
              </a:ext>
            </a:extLst>
          </p:cNvPr>
          <p:cNvSpPr txBox="1"/>
          <p:nvPr/>
        </p:nvSpPr>
        <p:spPr>
          <a:xfrm>
            <a:off x="8837152" y="2171367"/>
            <a:ext cx="2898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 Invisible Technology</a:t>
            </a:r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72" name="Google Shape;1185;p56">
            <a:extLst>
              <a:ext uri="{FF2B5EF4-FFF2-40B4-BE49-F238E27FC236}">
                <a16:creationId xmlns:a16="http://schemas.microsoft.com/office/drawing/2014/main" id="{8ABD0645-6B7E-4FBA-838B-36CB73F5229F}"/>
              </a:ext>
            </a:extLst>
          </p:cNvPr>
          <p:cNvCxnSpPr>
            <a:cxnSpLocks/>
          </p:cNvCxnSpPr>
          <p:nvPr/>
        </p:nvCxnSpPr>
        <p:spPr>
          <a:xfrm>
            <a:off x="7047409" y="2257768"/>
            <a:ext cx="1778887" cy="39189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1DFE524-884D-4F63-85D1-EFEF3160144B}"/>
              </a:ext>
            </a:extLst>
          </p:cNvPr>
          <p:cNvSpPr txBox="1"/>
          <p:nvPr/>
        </p:nvSpPr>
        <p:spPr>
          <a:xfrm>
            <a:off x="8575741" y="2491887"/>
            <a:ext cx="343814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entury Gothic" panose="020B0502020202020204" pitchFamily="34" charset="0"/>
              </a:rPr>
              <a:t>Algoritma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pencocokan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pengemudi</a:t>
            </a:r>
            <a:r>
              <a:rPr lang="en-US" sz="1600" dirty="0">
                <a:latin typeface="Century Gothic" panose="020B0502020202020204" pitchFamily="34" charset="0"/>
              </a:rPr>
              <a:t> dan </a:t>
            </a:r>
            <a:r>
              <a:rPr lang="en-US" sz="1600" dirty="0" err="1">
                <a:latin typeface="Century Gothic" panose="020B0502020202020204" pitchFamily="34" charset="0"/>
              </a:rPr>
              <a:t>pelanggan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bekerja</a:t>
            </a:r>
            <a:r>
              <a:rPr lang="en-US" sz="1600" dirty="0">
                <a:latin typeface="Century Gothic" panose="020B0502020202020204" pitchFamily="34" charset="0"/>
              </a:rPr>
              <a:t>, </a:t>
            </a:r>
            <a:r>
              <a:rPr lang="en-US" sz="1600" dirty="0" err="1">
                <a:latin typeface="Century Gothic" panose="020B0502020202020204" pitchFamily="34" charset="0"/>
              </a:rPr>
              <a:t>algoritma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ini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bekerja</a:t>
            </a:r>
            <a:r>
              <a:rPr lang="en-US" sz="1600" dirty="0">
                <a:latin typeface="Century Gothic" panose="020B0502020202020204" pitchFamily="34" charset="0"/>
              </a:rPr>
              <a:t> di </a:t>
            </a:r>
            <a:r>
              <a:rPr lang="en-US" sz="1600" dirty="0" err="1">
                <a:latin typeface="Century Gothic" panose="020B0502020202020204" pitchFamily="34" charset="0"/>
              </a:rPr>
              <a:t>belakang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layar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449CEF5D-E7D4-4C3C-9C9A-BAAB01314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4799" y="6069926"/>
            <a:ext cx="452142" cy="4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id="{67DDA771-05A1-4F2A-ADBB-73B39CA5A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2241" y="6089002"/>
            <a:ext cx="452142" cy="4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maxim - ojek, transportasi - Aplikasi di Google Play">
            <a:extLst>
              <a:ext uri="{FF2B5EF4-FFF2-40B4-BE49-F238E27FC236}">
                <a16:creationId xmlns:a16="http://schemas.microsoft.com/office/drawing/2014/main" id="{982958DF-8B1D-4466-969B-AF1DC02FF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097" y="607378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maxim - ojek, transportasi - Aplikasi di Google Play">
            <a:extLst>
              <a:ext uri="{FF2B5EF4-FFF2-40B4-BE49-F238E27FC236}">
                <a16:creationId xmlns:a16="http://schemas.microsoft.com/office/drawing/2014/main" id="{DA0E4366-6FEA-4E8B-A85C-EF4D68FD2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992" y="538612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Google Shape;1184;p56">
            <a:extLst>
              <a:ext uri="{FF2B5EF4-FFF2-40B4-BE49-F238E27FC236}">
                <a16:creationId xmlns:a16="http://schemas.microsoft.com/office/drawing/2014/main" id="{22F8C836-D9C1-4C11-89DD-9BEF01E8A6CE}"/>
              </a:ext>
            </a:extLst>
          </p:cNvPr>
          <p:cNvCxnSpPr>
            <a:cxnSpLocks/>
          </p:cNvCxnSpPr>
          <p:nvPr/>
        </p:nvCxnSpPr>
        <p:spPr>
          <a:xfrm flipV="1">
            <a:off x="1878189" y="2649664"/>
            <a:ext cx="3037946" cy="17949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CAFC884-4FE9-427B-9689-565ACEB9AE3A}"/>
              </a:ext>
            </a:extLst>
          </p:cNvPr>
          <p:cNvSpPr txBox="1"/>
          <p:nvPr/>
        </p:nvSpPr>
        <p:spPr>
          <a:xfrm>
            <a:off x="-2630587" y="2570677"/>
            <a:ext cx="6993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Robustness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FB8AF00-3F71-41A4-87FF-EF095EF4E7A5}"/>
              </a:ext>
            </a:extLst>
          </p:cNvPr>
          <p:cNvSpPr txBox="1"/>
          <p:nvPr/>
        </p:nvSpPr>
        <p:spPr>
          <a:xfrm>
            <a:off x="-75723" y="2876760"/>
            <a:ext cx="28486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entury Gothic" panose="020B0502020202020204" pitchFamily="34" charset="0"/>
              </a:rPr>
              <a:t>Aplikasi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berfungsi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stabil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dalam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berbagai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situasi</a:t>
            </a:r>
            <a:r>
              <a:rPr lang="en-US" sz="1600" dirty="0">
                <a:latin typeface="Century Gothic" panose="020B0502020202020204" pitchFamily="34" charset="0"/>
              </a:rPr>
              <a:t>.</a:t>
            </a:r>
          </a:p>
        </p:txBody>
      </p:sp>
      <p:cxnSp>
        <p:nvCxnSpPr>
          <p:cNvPr id="88" name="Google Shape;1185;p56">
            <a:extLst>
              <a:ext uri="{FF2B5EF4-FFF2-40B4-BE49-F238E27FC236}">
                <a16:creationId xmlns:a16="http://schemas.microsoft.com/office/drawing/2014/main" id="{890B5851-E653-4B82-8A33-EFDC896BCC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10397" y="3605687"/>
            <a:ext cx="561127" cy="30637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77E8C38-1AF3-42D4-9A31-13461206AA2A}"/>
              </a:ext>
            </a:extLst>
          </p:cNvPr>
          <p:cNvSpPr txBox="1"/>
          <p:nvPr/>
        </p:nvSpPr>
        <p:spPr>
          <a:xfrm>
            <a:off x="4808686" y="4000783"/>
            <a:ext cx="2620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Protection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61733D4-8413-4B6B-8BFD-140861847F6D}"/>
              </a:ext>
            </a:extLst>
          </p:cNvPr>
          <p:cNvSpPr txBox="1"/>
          <p:nvPr/>
        </p:nvSpPr>
        <p:spPr>
          <a:xfrm>
            <a:off x="4627998" y="4323815"/>
            <a:ext cx="31677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entury Gothic" panose="020B0502020202020204" pitchFamily="34" charset="0"/>
              </a:rPr>
              <a:t>Pelatihan</a:t>
            </a:r>
            <a:r>
              <a:rPr lang="en-US" sz="1600" dirty="0">
                <a:latin typeface="Century Gothic" panose="020B0502020202020204" pitchFamily="34" charset="0"/>
              </a:rPr>
              <a:t> dan </a:t>
            </a:r>
            <a:r>
              <a:rPr lang="en-US" sz="1600" dirty="0" err="1">
                <a:latin typeface="Century Gothic" panose="020B0502020202020204" pitchFamily="34" charset="0"/>
              </a:rPr>
              <a:t>pengawasan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diberikan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kepada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pengemudi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untuk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keamanan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pelanggan</a:t>
            </a:r>
            <a:r>
              <a:rPr lang="en-US" sz="1600" dirty="0">
                <a:latin typeface="Century Gothic" panose="020B0502020202020204" pitchFamily="34" charset="0"/>
              </a:rPr>
              <a:t>.</a:t>
            </a:r>
          </a:p>
        </p:txBody>
      </p:sp>
      <p:cxnSp>
        <p:nvCxnSpPr>
          <p:cNvPr id="91" name="Google Shape;1185;p56">
            <a:extLst>
              <a:ext uri="{FF2B5EF4-FFF2-40B4-BE49-F238E27FC236}">
                <a16:creationId xmlns:a16="http://schemas.microsoft.com/office/drawing/2014/main" id="{F3ECCD43-8773-4BD0-9F5B-29BC6C3B5963}"/>
              </a:ext>
            </a:extLst>
          </p:cNvPr>
          <p:cNvCxnSpPr>
            <a:cxnSpLocks/>
          </p:cNvCxnSpPr>
          <p:nvPr/>
        </p:nvCxnSpPr>
        <p:spPr>
          <a:xfrm>
            <a:off x="6885147" y="2986285"/>
            <a:ext cx="2156227" cy="117206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E2A1452-92CE-41E7-B7B8-1AAC23678962}"/>
              </a:ext>
            </a:extLst>
          </p:cNvPr>
          <p:cNvSpPr txBox="1"/>
          <p:nvPr/>
        </p:nvSpPr>
        <p:spPr>
          <a:xfrm>
            <a:off x="8899144" y="3954729"/>
            <a:ext cx="3323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Ease of Learning &amp; </a:t>
            </a:r>
            <a:r>
              <a:rPr lang="en-US" b="1" dirty="0" err="1">
                <a:latin typeface="Century Gothic" panose="020B0502020202020204" pitchFamily="34" charset="0"/>
              </a:rPr>
              <a:t>Uselogy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D165BCC-163B-43F3-A287-E20FA50F4FC1}"/>
              </a:ext>
            </a:extLst>
          </p:cNvPr>
          <p:cNvSpPr txBox="1"/>
          <p:nvPr/>
        </p:nvSpPr>
        <p:spPr>
          <a:xfrm>
            <a:off x="9027926" y="4293564"/>
            <a:ext cx="30148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entury Gothic" panose="020B0502020202020204" pitchFamily="34" charset="0"/>
              </a:rPr>
              <a:t>Tampilan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sederhana</a:t>
            </a:r>
            <a:r>
              <a:rPr lang="en-US" sz="1600" dirty="0">
                <a:latin typeface="Century Gothic" panose="020B0502020202020204" pitchFamily="34" charset="0"/>
              </a:rPr>
              <a:t> dan </a:t>
            </a:r>
            <a:r>
              <a:rPr lang="en-US" sz="1600" dirty="0" err="1">
                <a:latin typeface="Century Gothic" panose="020B0502020202020204" pitchFamily="34" charset="0"/>
              </a:rPr>
              <a:t>antarmuka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mudah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digunakan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untuk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pengguna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baru</a:t>
            </a:r>
            <a:r>
              <a:rPr lang="en-US" sz="1600" dirty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7354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KNOELEADERBOARD" val="124938976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06514D8-6A1A-441D-8B9E-16A11E2F53B7}">
  <we:reference id="wa104381063" version="1.0.0.1" store="en-US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2081</Words>
  <Application>Microsoft Office PowerPoint</Application>
  <PresentationFormat>Widescreen</PresentationFormat>
  <Paragraphs>226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Andrasatria Dewa</dc:creator>
  <cp:lastModifiedBy>dwiastutimelinda@gmail.com</cp:lastModifiedBy>
  <cp:revision>49</cp:revision>
  <dcterms:created xsi:type="dcterms:W3CDTF">2022-04-23T01:38:53Z</dcterms:created>
  <dcterms:modified xsi:type="dcterms:W3CDTF">2023-10-22T05:48:21Z</dcterms:modified>
</cp:coreProperties>
</file>