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5" y="4912119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27" y="1444894"/>
            <a:ext cx="4427624" cy="48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3" y="1360256"/>
            <a:ext cx="3714286" cy="9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3" y="2947010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106" y="3429000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653"/>
            <a:ext cx="8596668" cy="5030709"/>
          </a:xfrm>
        </p:spPr>
        <p:txBody>
          <a:bodyPr/>
          <a:lstStyle/>
          <a:p>
            <a:r>
              <a:rPr lang="en-US" dirty="0"/>
              <a:t>Road Trip: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21" y="1494399"/>
            <a:ext cx="7336389" cy="19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264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13</cp:revision>
  <dcterms:created xsi:type="dcterms:W3CDTF">2021-03-20T14:20:25Z</dcterms:created>
  <dcterms:modified xsi:type="dcterms:W3CDTF">2021-03-22T16:44:00Z</dcterms:modified>
</cp:coreProperties>
</file>