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ACFA-7D1D-4C97-A3A6-A7923D74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084D-CD0F-4F44-822C-D026161A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Carolina Brew</vt:lpstr>
      <vt:lpstr>The Data</vt:lpstr>
      <vt:lpstr>Data Cleanup &amp; Analysis</vt:lpstr>
      <vt:lpstr>Extract</vt:lpstr>
      <vt:lpstr>Transform</vt:lpstr>
      <vt:lpstr>Load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darrius summers</cp:lastModifiedBy>
  <cp:revision>2</cp:revision>
  <dcterms:created xsi:type="dcterms:W3CDTF">2021-03-20T14:20:25Z</dcterms:created>
  <dcterms:modified xsi:type="dcterms:W3CDTF">2021-03-20T14:34:53Z</dcterms:modified>
</cp:coreProperties>
</file>