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EC1D9-4C44-4DAA-B168-104F5713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78" y="4819755"/>
            <a:ext cx="433333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26D5-7C22-446B-A153-CA829538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7" y="1423366"/>
            <a:ext cx="3844322" cy="47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/>
              <a:t>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161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Trebuchet MS</vt:lpstr>
      <vt:lpstr>Wingdings 3</vt:lpstr>
      <vt:lpstr>Facet</vt:lpstr>
      <vt:lpstr>Carolina Brew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6</cp:revision>
  <dcterms:created xsi:type="dcterms:W3CDTF">2021-03-20T14:20:25Z</dcterms:created>
  <dcterms:modified xsi:type="dcterms:W3CDTF">2021-03-21T15:20:51Z</dcterms:modified>
</cp:coreProperties>
</file>