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1" r:id="rId8"/>
    <p:sldId id="263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  <p:pic>
        <p:nvPicPr>
          <p:cNvPr id="1026" name="Picture 2" descr="North Carolina Craft Beer - 1000 Piece Jigsaw Puzzle for Adults – White  Mountain Puzzles">
            <a:extLst>
              <a:ext uri="{FF2B5EF4-FFF2-40B4-BE49-F238E27FC236}">
                <a16:creationId xmlns:a16="http://schemas.microsoft.com/office/drawing/2014/main" id="{EB99CF4C-AAD0-4742-AF66-8A423F8C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6" y="4323425"/>
            <a:ext cx="3815594" cy="23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Desperate Enterprises Beer - It Puts The Happy in Happy Hour  Tin Sign, 12.5&quot; W x 16&quot; H: Home &amp; Kitchen">
            <a:extLst>
              <a:ext uri="{FF2B5EF4-FFF2-40B4-BE49-F238E27FC236}">
                <a16:creationId xmlns:a16="http://schemas.microsoft.com/office/drawing/2014/main" id="{3C5301C6-D396-4C7B-A3E8-D8D00459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79773"/>
            <a:ext cx="3132013" cy="3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E0E-0D91-4129-967D-6E1E60F9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74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407F-4384-4BFB-B6FE-28AB78DD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>
            <a:normAutofit/>
          </a:bodyPr>
          <a:lstStyle/>
          <a:p>
            <a:r>
              <a:rPr lang="en-US" dirty="0"/>
              <a:t>Extraction</a:t>
            </a:r>
          </a:p>
          <a:p>
            <a:pPr lvl="1"/>
            <a:r>
              <a:rPr lang="en-US" dirty="0"/>
              <a:t>Yelp API</a:t>
            </a:r>
          </a:p>
          <a:p>
            <a:pPr lvl="1"/>
            <a:r>
              <a:rPr lang="en-US" dirty="0"/>
              <a:t>Kaggle CSV file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Adjusted table columns</a:t>
            </a:r>
          </a:p>
          <a:p>
            <a:pPr lvl="1"/>
            <a:r>
              <a:rPr lang="en-US" dirty="0"/>
              <a:t>Established listed and rows</a:t>
            </a:r>
          </a:p>
          <a:p>
            <a:pPr lvl="1"/>
            <a:r>
              <a:rPr lang="en-US" dirty="0"/>
              <a:t>Merged tables in </a:t>
            </a:r>
            <a:r>
              <a:rPr lang="en-US" dirty="0" err="1"/>
              <a:t>PgAdmin</a:t>
            </a:r>
            <a:endParaRPr lang="en-US" dirty="0"/>
          </a:p>
          <a:p>
            <a:r>
              <a:rPr lang="en-US" dirty="0"/>
              <a:t>Load</a:t>
            </a:r>
          </a:p>
          <a:p>
            <a:pPr lvl="1"/>
            <a:r>
              <a:rPr lang="en-US" dirty="0"/>
              <a:t>Confirmed merge and final table </a:t>
            </a:r>
          </a:p>
        </p:txBody>
      </p:sp>
    </p:spTree>
    <p:extLst>
      <p:ext uri="{BB962C8B-B14F-4D97-AF65-F5344CB8AC3E}">
        <p14:creationId xmlns:p14="http://schemas.microsoft.com/office/powerpoint/2010/main" val="37951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F6A9-1D17-4AEC-82A7-8DE2E4BD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pic>
        <p:nvPicPr>
          <p:cNvPr id="4098" name="Picture 2" descr="Guide To Pair Perfect Bbq With Local Beer">
            <a:extLst>
              <a:ext uri="{FF2B5EF4-FFF2-40B4-BE49-F238E27FC236}">
                <a16:creationId xmlns:a16="http://schemas.microsoft.com/office/drawing/2014/main" id="{9CDFBCFE-95AF-43DF-B3C9-1BD72ED83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71348"/>
            <a:ext cx="8596668" cy="460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7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3851123" cy="4789055"/>
          </a:xfrm>
        </p:spPr>
        <p:txBody>
          <a:bodyPr>
            <a:normAutofit/>
          </a:bodyPr>
          <a:lstStyle/>
          <a:p>
            <a:r>
              <a:rPr lang="en-US" dirty="0"/>
              <a:t>ETL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claustrophobia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A1D5-10C6-4D53-9ABB-33635C01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pPr algn="ctr"/>
            <a:r>
              <a:rPr lang="en-US" dirty="0"/>
              <a:t>A Brewtastic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2981-9517-4DF0-BBD0-86967E3C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05"/>
            <a:ext cx="8596668" cy="4612058"/>
          </a:xfrm>
        </p:spPr>
        <p:txBody>
          <a:bodyPr>
            <a:normAutofit/>
          </a:bodyPr>
          <a:lstStyle/>
          <a:p>
            <a:r>
              <a:rPr lang="en-US" dirty="0"/>
              <a:t>In the beginning – 1700 BCE</a:t>
            </a:r>
          </a:p>
          <a:p>
            <a:r>
              <a:rPr lang="en-US" dirty="0"/>
              <a:t>First American Brewery – 1829 </a:t>
            </a:r>
          </a:p>
          <a:p>
            <a:pPr lvl="1"/>
            <a:r>
              <a:rPr lang="en-US" dirty="0"/>
              <a:t>Originated in PA</a:t>
            </a:r>
          </a:p>
          <a:p>
            <a:pPr lvl="1"/>
            <a:r>
              <a:rPr lang="en-US" dirty="0"/>
              <a:t>Yuengling – “The oldest &amp; Coldest”</a:t>
            </a:r>
          </a:p>
          <a:p>
            <a:r>
              <a:rPr lang="en-US" dirty="0"/>
              <a:t>Carolina Brew</a:t>
            </a:r>
          </a:p>
          <a:p>
            <a:pPr lvl="1"/>
            <a:r>
              <a:rPr lang="en-US" dirty="0"/>
              <a:t>NC – 1986 – currently houses 320 breweries “Top 10”</a:t>
            </a:r>
          </a:p>
          <a:p>
            <a:pPr lvl="1"/>
            <a:r>
              <a:rPr lang="en-US" dirty="0"/>
              <a:t>SC – 1800’s – currently houses 48 breweries</a:t>
            </a:r>
          </a:p>
          <a:p>
            <a:endParaRPr lang="en-US" dirty="0"/>
          </a:p>
        </p:txBody>
      </p:sp>
      <p:pic>
        <p:nvPicPr>
          <p:cNvPr id="5" name="Picture 2" descr="The Best Beer StateBeer &amp; Whiskey Brothers">
            <a:extLst>
              <a:ext uri="{FF2B5EF4-FFF2-40B4-BE49-F238E27FC236}">
                <a16:creationId xmlns:a16="http://schemas.microsoft.com/office/drawing/2014/main" id="{F7FFC4D0-7149-49DF-B6F6-C63DA81D9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55" y="4270159"/>
            <a:ext cx="6211564" cy="258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9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4" y="2902079"/>
            <a:ext cx="802750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94" y="4918230"/>
            <a:ext cx="8027508" cy="15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		removed rows with Nan and finally, sorted to North and South Carolina</a:t>
            </a:r>
          </a:p>
          <a:p>
            <a:r>
              <a:rPr lang="en-US" dirty="0"/>
              <a:t>Final Result: 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interest—address, bar id,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 Final Result 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40C40-F8F4-45CF-844E-F5C31E35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31" y="4819755"/>
            <a:ext cx="7830553" cy="13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72123-A2DC-4233-A1EC-3CA1B495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61" y="2041864"/>
            <a:ext cx="7161790" cy="42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Altered </a:t>
            </a:r>
            <a:r>
              <a:rPr lang="en-US" dirty="0" err="1"/>
              <a:t>Breweries_data</a:t>
            </a:r>
            <a:r>
              <a:rPr lang="en-US" dirty="0"/>
              <a:t> by adding three columns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Confirmed tables were present in pgAdmin4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Merged tables to create one final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7AF7A-4937-4074-90B6-93C97772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4" y="1381917"/>
            <a:ext cx="3714286" cy="75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83E8A-4F7E-4F59-BAC4-7B9E3B1D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34" y="2457953"/>
            <a:ext cx="2714286" cy="12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53445-C5BC-4D5A-A3FD-04508DF9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334" y="4115105"/>
            <a:ext cx="32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164"/>
            <a:ext cx="8596668" cy="683491"/>
          </a:xfrm>
        </p:spPr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49607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Confirmed data in merged tables (FINAL TABLE: Breweries)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Confirmed size of table – 117 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8177D-4810-475A-A524-A6CAAAFA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64" y="1722310"/>
            <a:ext cx="2866667" cy="6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3AC75-6333-474D-90F6-61BA5F5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5" y="2620039"/>
            <a:ext cx="8342857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884"/>
            <a:ext cx="8596668" cy="753979"/>
          </a:xfrm>
        </p:spPr>
        <p:txBody>
          <a:bodyPr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653"/>
            <a:ext cx="8596668" cy="50307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Road Trip: Query for breweries in ‘Durham’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6FEE9-F3B0-4732-BD48-CA3CB735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03" y="2148396"/>
            <a:ext cx="8235699" cy="36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347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 Neue</vt:lpstr>
      <vt:lpstr>Trebuchet MS</vt:lpstr>
      <vt:lpstr>Wingdings 3</vt:lpstr>
      <vt:lpstr>Facet</vt:lpstr>
      <vt:lpstr>Carolina Brew</vt:lpstr>
      <vt:lpstr>ETL Project Idea</vt:lpstr>
      <vt:lpstr>A Brewtastic Journey</vt:lpstr>
      <vt:lpstr>Extraction</vt:lpstr>
      <vt:lpstr>Transform</vt:lpstr>
      <vt:lpstr>Transform</vt:lpstr>
      <vt:lpstr>Transform</vt:lpstr>
      <vt:lpstr>Load</vt:lpstr>
      <vt:lpstr>Test Case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darrius summers</cp:lastModifiedBy>
  <cp:revision>16</cp:revision>
  <dcterms:created xsi:type="dcterms:W3CDTF">2021-03-20T14:20:25Z</dcterms:created>
  <dcterms:modified xsi:type="dcterms:W3CDTF">2021-03-22T20:45:29Z</dcterms:modified>
</cp:coreProperties>
</file>