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4" r:id="rId5"/>
    <p:sldId id="258" r:id="rId6"/>
    <p:sldId id="260" r:id="rId7"/>
    <p:sldId id="261" r:id="rId8"/>
    <p:sldId id="263" r:id="rId9"/>
    <p:sldId id="262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2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3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632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38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3694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67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08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9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5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7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9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9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5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2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8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8BF9-0366-4D51-8818-E4764512E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Carolina Brew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A138A-FDFF-4590-8F24-EA505AE9F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46302"/>
          </a:xfrm>
        </p:spPr>
        <p:txBody>
          <a:bodyPr>
            <a:normAutofit/>
          </a:bodyPr>
          <a:lstStyle/>
          <a:p>
            <a:r>
              <a:rPr lang="en-US" dirty="0"/>
              <a:t>E.T.L. Project </a:t>
            </a:r>
          </a:p>
          <a:p>
            <a:r>
              <a:rPr lang="en-US" dirty="0"/>
              <a:t>Melinda </a:t>
            </a:r>
            <a:r>
              <a:rPr lang="en-US" dirty="0" err="1"/>
              <a:t>Eudy</a:t>
            </a:r>
            <a:r>
              <a:rPr lang="en-US" dirty="0"/>
              <a:t>, </a:t>
            </a:r>
          </a:p>
          <a:p>
            <a:r>
              <a:rPr lang="en-US" dirty="0"/>
              <a:t>Kelly Rose, and </a:t>
            </a:r>
          </a:p>
          <a:p>
            <a:r>
              <a:rPr lang="en-US" dirty="0"/>
              <a:t>Darrius Summers</a:t>
            </a:r>
          </a:p>
        </p:txBody>
      </p:sp>
      <p:pic>
        <p:nvPicPr>
          <p:cNvPr id="1028" name="Picture 4" descr="Amazon.com: Desperate Enterprises Beer - It Puts The Happy in Happy Hour  Tin Sign, 12.5&quot; W x 16&quot; H: Home &amp; Kitchen">
            <a:extLst>
              <a:ext uri="{FF2B5EF4-FFF2-40B4-BE49-F238E27FC236}">
                <a16:creationId xmlns:a16="http://schemas.microsoft.com/office/drawing/2014/main" id="{3C5301C6-D396-4C7B-A3E8-D8D004593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628" y="883123"/>
            <a:ext cx="3132013" cy="304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04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DE0E-0D91-4129-967D-6E1E60F94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1748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A407F-4384-4BFB-B6FE-28AB78DDA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5939"/>
            <a:ext cx="8596668" cy="4585424"/>
          </a:xfrm>
        </p:spPr>
        <p:txBody>
          <a:bodyPr>
            <a:normAutofit/>
          </a:bodyPr>
          <a:lstStyle/>
          <a:p>
            <a:r>
              <a:rPr lang="en-US" dirty="0"/>
              <a:t>Extract</a:t>
            </a:r>
          </a:p>
          <a:p>
            <a:pPr lvl="1"/>
            <a:r>
              <a:rPr lang="en-US" dirty="0"/>
              <a:t>Yelp API</a:t>
            </a:r>
          </a:p>
          <a:p>
            <a:pPr lvl="1"/>
            <a:r>
              <a:rPr lang="en-US" dirty="0"/>
              <a:t>Kaggle CSV file</a:t>
            </a:r>
          </a:p>
          <a:p>
            <a:r>
              <a:rPr lang="en-US" dirty="0"/>
              <a:t>Transform</a:t>
            </a:r>
          </a:p>
          <a:p>
            <a:pPr lvl="1"/>
            <a:r>
              <a:rPr lang="en-US" dirty="0"/>
              <a:t>Adjusted table columns</a:t>
            </a:r>
          </a:p>
          <a:p>
            <a:pPr lvl="1"/>
            <a:r>
              <a:rPr lang="en-US" dirty="0"/>
              <a:t>Established listed and rows</a:t>
            </a:r>
          </a:p>
          <a:p>
            <a:pPr lvl="1"/>
            <a:r>
              <a:rPr lang="en-US" dirty="0"/>
              <a:t>Merged tables in pgAdmin4</a:t>
            </a:r>
          </a:p>
          <a:p>
            <a:r>
              <a:rPr lang="en-US" dirty="0"/>
              <a:t>Load</a:t>
            </a:r>
          </a:p>
          <a:p>
            <a:pPr lvl="1"/>
            <a:r>
              <a:rPr lang="en-US" dirty="0"/>
              <a:t>Confirmed merge and final table </a:t>
            </a:r>
          </a:p>
          <a:p>
            <a:r>
              <a:rPr lang="en-US" dirty="0"/>
              <a:t>Accomplished</a:t>
            </a:r>
          </a:p>
          <a:p>
            <a:pPr lvl="1"/>
            <a:r>
              <a:rPr lang="en-US" dirty="0"/>
              <a:t>Generated a production database displaying breweries in North Carolina and South Carolina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30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F6A9-1D17-4AEC-82A7-8DE2E4BDF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  <p:pic>
        <p:nvPicPr>
          <p:cNvPr id="4098" name="Picture 2" descr="Guide To Pair Perfect Bbq With Local Beer">
            <a:extLst>
              <a:ext uri="{FF2B5EF4-FFF2-40B4-BE49-F238E27FC236}">
                <a16:creationId xmlns:a16="http://schemas.microsoft.com/office/drawing/2014/main" id="{9CDFBCFE-95AF-43DF-B3C9-1BD72ED839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571348"/>
            <a:ext cx="8596668" cy="460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27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2116F4F2-E5CD-4BB6-AD0F-474452D78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57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9B2820-2FDA-495F-8F7C-4B05EBBD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4934902" cy="4789055"/>
          </a:xfrm>
        </p:spPr>
        <p:txBody>
          <a:bodyPr>
            <a:normAutofit/>
          </a:bodyPr>
          <a:lstStyle/>
          <a:p>
            <a:r>
              <a:rPr lang="en-US" dirty="0"/>
              <a:t>E.T.L. 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31F26-607D-46EF-BF61-9FB4C7865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9345"/>
            <a:ext cx="4338011" cy="458201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Covid-19 has created a society with a bit of claustrophobia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will people want to do now that states are opening back up?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Day trips? Weekend Trips?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Distance? North and South Carolina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Something new!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Bars in NC and SC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are they rated?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expensive?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Reviews?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>
              <a:buNone/>
            </a:pPr>
            <a:endParaRPr lang="en-US" dirty="0">
              <a:latin typeface="Helvetica Neue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126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A1D5-10C6-4D53-9ABB-33635C010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705"/>
          </a:xfrm>
        </p:spPr>
        <p:txBody>
          <a:bodyPr/>
          <a:lstStyle/>
          <a:p>
            <a:pPr algn="ctr"/>
            <a:r>
              <a:rPr lang="en-US" dirty="0"/>
              <a:t>A Brewtastic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62981-9517-4DF0-BBD0-86967E3CE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294" y="1429305"/>
            <a:ext cx="7197754" cy="2723245"/>
          </a:xfrm>
        </p:spPr>
        <p:txBody>
          <a:bodyPr>
            <a:normAutofit/>
          </a:bodyPr>
          <a:lstStyle/>
          <a:p>
            <a:r>
              <a:rPr lang="en-US" dirty="0"/>
              <a:t>Carolina Brew</a:t>
            </a:r>
          </a:p>
          <a:p>
            <a:pPr lvl="1"/>
            <a:r>
              <a:rPr lang="en-US" dirty="0"/>
              <a:t>North Carolina</a:t>
            </a:r>
          </a:p>
          <a:p>
            <a:pPr lvl="2"/>
            <a:r>
              <a:rPr lang="en-US" dirty="0"/>
              <a:t>First brewery est. 1986</a:t>
            </a:r>
          </a:p>
          <a:p>
            <a:pPr lvl="2"/>
            <a:r>
              <a:rPr lang="en-US" dirty="0"/>
              <a:t>Currently (2021) 320 breweries “Top 10”</a:t>
            </a:r>
          </a:p>
          <a:p>
            <a:pPr lvl="1"/>
            <a:r>
              <a:rPr lang="en-US" dirty="0"/>
              <a:t>South Carolina</a:t>
            </a:r>
          </a:p>
          <a:p>
            <a:pPr lvl="2"/>
            <a:r>
              <a:rPr lang="en-US" dirty="0"/>
              <a:t>First brewery est. 1800s</a:t>
            </a:r>
          </a:p>
          <a:p>
            <a:pPr lvl="2"/>
            <a:r>
              <a:rPr lang="en-US" dirty="0"/>
              <a:t>Currently (2021) 48 breweries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59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2820-2FDA-495F-8F7C-4B05EBBD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8656"/>
            <a:ext cx="8596668" cy="6603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31F26-607D-46EF-BF61-9FB4C7865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79055"/>
            <a:ext cx="8596668" cy="5560290"/>
          </a:xfrm>
        </p:spPr>
        <p:txBody>
          <a:bodyPr/>
          <a:lstStyle/>
          <a:p>
            <a:r>
              <a:rPr lang="en-US" dirty="0"/>
              <a:t>Data sets: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KAGGLE - BREWERIES AND BEER PUBS IN THE US (.CSV)</a:t>
            </a:r>
          </a:p>
          <a:p>
            <a:pPr lvl="1"/>
            <a:r>
              <a:rPr lang="en-US" dirty="0"/>
              <a:t>'https://api.yelp.com/v3/businesses/search’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(NC)</a:t>
            </a:r>
          </a:p>
          <a:p>
            <a:pPr lvl="1"/>
            <a:r>
              <a:rPr lang="en-US" dirty="0"/>
              <a:t>'https://api.yelp.com/v3/businesses/search’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(SC)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Initial Files: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EA181-188B-49E5-BC7A-655ACBF6A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94" y="2902079"/>
            <a:ext cx="8027508" cy="1774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A0F8D-8FEB-4A6A-A895-3FEEA3A9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494" y="4918230"/>
            <a:ext cx="8027508" cy="151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03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6955-AE44-460A-B4A1-A746A025F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9456"/>
            <a:ext cx="8596668" cy="729672"/>
          </a:xfrm>
        </p:spPr>
        <p:txBody>
          <a:bodyPr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15E4D-BA9E-4085-964C-A38CCF303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9128"/>
            <a:ext cx="8596668" cy="5389416"/>
          </a:xfrm>
        </p:spPr>
        <p:txBody>
          <a:bodyPr/>
          <a:lstStyle/>
          <a:p>
            <a:r>
              <a:rPr lang="en-US" dirty="0"/>
              <a:t>Kaggle file: remove columns, renamed columns, reorganized columns, removed rows with Nan and finally, sorted to North and South Carolina</a:t>
            </a:r>
          </a:p>
          <a:p>
            <a:r>
              <a:rPr lang="en-US" dirty="0"/>
              <a:t>Result: 77 Bars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Yelp file: created a list of rows of interest—address, bar id, price, rating, and number of reviews. Then placed into a pandas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Result: 20 Bars NC &amp; 20 Bars SC</a:t>
            </a:r>
          </a:p>
          <a:p>
            <a:pPr marL="1828800" lvl="4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CC9C3-0EEC-44B7-875D-1060714FA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87" y="2129536"/>
            <a:ext cx="7716097" cy="16598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D40C40-F8F4-45CF-844E-F5C31E354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431" y="4819755"/>
            <a:ext cx="7830553" cy="13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3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F7C5-CDD6-480D-AED7-CC0900BCB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0218"/>
            <a:ext cx="8596668" cy="812800"/>
          </a:xfrm>
        </p:spPr>
        <p:txBody>
          <a:bodyPr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64D00-DA9A-4DBE-B4C6-F12F73E5F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34473"/>
            <a:ext cx="8596668" cy="5006889"/>
          </a:xfrm>
        </p:spPr>
        <p:txBody>
          <a:bodyPr/>
          <a:lstStyle/>
          <a:p>
            <a:r>
              <a:rPr lang="en-US" dirty="0"/>
              <a:t>Sent tables to </a:t>
            </a:r>
            <a:r>
              <a:rPr lang="en-US" dirty="0" err="1"/>
              <a:t>postgres</a:t>
            </a:r>
            <a:r>
              <a:rPr lang="en-US" dirty="0"/>
              <a:t> – pgAdmin4</a:t>
            </a:r>
          </a:p>
          <a:p>
            <a:r>
              <a:rPr lang="en-US" dirty="0"/>
              <a:t>Confirmed all tables loaded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72123-A2DC-4233-A1EC-3CA1B4958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58786"/>
            <a:ext cx="6600330" cy="486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6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659A-456E-43F8-8716-EE1AFA78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757382"/>
          </a:xfrm>
        </p:spPr>
        <p:txBody>
          <a:bodyPr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0D2C8-710F-4856-854C-896876A83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42109"/>
            <a:ext cx="8596668" cy="5099253"/>
          </a:xfrm>
        </p:spPr>
        <p:txBody>
          <a:bodyPr/>
          <a:lstStyle/>
          <a:p>
            <a:r>
              <a:rPr lang="en-US" dirty="0"/>
              <a:t>Altered </a:t>
            </a:r>
            <a:r>
              <a:rPr lang="en-US" dirty="0" err="1"/>
              <a:t>Breweries_data</a:t>
            </a:r>
            <a:r>
              <a:rPr lang="en-US" dirty="0"/>
              <a:t> by adding three columns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Confirmed tables were present in pgAdmin4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Merged tables to create one final table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F7AF7A-4937-4074-90B6-93C977726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334" y="1381917"/>
            <a:ext cx="3714286" cy="7573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083E8A-4F7E-4F59-BAC4-7B9E3B1D6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334" y="2457953"/>
            <a:ext cx="2714286" cy="12095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853445-C5BC-4D5A-A3FD-04508DF94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334" y="4115105"/>
            <a:ext cx="32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8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659A-456E-43F8-8716-EE1AFA78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7164"/>
            <a:ext cx="8596668" cy="683491"/>
          </a:xfrm>
        </p:spPr>
        <p:txBody>
          <a:bodyPr/>
          <a:lstStyle/>
          <a:p>
            <a:pPr algn="ctr"/>
            <a:r>
              <a:rPr lang="en-US" dirty="0"/>
              <a:t>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0D2C8-710F-4856-854C-896876A83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80655"/>
            <a:ext cx="8596668" cy="4960708"/>
          </a:xfrm>
        </p:spPr>
        <p:txBody>
          <a:bodyPr/>
          <a:lstStyle/>
          <a:p>
            <a:r>
              <a:rPr lang="en-US" dirty="0"/>
              <a:t>	Confirmed data in merged tables (FINAL TABLE: Breweries)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Confirmed size of table – 117 Rows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8177D-4810-475A-A524-A6CAAAFA7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64" y="1722310"/>
            <a:ext cx="2866667" cy="638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43AC75-6333-474D-90F6-61BA5F59B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45" y="2620039"/>
            <a:ext cx="8342857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4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3571-C72B-4A4B-BC41-34536D48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6884"/>
            <a:ext cx="8596668" cy="753979"/>
          </a:xfrm>
        </p:spPr>
        <p:txBody>
          <a:bodyPr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A874-B1AD-4ED7-BEFA-B0948FE4D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13873"/>
            <a:ext cx="8596668" cy="471400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Road Trip: Query for breweries in ‘Durham’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6FEE9-F3B0-4732-BD48-CA3CB735A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79" y="1892126"/>
            <a:ext cx="8837775" cy="369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629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</TotalTime>
  <Words>349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Helvetica Neue</vt:lpstr>
      <vt:lpstr>Trebuchet MS</vt:lpstr>
      <vt:lpstr>Wingdings 3</vt:lpstr>
      <vt:lpstr>Facet</vt:lpstr>
      <vt:lpstr>Carolina Brew</vt:lpstr>
      <vt:lpstr>E.T.L. Project Idea</vt:lpstr>
      <vt:lpstr>A Brewtastic Journey</vt:lpstr>
      <vt:lpstr>Extract</vt:lpstr>
      <vt:lpstr>Transform</vt:lpstr>
      <vt:lpstr>Transform</vt:lpstr>
      <vt:lpstr>Transform</vt:lpstr>
      <vt:lpstr>Load</vt:lpstr>
      <vt:lpstr>Test Case</vt:lpstr>
      <vt:lpstr>Conclusion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Carolina Brew</dc:title>
  <dc:creator>darrius summers</dc:creator>
  <cp:lastModifiedBy>Kelly Rose</cp:lastModifiedBy>
  <cp:revision>23</cp:revision>
  <dcterms:created xsi:type="dcterms:W3CDTF">2021-03-20T14:20:25Z</dcterms:created>
  <dcterms:modified xsi:type="dcterms:W3CDTF">2021-03-22T21:35:57Z</dcterms:modified>
</cp:coreProperties>
</file>