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2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33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632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38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3694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67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08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9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5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70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93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9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5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22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89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6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A8BF9-0366-4D51-8818-E4764512EE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Carolina Brew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A138A-FDFF-4590-8F24-EA505AE9F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646302"/>
          </a:xfrm>
        </p:spPr>
        <p:txBody>
          <a:bodyPr>
            <a:normAutofit/>
          </a:bodyPr>
          <a:lstStyle/>
          <a:p>
            <a:r>
              <a:rPr lang="en-US" dirty="0"/>
              <a:t>E.T.L Project </a:t>
            </a:r>
          </a:p>
          <a:p>
            <a:r>
              <a:rPr lang="en-US" dirty="0"/>
              <a:t>Melinda </a:t>
            </a:r>
            <a:r>
              <a:rPr lang="en-US" dirty="0" err="1"/>
              <a:t>Eudy</a:t>
            </a:r>
            <a:r>
              <a:rPr lang="en-US" dirty="0"/>
              <a:t>, </a:t>
            </a:r>
          </a:p>
          <a:p>
            <a:r>
              <a:rPr lang="en-US" dirty="0"/>
              <a:t>Kelly Rose, and </a:t>
            </a:r>
          </a:p>
          <a:p>
            <a:r>
              <a:rPr lang="en-US" dirty="0"/>
              <a:t>Darrius Summers</a:t>
            </a:r>
          </a:p>
        </p:txBody>
      </p:sp>
    </p:spTree>
    <p:extLst>
      <p:ext uri="{BB962C8B-B14F-4D97-AF65-F5344CB8AC3E}">
        <p14:creationId xmlns:p14="http://schemas.microsoft.com/office/powerpoint/2010/main" val="162304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2116F4F2-E5CD-4BB6-AD0F-474452D78E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57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9B2820-2FDA-495F-8F7C-4B05EBBDF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599"/>
            <a:ext cx="3851123" cy="4789055"/>
          </a:xfrm>
        </p:spPr>
        <p:txBody>
          <a:bodyPr>
            <a:normAutofit/>
          </a:bodyPr>
          <a:lstStyle/>
          <a:p>
            <a:r>
              <a:rPr lang="en-US" dirty="0"/>
              <a:t>ETL Project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31F26-607D-46EF-BF61-9FB4C7865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59345"/>
            <a:ext cx="4338011" cy="458201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Covid-19 has created a society with a bit of </a:t>
            </a:r>
            <a:r>
              <a:rPr lang="en-US" dirty="0" err="1"/>
              <a:t>clausterphobia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will people want to do now that states are opening back up?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Day trips? Weekend Trips?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Distance? North and South Carolina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Something new!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Result: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Bars in NC and SC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What are they rated?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How expensive?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Reviews?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457200" lvl="1" indent="0">
              <a:buNone/>
            </a:pPr>
            <a:endParaRPr lang="en-US" dirty="0">
              <a:latin typeface="Helvetica Neue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1263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2820-2FDA-495F-8F7C-4B05EBBDF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18656"/>
            <a:ext cx="8596668" cy="6603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31F26-607D-46EF-BF61-9FB4C7865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79055"/>
            <a:ext cx="8596668" cy="5560290"/>
          </a:xfrm>
        </p:spPr>
        <p:txBody>
          <a:bodyPr/>
          <a:lstStyle/>
          <a:p>
            <a:r>
              <a:rPr lang="en-US" dirty="0"/>
              <a:t>Data sets: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KAGGLE - BREWERIES AND BEER PUBS IN THE US (.CSV)</a:t>
            </a:r>
          </a:p>
          <a:p>
            <a:pPr lvl="1"/>
            <a:r>
              <a:rPr lang="en-US" dirty="0"/>
              <a:t>'https://api.yelp.com/v3/businesses/search’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(NC)</a:t>
            </a:r>
          </a:p>
          <a:p>
            <a:pPr lvl="1"/>
            <a:r>
              <a:rPr lang="en-US" dirty="0"/>
              <a:t>'https://api.yelp.com/v3/businesses/search’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(SC)</a:t>
            </a:r>
          </a:p>
          <a:p>
            <a:pPr lvl="1"/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Helvetica Neue"/>
              </a:rPr>
              <a:t>Initial Files:</a:t>
            </a: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latin typeface="Helvetica Neu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6EA181-188B-49E5-BC7A-655ACBF6A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730" y="3157550"/>
            <a:ext cx="7458348" cy="17747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0A0F8D-8FEB-4A6A-A895-3FEEA3A98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149" y="4579485"/>
            <a:ext cx="5950234" cy="194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03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06955-AE44-460A-B4A1-A746A025F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69456"/>
            <a:ext cx="8596668" cy="729672"/>
          </a:xfrm>
        </p:spPr>
        <p:txBody>
          <a:bodyPr/>
          <a:lstStyle/>
          <a:p>
            <a:pPr algn="ctr"/>
            <a:r>
              <a:rPr lang="en-US" dirty="0"/>
              <a:t>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15E4D-BA9E-4085-964C-A38CCF303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99128"/>
            <a:ext cx="8596668" cy="5389416"/>
          </a:xfrm>
        </p:spPr>
        <p:txBody>
          <a:bodyPr/>
          <a:lstStyle/>
          <a:p>
            <a:r>
              <a:rPr lang="en-US" dirty="0"/>
              <a:t>Kaggle file: remove columns, renamed columns, reorganized columns, 		removed rows with Nan and finally, sorted to North and South Carolina</a:t>
            </a:r>
          </a:p>
          <a:p>
            <a:r>
              <a:rPr lang="en-US" dirty="0"/>
              <a:t>Final Result:  77 Bars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Yelp file: created a list of rows of interest—address, bar id, price, rating, and number of reviews. Then placed into a pandas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r>
              <a:rPr lang="en-US" dirty="0"/>
              <a:t> Final Result : 20 Bars NC &amp; 20 Bars SC</a:t>
            </a:r>
          </a:p>
          <a:p>
            <a:pPr marL="1828800" lvl="4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FCC9C3-0EEC-44B7-875D-1060714FA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887" y="2129536"/>
            <a:ext cx="7716097" cy="16598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D40C40-F8F4-45CF-844E-F5C31E354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065" y="4912119"/>
            <a:ext cx="7830553" cy="130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131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0F7C5-CDD6-480D-AED7-CC0900BCB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60218"/>
            <a:ext cx="8596668" cy="812800"/>
          </a:xfrm>
        </p:spPr>
        <p:txBody>
          <a:bodyPr/>
          <a:lstStyle/>
          <a:p>
            <a:pPr algn="ctr"/>
            <a:r>
              <a:rPr lang="en-US" dirty="0"/>
              <a:t>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64D00-DA9A-4DBE-B4C6-F12F73E5F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34473"/>
            <a:ext cx="8596668" cy="5006889"/>
          </a:xfrm>
        </p:spPr>
        <p:txBody>
          <a:bodyPr/>
          <a:lstStyle/>
          <a:p>
            <a:r>
              <a:rPr lang="en-US" dirty="0"/>
              <a:t>Sent tables to </a:t>
            </a:r>
            <a:r>
              <a:rPr lang="en-US" dirty="0" err="1"/>
              <a:t>postgres</a:t>
            </a:r>
            <a:r>
              <a:rPr lang="en-US" dirty="0"/>
              <a:t> – pgAdmin4</a:t>
            </a:r>
          </a:p>
          <a:p>
            <a:r>
              <a:rPr lang="en-US" dirty="0"/>
              <a:t>Confirmed all tables loaded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972123-A2DC-4233-A1EC-3CA1B4958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327" y="1444894"/>
            <a:ext cx="4427624" cy="480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265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1659A-456E-43F8-8716-EE1AFA78C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04800"/>
            <a:ext cx="8596668" cy="757382"/>
          </a:xfrm>
        </p:spPr>
        <p:txBody>
          <a:bodyPr/>
          <a:lstStyle/>
          <a:p>
            <a:pPr algn="ctr"/>
            <a:r>
              <a:rPr lang="en-US" dirty="0"/>
              <a:t>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0D2C8-710F-4856-854C-896876A83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42109"/>
            <a:ext cx="8596668" cy="5099253"/>
          </a:xfrm>
        </p:spPr>
        <p:txBody>
          <a:bodyPr/>
          <a:lstStyle/>
          <a:p>
            <a:r>
              <a:rPr lang="en-US" dirty="0"/>
              <a:t>Altered </a:t>
            </a:r>
            <a:r>
              <a:rPr lang="en-US" dirty="0" err="1"/>
              <a:t>Breweries_data</a:t>
            </a:r>
            <a:r>
              <a:rPr lang="en-US" dirty="0"/>
              <a:t> by adding three columns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Confirmed tables were present in pgAdmin4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Merged tables to create one final table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F7AF7A-4937-4074-90B6-93C977726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873" y="1360256"/>
            <a:ext cx="3714286" cy="9047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083E8A-4F7E-4F59-BAC4-7B9E3B1D6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3" y="2947010"/>
            <a:ext cx="2714286" cy="12095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853445-C5BC-4D5A-A3FD-04508DF94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9106" y="3429000"/>
            <a:ext cx="32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786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1659A-456E-43F8-8716-EE1AFA78C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7164"/>
            <a:ext cx="8596668" cy="683491"/>
          </a:xfrm>
        </p:spPr>
        <p:txBody>
          <a:bodyPr/>
          <a:lstStyle/>
          <a:p>
            <a:pPr algn="ctr"/>
            <a:r>
              <a:rPr lang="en-US" dirty="0"/>
              <a:t>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0D2C8-710F-4856-854C-896876A83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80655"/>
            <a:ext cx="8596668" cy="496070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Confirmed data in merged tables (FINAL TABLE: Breweries)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Confirmed size of table – 117 Rows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28177D-4810-475A-A524-A6CAAAFA7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664" y="1722310"/>
            <a:ext cx="2866667" cy="6380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43AC75-6333-474D-90F6-61BA5F59B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145" y="2620039"/>
            <a:ext cx="8342857" cy="2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94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D3571-C72B-4A4B-BC41-34536D48D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36884"/>
            <a:ext cx="8596668" cy="753979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A874-B1AD-4ED7-BEFA-B0948FE4D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10653"/>
            <a:ext cx="8596668" cy="5030709"/>
          </a:xfrm>
        </p:spPr>
        <p:txBody>
          <a:bodyPr/>
          <a:lstStyle/>
          <a:p>
            <a:r>
              <a:rPr lang="en-US" dirty="0"/>
              <a:t>Road Trip: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E6FEE9-F3B0-4732-BD48-CA3CB735A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921" y="1494399"/>
            <a:ext cx="7336389" cy="19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7629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91</TotalTime>
  <Words>264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Helvetica Neue</vt:lpstr>
      <vt:lpstr>Trebuchet MS</vt:lpstr>
      <vt:lpstr>Wingdings 3</vt:lpstr>
      <vt:lpstr>Facet</vt:lpstr>
      <vt:lpstr>Carolina Brew</vt:lpstr>
      <vt:lpstr>ETL Project Idea</vt:lpstr>
      <vt:lpstr>Extraction</vt:lpstr>
      <vt:lpstr>Transform</vt:lpstr>
      <vt:lpstr>Transform</vt:lpstr>
      <vt:lpstr>Transform</vt:lpstr>
      <vt:lpstr>Load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Carolina Brew</dc:title>
  <dc:creator>darrius summers</dc:creator>
  <cp:lastModifiedBy>Melinda Eudy</cp:lastModifiedBy>
  <cp:revision>12</cp:revision>
  <dcterms:created xsi:type="dcterms:W3CDTF">2021-03-20T14:20:25Z</dcterms:created>
  <dcterms:modified xsi:type="dcterms:W3CDTF">2021-03-22T15:17:45Z</dcterms:modified>
</cp:coreProperties>
</file>