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3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mettobrewery.com/" TargetMode="External"/><Relationship Id="rId2" Type="http://schemas.openxmlformats.org/officeDocument/2006/relationships/hyperlink" Target="https://www.weepingradis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E.T.L.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  <p:pic>
        <p:nvPicPr>
          <p:cNvPr id="1028" name="Picture 4" descr="Amazon.com: Desperate Enterprises Beer - It Puts The Happy in Happy Hour  Tin Sign, 12.5&quot; W x 16&quot; H: Home &amp; Kitchen">
            <a:extLst>
              <a:ext uri="{FF2B5EF4-FFF2-40B4-BE49-F238E27FC236}">
                <a16:creationId xmlns:a16="http://schemas.microsoft.com/office/drawing/2014/main" id="{3C5301C6-D396-4C7B-A3E8-D8D00459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60" y="1468660"/>
            <a:ext cx="3132013" cy="3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0E-0D91-4129-967D-6E1E60F9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407F-4384-4BFB-B6FE-28AB78DD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Yelp API</a:t>
            </a:r>
          </a:p>
          <a:p>
            <a:pPr lvl="1"/>
            <a:r>
              <a:rPr lang="en-US" dirty="0"/>
              <a:t>Kaggle CSV file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Adjusted table columns</a:t>
            </a:r>
          </a:p>
          <a:p>
            <a:pPr lvl="1"/>
            <a:r>
              <a:rPr lang="en-US" dirty="0"/>
              <a:t>Established listed and rows</a:t>
            </a:r>
          </a:p>
          <a:p>
            <a:pPr lvl="1"/>
            <a:r>
              <a:rPr lang="en-US" dirty="0"/>
              <a:t>Merged tables in pgAdmin4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Confirmed merge and final table </a:t>
            </a:r>
          </a:p>
          <a:p>
            <a:r>
              <a:rPr lang="en-US" dirty="0"/>
              <a:t>Accomplished</a:t>
            </a:r>
          </a:p>
          <a:p>
            <a:pPr lvl="1"/>
            <a:r>
              <a:rPr lang="en-US" dirty="0"/>
              <a:t>Generated a production database displaying breweries in North Carolina and South Carolina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F6A9-1D17-4AEC-82A7-8DE2E4BD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pic>
        <p:nvPicPr>
          <p:cNvPr id="4098" name="Picture 2" descr="Guide To Pair Perfect Bbq With Local Beer">
            <a:extLst>
              <a:ext uri="{FF2B5EF4-FFF2-40B4-BE49-F238E27FC236}">
                <a16:creationId xmlns:a16="http://schemas.microsoft.com/office/drawing/2014/main" id="{9CDFBCFE-95AF-43DF-B3C9-1BD72ED83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71348"/>
            <a:ext cx="8596668" cy="46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4934902" cy="4789055"/>
          </a:xfrm>
        </p:spPr>
        <p:txBody>
          <a:bodyPr>
            <a:normAutofit/>
          </a:bodyPr>
          <a:lstStyle/>
          <a:p>
            <a:r>
              <a:rPr lang="en-US" dirty="0"/>
              <a:t>E.T.L.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claustrophobia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A1D5-10C6-4D53-9ABB-33635C01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pPr algn="ctr"/>
            <a:r>
              <a:rPr lang="en-US" dirty="0"/>
              <a:t>A Brewtastic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2981-9517-4DF0-BBD0-86967E3C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94" y="1429305"/>
            <a:ext cx="7197754" cy="3170404"/>
          </a:xfrm>
        </p:spPr>
        <p:txBody>
          <a:bodyPr>
            <a:normAutofit/>
          </a:bodyPr>
          <a:lstStyle/>
          <a:p>
            <a:r>
              <a:rPr lang="en-US" dirty="0"/>
              <a:t>Carolina Brew</a:t>
            </a:r>
          </a:p>
          <a:p>
            <a:pPr lvl="1"/>
            <a:r>
              <a:rPr lang="en-US" dirty="0"/>
              <a:t>North Carolina</a:t>
            </a:r>
          </a:p>
          <a:p>
            <a:pPr lvl="2"/>
            <a:r>
              <a:rPr lang="en-US" dirty="0"/>
              <a:t>First brewery est. 1986 – </a:t>
            </a:r>
            <a:r>
              <a:rPr lang="en-US" dirty="0">
                <a:hlinkClick r:id="rId2"/>
              </a:rPr>
              <a:t>Weeping Radish</a:t>
            </a:r>
            <a:endParaRPr lang="en-US" dirty="0"/>
          </a:p>
          <a:p>
            <a:pPr lvl="2"/>
            <a:r>
              <a:rPr lang="en-US" dirty="0"/>
              <a:t>Currently (2021) 320 breweries &amp; pubs</a:t>
            </a:r>
          </a:p>
          <a:p>
            <a:pPr lvl="2"/>
            <a:r>
              <a:rPr lang="en-US" dirty="0"/>
              <a:t>Largest number of craft breweries in the American South</a:t>
            </a:r>
          </a:p>
          <a:p>
            <a:pPr lvl="1"/>
            <a:r>
              <a:rPr lang="en-US" dirty="0"/>
              <a:t>South Carolina</a:t>
            </a:r>
          </a:p>
          <a:p>
            <a:pPr lvl="2"/>
            <a:r>
              <a:rPr lang="en-US" dirty="0"/>
              <a:t>First brewery est. 1993 – </a:t>
            </a:r>
            <a:r>
              <a:rPr lang="en-US" b="0" i="0" u="none" strike="noStrike" dirty="0">
                <a:solidFill>
                  <a:srgbClr val="90040A"/>
                </a:solidFill>
                <a:effectLst/>
                <a:latin typeface="Helvetica" panose="020B0604020202020204" pitchFamily="34" charset="0"/>
                <a:hlinkClick r:id="rId3"/>
              </a:rPr>
              <a:t>Palmetto Brewery</a:t>
            </a:r>
            <a:endParaRPr lang="en-US" b="0" i="0" u="none" strike="noStrike" dirty="0">
              <a:solidFill>
                <a:srgbClr val="90040A"/>
              </a:solidFill>
              <a:effectLst/>
              <a:latin typeface="Helvetica" panose="020B0604020202020204" pitchFamily="34" charset="0"/>
            </a:endParaRPr>
          </a:p>
          <a:p>
            <a:pPr lvl="2"/>
            <a:r>
              <a:rPr lang="en-US" dirty="0"/>
              <a:t>Currently (2018) 50 breweries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4E4F74-2F1D-44C9-A5A7-9F546BDC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05" y="4733658"/>
            <a:ext cx="223114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0AD988-8843-4E5A-BB4F-F9971B98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36" y="3851526"/>
            <a:ext cx="3759921" cy="14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4" y="2902079"/>
            <a:ext cx="802750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94" y="4918230"/>
            <a:ext cx="8027508" cy="15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removed rows with Nan and finally, sorted to North and South Carolina</a:t>
            </a:r>
          </a:p>
          <a:p>
            <a:r>
              <a:rPr lang="en-US" dirty="0"/>
              <a:t>Result: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Result: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40C40-F8F4-45CF-844E-F5C31E35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1" y="4819755"/>
            <a:ext cx="7830553" cy="1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2123-A2DC-4233-A1EC-3CA1B49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8786"/>
            <a:ext cx="6600330" cy="48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Altered </a:t>
            </a:r>
            <a:r>
              <a:rPr lang="en-US" dirty="0" err="1"/>
              <a:t>Breweries_data</a:t>
            </a:r>
            <a:r>
              <a:rPr lang="en-US" dirty="0"/>
              <a:t> by adding three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Confirmed tables were present in pgAdmin4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Merged tables to create one final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7AF7A-4937-4074-90B6-93C97772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4" y="1381917"/>
            <a:ext cx="3714286" cy="75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83E8A-4F7E-4F59-BAC4-7B9E3B1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34" y="2457953"/>
            <a:ext cx="2714286" cy="12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3445-C5BC-4D5A-A3FD-04508DF9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34" y="4115105"/>
            <a:ext cx="32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164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8"/>
          </a:xfrm>
        </p:spPr>
        <p:txBody>
          <a:bodyPr/>
          <a:lstStyle/>
          <a:p>
            <a:r>
              <a:rPr lang="en-US" dirty="0"/>
              <a:t>	Confirmed data in merged tables (FINAL TABLE: Breweries)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Confirmed size of table – 117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177D-4810-475A-A524-A6CAAAF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64" y="1722310"/>
            <a:ext cx="2866667" cy="6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AC75-6333-474D-90F6-61BA5F5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5" y="2620039"/>
            <a:ext cx="834285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4"/>
            <a:ext cx="8596668" cy="753979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3873"/>
            <a:ext cx="8596668" cy="4714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Road Trip: Query for breweries in ‘Durham’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FEE9-F3B0-4732-BD48-CA3CB735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892126"/>
            <a:ext cx="8837775" cy="3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362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Neue</vt:lpstr>
      <vt:lpstr>Trebuchet MS</vt:lpstr>
      <vt:lpstr>Wingdings 3</vt:lpstr>
      <vt:lpstr>Facet</vt:lpstr>
      <vt:lpstr>Carolina Brew</vt:lpstr>
      <vt:lpstr>E.T.L. Project Idea</vt:lpstr>
      <vt:lpstr>A Brewtastic Journey</vt:lpstr>
      <vt:lpstr>Extract</vt:lpstr>
      <vt:lpstr>Transform</vt:lpstr>
      <vt:lpstr>Transform</vt:lpstr>
      <vt:lpstr>Transform</vt:lpstr>
      <vt:lpstr>Load</vt:lpstr>
      <vt:lpstr>Test Case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26</cp:revision>
  <dcterms:created xsi:type="dcterms:W3CDTF">2021-03-20T14:20:25Z</dcterms:created>
  <dcterms:modified xsi:type="dcterms:W3CDTF">2021-03-22T22:11:20Z</dcterms:modified>
</cp:coreProperties>
</file>