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3851123" cy="4789055"/>
          </a:xfrm>
        </p:spPr>
        <p:txBody>
          <a:bodyPr>
            <a:normAutofit/>
          </a:bodyPr>
          <a:lstStyle/>
          <a:p>
            <a:r>
              <a:rPr lang="en-US" dirty="0"/>
              <a:t>ETL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</a:t>
            </a:r>
            <a:r>
              <a:rPr lang="en-US" dirty="0" err="1"/>
              <a:t>closterphobia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30" y="3157550"/>
            <a:ext cx="745834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49" y="4579485"/>
            <a:ext cx="5950234" cy="19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		removed rows with Nan and finally, sorted to North and South Carolina</a:t>
            </a:r>
          </a:p>
          <a:p>
            <a:r>
              <a:rPr lang="en-US" dirty="0"/>
              <a:t>Final Result: 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interest—address, bar id,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 Final Result 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EC1D9-4C44-4DAA-B168-104F5713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078" y="4819755"/>
            <a:ext cx="4333333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526D5-7C22-446B-A153-CA829538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7" y="1423366"/>
            <a:ext cx="3844322" cy="47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Added Primary Key to tables</a:t>
            </a:r>
          </a:p>
          <a:p>
            <a:endParaRPr lang="en-US" dirty="0"/>
          </a:p>
          <a:p>
            <a:r>
              <a:rPr lang="en-US" dirty="0"/>
              <a:t>Joined Tables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05125-99B0-43B2-A1E6-8E0997D0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91" y="1051771"/>
            <a:ext cx="2800000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227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Facet</vt:lpstr>
      <vt:lpstr>Carolina Brew</vt:lpstr>
      <vt:lpstr>ETL Project Idea</vt:lpstr>
      <vt:lpstr>Extraction</vt:lpstr>
      <vt:lpstr>Transform</vt:lpstr>
      <vt:lpstr>Transform</vt:lpstr>
      <vt:lpstr>Transform</vt:lpstr>
      <vt:lpstr>Load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Melinda Eudy</cp:lastModifiedBy>
  <cp:revision>7</cp:revision>
  <dcterms:created xsi:type="dcterms:W3CDTF">2021-03-20T14:20:25Z</dcterms:created>
  <dcterms:modified xsi:type="dcterms:W3CDTF">2021-03-21T15:33:43Z</dcterms:modified>
</cp:coreProperties>
</file>