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2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3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632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38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694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6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0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9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7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9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5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2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8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B7C1F-9F85-4760-8617-72BCFC597A9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8BF9-0366-4D51-8818-E4764512E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Carolina Brew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A138A-FDFF-4590-8F24-EA505AE9F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E.T.L Project </a:t>
            </a:r>
          </a:p>
          <a:p>
            <a:r>
              <a:rPr lang="en-US" dirty="0"/>
              <a:t>Melinda </a:t>
            </a:r>
            <a:r>
              <a:rPr lang="en-US" dirty="0" err="1"/>
              <a:t>Eudy</a:t>
            </a:r>
            <a:r>
              <a:rPr lang="en-US" dirty="0"/>
              <a:t>, </a:t>
            </a:r>
          </a:p>
          <a:p>
            <a:r>
              <a:rPr lang="en-US" dirty="0"/>
              <a:t>Kelly Rose, and </a:t>
            </a:r>
          </a:p>
          <a:p>
            <a:r>
              <a:rPr lang="en-US" dirty="0"/>
              <a:t>Darrius Summers</a:t>
            </a:r>
          </a:p>
        </p:txBody>
      </p:sp>
    </p:spTree>
    <p:extLst>
      <p:ext uri="{BB962C8B-B14F-4D97-AF65-F5344CB8AC3E}">
        <p14:creationId xmlns:p14="http://schemas.microsoft.com/office/powerpoint/2010/main" val="16230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2116F4F2-E5CD-4BB6-AD0F-474452D78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57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9B2820-2FDA-495F-8F7C-4B05EBBD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3851123" cy="4789055"/>
          </a:xfrm>
        </p:spPr>
        <p:txBody>
          <a:bodyPr>
            <a:normAutofit/>
          </a:bodyPr>
          <a:lstStyle/>
          <a:p>
            <a:r>
              <a:rPr lang="en-US" dirty="0"/>
              <a:t>ETL 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1F26-607D-46EF-BF61-9FB4C786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9345"/>
            <a:ext cx="4338011" cy="458201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Covid-19 has created a society with a bit of </a:t>
            </a:r>
            <a:r>
              <a:rPr lang="en-US" dirty="0" err="1"/>
              <a:t>clausterphobia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will people want to do now that states are opening back up?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Day trips? Weekend Trips?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Distance? North and South Carolina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Something new!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Bars in NC and SC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are they rated?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expensive?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Reviews?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Helvetica Neue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126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2820-2FDA-495F-8F7C-4B05EBBD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8656"/>
            <a:ext cx="8596668" cy="6603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1F26-607D-46EF-BF61-9FB4C786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79055"/>
            <a:ext cx="8596668" cy="5560290"/>
          </a:xfrm>
        </p:spPr>
        <p:txBody>
          <a:bodyPr/>
          <a:lstStyle/>
          <a:p>
            <a:r>
              <a:rPr lang="en-US" dirty="0"/>
              <a:t>Data sets: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KAGGLE - BREWERIES AND BEER PUBS IN THE US (.CSV)</a:t>
            </a:r>
          </a:p>
          <a:p>
            <a:pPr lvl="1"/>
            <a:r>
              <a:rPr lang="en-US" dirty="0"/>
              <a:t>'https://api.yelp.com/v3/businesses/search’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(NC)</a:t>
            </a:r>
          </a:p>
          <a:p>
            <a:pPr lvl="1"/>
            <a:r>
              <a:rPr lang="en-US" dirty="0"/>
              <a:t>'https://api.yelp.com/v3/businesses/search’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(SC)</a:t>
            </a:r>
          </a:p>
          <a:p>
            <a:pPr lvl="1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Initial Files: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EA181-188B-49E5-BC7A-655ACBF6A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30" y="3157550"/>
            <a:ext cx="7458348" cy="1774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A0F8D-8FEB-4A6A-A895-3FEEA3A9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49" y="4579485"/>
            <a:ext cx="5950234" cy="19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0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6955-AE44-460A-B4A1-A746A025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9456"/>
            <a:ext cx="8596668" cy="729672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5E4D-BA9E-4085-964C-A38CCF303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9128"/>
            <a:ext cx="8596668" cy="5389416"/>
          </a:xfrm>
        </p:spPr>
        <p:txBody>
          <a:bodyPr/>
          <a:lstStyle/>
          <a:p>
            <a:r>
              <a:rPr lang="en-US" dirty="0"/>
              <a:t>Kaggle file: remove columns, renamed columns, reorganized columns, 		removed rows with Nan and finally, sorted to North and South Carolina</a:t>
            </a:r>
          </a:p>
          <a:p>
            <a:r>
              <a:rPr lang="en-US" dirty="0"/>
              <a:t>Final Result:  77 Bars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Yelp file: created a list of rows of interest—address, bar id, price, rating, and number of reviews. Then placed into a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 Final Result : 20 Bars NC &amp; 20 Bars SC</a:t>
            </a:r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CC9C3-0EEC-44B7-875D-1060714FA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87" y="2129536"/>
            <a:ext cx="7716097" cy="1659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7EC1D9-4C44-4DAA-B168-104F5713D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078" y="4819755"/>
            <a:ext cx="4333333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3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F7C5-CDD6-480D-AED7-CC0900BC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0218"/>
            <a:ext cx="8596668" cy="812800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4D00-DA9A-4DBE-B4C6-F12F73E5F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4473"/>
            <a:ext cx="8596668" cy="5006889"/>
          </a:xfrm>
        </p:spPr>
        <p:txBody>
          <a:bodyPr/>
          <a:lstStyle/>
          <a:p>
            <a:r>
              <a:rPr lang="en-US" dirty="0"/>
              <a:t>Sent tables to </a:t>
            </a:r>
            <a:r>
              <a:rPr lang="en-US" dirty="0" err="1"/>
              <a:t>postgres</a:t>
            </a:r>
            <a:r>
              <a:rPr lang="en-US" dirty="0"/>
              <a:t> – pgAdmin4</a:t>
            </a:r>
          </a:p>
          <a:p>
            <a:r>
              <a:rPr lang="en-US" dirty="0"/>
              <a:t>Confirmed all tables loaded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526D5-7C22-446B-A153-CA829538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297" y="1423366"/>
            <a:ext cx="3844322" cy="47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6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659A-456E-43F8-8716-EE1AFA78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757382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D2C8-710F-4856-854C-896876A8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2109"/>
            <a:ext cx="8596668" cy="5099253"/>
          </a:xfrm>
        </p:spPr>
        <p:txBody>
          <a:bodyPr/>
          <a:lstStyle/>
          <a:p>
            <a:r>
              <a:rPr lang="en-US" dirty="0"/>
              <a:t>Added Primary Key to tables</a:t>
            </a:r>
          </a:p>
          <a:p>
            <a:endParaRPr lang="en-US" dirty="0"/>
          </a:p>
          <a:p>
            <a:r>
              <a:rPr lang="en-US" dirty="0"/>
              <a:t>Joined Tables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05125-99B0-43B2-A1E6-8E0997D08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291" y="1051771"/>
            <a:ext cx="2800000" cy="1666667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9923303-3E54-4532-90C0-AC7AB4475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70" y="2303711"/>
            <a:ext cx="3775364" cy="373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659A-456E-43F8-8716-EE1AFA78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D2C8-710F-4856-854C-896876A83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3571-C72B-4A4B-BC41-34536D48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A874-B1AD-4ED7-BEFA-B0948FE4D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629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227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Helvetica Neue</vt:lpstr>
      <vt:lpstr>Trebuchet MS</vt:lpstr>
      <vt:lpstr>Wingdings 3</vt:lpstr>
      <vt:lpstr>Facet</vt:lpstr>
      <vt:lpstr>Carolina Brew</vt:lpstr>
      <vt:lpstr>ETL Project Idea</vt:lpstr>
      <vt:lpstr>Extraction</vt:lpstr>
      <vt:lpstr>Transform</vt:lpstr>
      <vt:lpstr>Transform</vt:lpstr>
      <vt:lpstr>Transform</vt:lpstr>
      <vt:lpstr>Load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Carolina Brew</dc:title>
  <dc:creator>darrius summers</dc:creator>
  <cp:lastModifiedBy>Melinda Eudy</cp:lastModifiedBy>
  <cp:revision>9</cp:revision>
  <dcterms:created xsi:type="dcterms:W3CDTF">2021-03-20T14:20:25Z</dcterms:created>
  <dcterms:modified xsi:type="dcterms:W3CDTF">2021-03-21T16:06:48Z</dcterms:modified>
</cp:coreProperties>
</file>