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cleanup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36.00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:15.4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42.98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56.00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:120.00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Melinda Higgins</dc:creator>
  <cp:keywords/>
  <dcterms:created xsi:type="dcterms:W3CDTF">2021-03-25T17:10:22Z</dcterms:created>
  <dcterms:modified xsi:type="dcterms:W3CDTF">2021-03-25T17:10:22Z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