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notesMasterIdLst>
    <p:notesMasterId r:id="rId22"/>
  </p:notesMasterIdLst>
  <p:sldIdLst>
    <p:sldId id="256" r:id="rId2"/>
    <p:sldId id="257" r:id="rId3"/>
    <p:sldId id="258" r:id="rId4"/>
    <p:sldId id="280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81" r:id="rId13"/>
    <p:sldId id="282" r:id="rId14"/>
    <p:sldId id="283" r:id="rId15"/>
    <p:sldId id="259" r:id="rId16"/>
    <p:sldId id="261" r:id="rId17"/>
    <p:sldId id="264" r:id="rId18"/>
    <p:sldId id="265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1E916-7E7D-42EE-A466-B3DC93C494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8E7D-8A0B-405A-B942-74D58491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73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37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9231-443C-4E8C-9074-1B0DE9C24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CDC R Workshop</a:t>
            </a:r>
            <a:br>
              <a:rPr lang="en-US" dirty="0"/>
            </a:br>
            <a:r>
              <a:rPr lang="en-US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EC725-6B82-4632-9796-49538377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Melinda Higgins, PhD</a:t>
            </a:r>
          </a:p>
        </p:txBody>
      </p:sp>
    </p:spTree>
    <p:extLst>
      <p:ext uri="{BB962C8B-B14F-4D97-AF65-F5344CB8AC3E}">
        <p14:creationId xmlns:p14="http://schemas.microsoft.com/office/powerpoint/2010/main" val="184322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9EE3-35B9-445B-884E-36D257A0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SETINIT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PRODUCT_STATUS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sessionInfo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8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DATASETS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ls()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3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DATA + SET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load()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4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30" y="3345345"/>
            <a:ext cx="1171584" cy="12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E837-53AE-4C8B-ACB7-8BA11590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4540-5E92-40E2-98E2-A23790A4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4241D2D-599E-444F-8497-E0CD2660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sec</a:t>
            </a:r>
          </a:p>
        </p:txBody>
      </p:sp>
    </p:spTree>
    <p:extLst>
      <p:ext uri="{BB962C8B-B14F-4D97-AF65-F5344CB8AC3E}">
        <p14:creationId xmlns:p14="http://schemas.microsoft.com/office/powerpoint/2010/main" val="29691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BEB4A5-AD43-4444-9E2F-164EDE15A331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1EE2F-127D-4832-8838-69EBE2B27ABD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8403E-483B-41B7-A0D4-C1B616C85216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A7C8F9-153D-44E9-8F42-300147751CED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5B0C-CDF4-498A-9011-9D3FC56C82D9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32FD1-C9AD-4CA0-AD97-953F4A559DFB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56AC4-0217-4234-B692-58AA46E729C7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23F00-EA4D-499E-AE46-EE4D32EA62BB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B8A0-C545-4009-9B4D-8AA20B874860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C0736-2028-4C8C-AEA8-B4B9AB8D38DE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53A3D-A6AA-4E72-88A6-5A778F8D15A1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42EC-3627-42A8-86AE-DB7205C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6A3DA6-1515-4AA1-8D7C-C28BC61C3FE3}"/>
              </a:ext>
            </a:extLst>
          </p:cNvPr>
          <p:cNvSpPr/>
          <p:nvPr/>
        </p:nvSpPr>
        <p:spPr>
          <a:xfrm>
            <a:off x="9331" y="5570376"/>
            <a:ext cx="12182669" cy="205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18C92659-1E19-4514-B0F7-829F2E5B8DCE}"/>
              </a:ext>
            </a:extLst>
          </p:cNvPr>
          <p:cNvSpPr/>
          <p:nvPr/>
        </p:nvSpPr>
        <p:spPr>
          <a:xfrm>
            <a:off x="11280711" y="5943599"/>
            <a:ext cx="690464" cy="671803"/>
          </a:xfrm>
          <a:prstGeom prst="oct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0612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4" grpId="0" animBg="1"/>
      <p:bldP spid="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B684-D29C-4CD4-ACA0-ED89598B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sec slide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32811B-D3D7-4ECC-836D-1F1B1F30FBA9}"/>
              </a:ext>
            </a:extLst>
          </p:cNvPr>
          <p:cNvSpPr/>
          <p:nvPr/>
        </p:nvSpPr>
        <p:spPr>
          <a:xfrm>
            <a:off x="354563" y="5318449"/>
            <a:ext cx="11569959" cy="1679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420FB880-82AA-4D65-9C55-F5A11886B943}"/>
              </a:ext>
            </a:extLst>
          </p:cNvPr>
          <p:cNvSpPr/>
          <p:nvPr/>
        </p:nvSpPr>
        <p:spPr>
          <a:xfrm>
            <a:off x="11283821" y="5066522"/>
            <a:ext cx="690464" cy="671803"/>
          </a:xfrm>
          <a:prstGeom prst="oct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6662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1:00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B8BC-924A-48A3-BBA6-9A640CADA17F}"/>
              </a:ext>
            </a:extLst>
          </p:cNvPr>
          <p:cNvSpPr/>
          <p:nvPr/>
        </p:nvSpPr>
        <p:spPr>
          <a:xfrm>
            <a:off x="2680997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602DD-7D41-4EE7-9CDA-352AF23E6347}"/>
              </a:ext>
            </a:extLst>
          </p:cNvPr>
          <p:cNvSpPr/>
          <p:nvPr/>
        </p:nvSpPr>
        <p:spPr>
          <a:xfrm>
            <a:off x="4774164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85CEFE0-8C6E-4A99-8AA2-BBE6E811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5346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0113-DD29-419F-BC89-A6C00E0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D7D8-8731-4679-9C48-A2F3D0BD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website</a:t>
            </a:r>
          </a:p>
          <a:p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r>
              <a:rPr lang="en-US" dirty="0" err="1"/>
              <a:t>Rstudio.cloud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5:00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4:30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4:00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3:30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3:00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2:30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2:00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86701"/>
            <a:ext cx="1856792" cy="7210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1:00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B8BC-924A-48A3-BBA6-9A640CADA17F}"/>
              </a:ext>
            </a:extLst>
          </p:cNvPr>
          <p:cNvSpPr/>
          <p:nvPr/>
        </p:nvSpPr>
        <p:spPr>
          <a:xfrm>
            <a:off x="2680997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602DD-7D41-4EE7-9CDA-352AF23E6347}"/>
              </a:ext>
            </a:extLst>
          </p:cNvPr>
          <p:cNvSpPr/>
          <p:nvPr/>
        </p:nvSpPr>
        <p:spPr>
          <a:xfrm>
            <a:off x="6848671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85CEFE0-8C6E-4A99-8AA2-BBE6E811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3A91-3FAC-406A-9601-FFA3A1A95C7E}"/>
              </a:ext>
            </a:extLst>
          </p:cNvPr>
          <p:cNvSpPr/>
          <p:nvPr/>
        </p:nvSpPr>
        <p:spPr>
          <a:xfrm>
            <a:off x="4755504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</p:spTree>
    <p:extLst>
      <p:ext uri="{BB962C8B-B14F-4D97-AF65-F5344CB8AC3E}">
        <p14:creationId xmlns:p14="http://schemas.microsoft.com/office/powerpoint/2010/main" val="36753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45E-C19E-4873-9A48-C5EE8CD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2FCD-B4E2-4181-81DF-B34BCEAE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2026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2525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767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989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5615420" y="2840326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8565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5615420" y="2840326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5615420" y="5367714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19853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1820</TotalTime>
  <Words>166</Words>
  <Application>Microsoft Office PowerPoint</Application>
  <PresentationFormat>Widescreen</PresentationFormat>
  <Paragraphs>126</Paragraphs>
  <Slides>20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Courier New</vt:lpstr>
      <vt:lpstr>Retrospect</vt:lpstr>
      <vt:lpstr>CDC R Workshop Day 1</vt:lpstr>
      <vt:lpstr>Workshop Layout</vt:lpstr>
      <vt:lpstr>Rstudio.cloud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 sec</vt:lpstr>
      <vt:lpstr>PowerPoint Presentation</vt:lpstr>
      <vt:lpstr>10 sec slide</vt:lpstr>
      <vt:lpstr>1 min</vt:lpstr>
      <vt:lpstr>5 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Higgins, Melinda K</dc:creator>
  <cp:lastModifiedBy>Higgins, Melinda K</cp:lastModifiedBy>
  <cp:revision>15</cp:revision>
  <dcterms:created xsi:type="dcterms:W3CDTF">2020-07-25T11:42:07Z</dcterms:created>
  <dcterms:modified xsi:type="dcterms:W3CDTF">2020-07-28T20:06:58Z</dcterms:modified>
</cp:coreProperties>
</file>