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5" r:id="rId1"/>
  </p:sldMasterIdLst>
  <p:notesMasterIdLst>
    <p:notesMasterId r:id="rId34"/>
  </p:notesMasterIdLst>
  <p:sldIdLst>
    <p:sldId id="256" r:id="rId2"/>
    <p:sldId id="257" r:id="rId3"/>
    <p:sldId id="258" r:id="rId4"/>
    <p:sldId id="291" r:id="rId5"/>
    <p:sldId id="292" r:id="rId6"/>
    <p:sldId id="280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81" r:id="rId15"/>
    <p:sldId id="282" r:id="rId16"/>
    <p:sldId id="283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59" r:id="rId28"/>
    <p:sldId id="261" r:id="rId29"/>
    <p:sldId id="264" r:id="rId30"/>
    <p:sldId id="265" r:id="rId31"/>
    <p:sldId id="262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1E916-7E7D-42EE-A466-B3DC93C494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98E7D-8A0B-405A-B942-74D58491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4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0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4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4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73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8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37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0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22F25E-D946-45B2-AD50-D1BA333F68E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8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indahiggins2000/CDCjuly2020" TargetMode="External"/><Relationship Id="rId2" Type="http://schemas.openxmlformats.org/officeDocument/2006/relationships/hyperlink" Target="https://melindahiggins2000.github.io/CDC_RWorkshop_29_30july20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cloud/spaces/36397/join?access_code=sVkAKq5o45zIeUMI2EhDJps3PgY5NF28X5UELrO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spaces/36397/join?access_code=sVkAKq5o45zIeUMI2EhDJps3PgY5NF28X5UELrO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9231-443C-4E8C-9074-1B0DE9C24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CDC R Workshop</a:t>
            </a:r>
            <a:br>
              <a:rPr lang="en-US" dirty="0"/>
            </a:br>
            <a:r>
              <a:rPr lang="en-US" dirty="0"/>
              <a:t>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EC725-6B82-4632-9796-495383775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Melinda Higgins, PhD</a:t>
            </a:r>
          </a:p>
        </p:txBody>
      </p:sp>
    </p:spTree>
    <p:extLst>
      <p:ext uri="{BB962C8B-B14F-4D97-AF65-F5344CB8AC3E}">
        <p14:creationId xmlns:p14="http://schemas.microsoft.com/office/powerpoint/2010/main" val="184322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3255" y="4431917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Global Environment</a:t>
            </a:r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5615420" y="2840326"/>
            <a:ext cx="131783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1965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8565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3255" y="4431917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Global Environment</a:t>
            </a:r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5615420" y="2840326"/>
            <a:ext cx="131783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5615420" y="5367714"/>
            <a:ext cx="131783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1965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5198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9EE3-35B9-445B-884E-36D257A0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PROC SETINIT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PROC PRODUCT_STATUS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sessionInfo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8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PROC DATASETS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ls()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3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DATA + SET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load()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4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30" y="3345345"/>
            <a:ext cx="1171584" cy="12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2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831" y="510495"/>
            <a:ext cx="7315200" cy="228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=‘abalone.csv'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out=abalone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=csv;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2831" y="3371500"/>
            <a:ext cx="7315200" cy="228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R</a:t>
            </a:r>
            <a:endParaRPr lang="en-US" sz="4800" dirty="0">
              <a:latin typeface="+mj-lt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abalone &lt;-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("abalone.csv")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017" y="906968"/>
            <a:ext cx="1450193" cy="1493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3535" y="4099002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"abalone"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124467" y="1412273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570030" y="4273278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95475" y="322193"/>
            <a:ext cx="2457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WORK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97422" y="3371500"/>
            <a:ext cx="3453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34581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831" y="510495"/>
            <a:ext cx="7315200" cy="228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=‘abalone.csv'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out=abalone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=csv;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2831" y="3371500"/>
            <a:ext cx="7315200" cy="228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R</a:t>
            </a:r>
            <a:endParaRPr lang="en-US" sz="4800" dirty="0">
              <a:latin typeface="+mj-lt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abalone &lt;-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("abalone.csv")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80991" y="1368795"/>
            <a:ext cx="1211721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80723" y="1795141"/>
            <a:ext cx="1811037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75130" y="4988061"/>
            <a:ext cx="2883447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7526" y="4199883"/>
            <a:ext cx="2618849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017" y="906968"/>
            <a:ext cx="1450193" cy="14930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33535" y="4099002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"abalone"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124467" y="1412273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570030" y="4273278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5475" y="322193"/>
            <a:ext cx="2457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WORK Library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97422" y="3371500"/>
            <a:ext cx="3453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21587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831" y="510495"/>
            <a:ext cx="7315200" cy="228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=‘abalone.csv'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out=abalone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=csv;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2831" y="3371500"/>
            <a:ext cx="7315200" cy="228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R</a:t>
            </a:r>
            <a:endParaRPr lang="en-US" sz="4800" dirty="0">
              <a:latin typeface="+mj-lt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abalone &lt;-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("abalone.csv")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37590" y="1368795"/>
            <a:ext cx="4140044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742682" y="4976842"/>
            <a:ext cx="2742265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017" y="906968"/>
            <a:ext cx="1450193" cy="14930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33535" y="4099002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"abalone"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124467" y="1412273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570030" y="4273278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95475" y="322193"/>
            <a:ext cx="2457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WORK Library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97422" y="3371500"/>
            <a:ext cx="3453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09515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0113-DD29-419F-BC89-A6C00E01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D7D8-8731-4679-9C48-A2F3D0BD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16553" cy="4023360"/>
          </a:xfrm>
        </p:spPr>
        <p:txBody>
          <a:bodyPr>
            <a:normAutofit/>
          </a:bodyPr>
          <a:lstStyle/>
          <a:p>
            <a:r>
              <a:rPr lang="en-US" dirty="0"/>
              <a:t>Workshop website</a:t>
            </a:r>
          </a:p>
          <a:p>
            <a:r>
              <a:rPr lang="en-US" dirty="0">
                <a:hlinkClick r:id="rId2"/>
              </a:rPr>
              <a:t>https://melindahiggins2000.github.io/CDC_RWorkshop_29_30july2020/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>
                <a:hlinkClick r:id="rId3"/>
              </a:rPr>
              <a:t>https://github.com/melindahiggins2000/CDCjuly2020</a:t>
            </a:r>
            <a:endParaRPr lang="en-US" dirty="0"/>
          </a:p>
          <a:p>
            <a:r>
              <a:rPr lang="en-US" dirty="0" err="1"/>
              <a:t>Rstudio.cloud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https://rstudio.cloud/spaces/36397/join?access_code=sVkAKq5o45zIeUMI2EhDJps3PgY5NF28X5UELrOf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0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831" y="510495"/>
            <a:ext cx="7315200" cy="228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=‘abalone.csv'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out=abalone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=csv;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2831" y="3371500"/>
            <a:ext cx="7315200" cy="228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R</a:t>
            </a:r>
            <a:endParaRPr lang="en-US" sz="4800" dirty="0">
              <a:latin typeface="+mj-lt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abalone &lt;-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("abalone.csv")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20010" y="1761483"/>
            <a:ext cx="2120510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6307" y="4629034"/>
            <a:ext cx="1407129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017" y="906968"/>
            <a:ext cx="1450193" cy="14930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33535" y="4099002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"abalone"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124467" y="1412273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570030" y="4273278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95475" y="322193"/>
            <a:ext cx="2457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WORK Library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7422" y="3371500"/>
            <a:ext cx="3453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6144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1761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contents data=abalone;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17614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dim(abalone)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names(abalone)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074180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760029" y="2961983"/>
            <a:ext cx="2260756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6865" y="2961983"/>
            <a:ext cx="1311761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53658" y="3338775"/>
            <a:ext cx="1311761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95980" y="903183"/>
            <a:ext cx="5852160" cy="2926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arrange(abalone, diameter)</a:t>
            </a: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abalone %&gt;% arrange(diameter)</a:t>
            </a:r>
          </a:p>
        </p:txBody>
      </p:sp>
    </p:spTree>
    <p:extLst>
      <p:ext uri="{BB962C8B-B14F-4D97-AF65-F5344CB8AC3E}">
        <p14:creationId xmlns:p14="http://schemas.microsoft.com/office/powerpoint/2010/main" val="183247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95980" y="903183"/>
            <a:ext cx="5852160" cy="2926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arrange(abalone, diameter)</a:t>
            </a: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abalone %&gt;% arrange(diameter)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60054" y="1705385"/>
            <a:ext cx="1301477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08046" y="2822673"/>
            <a:ext cx="1301477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4258785" y="2131731"/>
            <a:ext cx="1452008" cy="6909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5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95980" y="903183"/>
            <a:ext cx="5852160" cy="2926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arrange(abalone, diameter)</a:t>
            </a: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abalone %&gt;% arrange(diameter)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90953" y="2827348"/>
            <a:ext cx="742279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3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95980" y="903183"/>
            <a:ext cx="5852160" cy="2926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arrange(abalone, diameter)</a:t>
            </a: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abalone %&gt;% arrange(diameter)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90953" y="2827348"/>
            <a:ext cx="742279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4133542" y="2266367"/>
            <a:ext cx="2457100" cy="560982"/>
          </a:xfrm>
          <a:prstGeom prst="curved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980" y="3184716"/>
            <a:ext cx="5432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Load data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+mj-lt"/>
              </a:rPr>
              <a:t>then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+mj-lt"/>
              </a:rPr>
              <a:t>arrange it by variable</a:t>
            </a:r>
          </a:p>
        </p:txBody>
      </p:sp>
    </p:spTree>
    <p:extLst>
      <p:ext uri="{BB962C8B-B14F-4D97-AF65-F5344CB8AC3E}">
        <p14:creationId xmlns:p14="http://schemas.microsoft.com/office/powerpoint/2010/main" val="208021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1761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contents data=abalone;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17614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(abalone)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074180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760029" y="2961983"/>
            <a:ext cx="2260756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1259" y="2961983"/>
            <a:ext cx="1311761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0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E837-53AE-4C8B-ACB7-8BA11590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4540-5E92-40E2-98E2-A23790A4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9C56-934C-4F96-977A-C3FAE9C75C85}"/>
              </a:ext>
            </a:extLst>
          </p:cNvPr>
          <p:cNvSpPr/>
          <p:nvPr/>
        </p:nvSpPr>
        <p:spPr>
          <a:xfrm>
            <a:off x="597160" y="1995818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BE604-83D2-4A4D-84B4-FA354828B881}"/>
              </a:ext>
            </a:extLst>
          </p:cNvPr>
          <p:cNvSpPr/>
          <p:nvPr/>
        </p:nvSpPr>
        <p:spPr>
          <a:xfrm>
            <a:off x="2680997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AFC37-8275-47E4-B08C-A1C3DB51DB9D}"/>
              </a:ext>
            </a:extLst>
          </p:cNvPr>
          <p:cNvSpPr/>
          <p:nvPr/>
        </p:nvSpPr>
        <p:spPr>
          <a:xfrm>
            <a:off x="4764834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7C772-D247-4D13-A6F3-B50A221671C1}"/>
              </a:ext>
            </a:extLst>
          </p:cNvPr>
          <p:cNvSpPr/>
          <p:nvPr/>
        </p:nvSpPr>
        <p:spPr>
          <a:xfrm>
            <a:off x="6848671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2807-FDE2-45CB-A456-4D1DEC25B0BB}"/>
              </a:ext>
            </a:extLst>
          </p:cNvPr>
          <p:cNvSpPr/>
          <p:nvPr/>
        </p:nvSpPr>
        <p:spPr>
          <a:xfrm>
            <a:off x="8951170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D4F8-59F2-4544-9A22-55B10D9AD5FD}"/>
              </a:ext>
            </a:extLst>
          </p:cNvPr>
          <p:cNvSpPr/>
          <p:nvPr/>
        </p:nvSpPr>
        <p:spPr>
          <a:xfrm>
            <a:off x="58783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53739-F89F-423F-A5C7-95653BB7DF36}"/>
              </a:ext>
            </a:extLst>
          </p:cNvPr>
          <p:cNvSpPr/>
          <p:nvPr/>
        </p:nvSpPr>
        <p:spPr>
          <a:xfrm>
            <a:off x="2680997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A77E9-664F-4A1C-B7E7-7E634444F1B2}"/>
              </a:ext>
            </a:extLst>
          </p:cNvPr>
          <p:cNvSpPr/>
          <p:nvPr/>
        </p:nvSpPr>
        <p:spPr>
          <a:xfrm>
            <a:off x="4802156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3171E-C9D0-4ECA-8D9C-574061619869}"/>
              </a:ext>
            </a:extLst>
          </p:cNvPr>
          <p:cNvSpPr/>
          <p:nvPr/>
        </p:nvSpPr>
        <p:spPr>
          <a:xfrm>
            <a:off x="6848671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AC252-B9F3-4E36-8FDA-28DC63ABB1A1}"/>
              </a:ext>
            </a:extLst>
          </p:cNvPr>
          <p:cNvSpPr/>
          <p:nvPr/>
        </p:nvSpPr>
        <p:spPr>
          <a:xfrm>
            <a:off x="895117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52891-E675-48C5-A5CD-FC5E98D12E35}"/>
              </a:ext>
            </a:extLst>
          </p:cNvPr>
          <p:cNvSpPr/>
          <p:nvPr/>
        </p:nvSpPr>
        <p:spPr>
          <a:xfrm>
            <a:off x="587830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4241D2D-599E-444F-8497-E0CD2660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sec</a:t>
            </a:r>
          </a:p>
        </p:txBody>
      </p:sp>
    </p:spTree>
    <p:extLst>
      <p:ext uri="{BB962C8B-B14F-4D97-AF65-F5344CB8AC3E}">
        <p14:creationId xmlns:p14="http://schemas.microsoft.com/office/powerpoint/2010/main" val="29691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BEB4A5-AD43-4444-9E2F-164EDE15A331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31EE2F-127D-4832-8838-69EBE2B27ABD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8403E-483B-41B7-A0D4-C1B616C85216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A7C8F9-153D-44E9-8F42-300147751CED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5B0C-CDF4-498A-9011-9D3FC56C82D9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32FD1-C9AD-4CA0-AD97-953F4A559DFB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56AC4-0217-4234-B692-58AA46E729C7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23F00-EA4D-499E-AE46-EE4D32EA62BB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BB8A0-C545-4009-9B4D-8AA20B874860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C0736-2028-4C8C-AEA8-B4B9AB8D38DE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553A3D-A6AA-4E72-88A6-5A778F8D15A1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542EC-3627-42A8-86AE-DB7205CD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6A3DA6-1515-4AA1-8D7C-C28BC61C3FE3}"/>
              </a:ext>
            </a:extLst>
          </p:cNvPr>
          <p:cNvSpPr/>
          <p:nvPr/>
        </p:nvSpPr>
        <p:spPr>
          <a:xfrm>
            <a:off x="9331" y="5570376"/>
            <a:ext cx="12182669" cy="205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18C92659-1E19-4514-B0F7-829F2E5B8DCE}"/>
              </a:ext>
            </a:extLst>
          </p:cNvPr>
          <p:cNvSpPr/>
          <p:nvPr/>
        </p:nvSpPr>
        <p:spPr>
          <a:xfrm>
            <a:off x="11280711" y="5943599"/>
            <a:ext cx="690464" cy="671803"/>
          </a:xfrm>
          <a:prstGeom prst="octagon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0612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  <p:bldP spid="4" grpId="0" animBg="1"/>
      <p:bldP spid="3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845E-C19E-4873-9A48-C5EE8CD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Rstudio.cloud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2FCD-B4E2-4181-81DF-B34BCEAE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https://rstudio.cloud/spaces/36397/join?access_code=sVkAKq5o45zIeUMI2EhDJps3PgY5NF28X5UELrOf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8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B684-D29C-4CD4-ACA0-ED89598B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sec slide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32811B-D3D7-4ECC-836D-1F1B1F30FBA9}"/>
              </a:ext>
            </a:extLst>
          </p:cNvPr>
          <p:cNvSpPr/>
          <p:nvPr/>
        </p:nvSpPr>
        <p:spPr>
          <a:xfrm>
            <a:off x="354563" y="5318449"/>
            <a:ext cx="11569959" cy="1679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420FB880-82AA-4D65-9C55-F5A11886B943}"/>
              </a:ext>
            </a:extLst>
          </p:cNvPr>
          <p:cNvSpPr/>
          <p:nvPr/>
        </p:nvSpPr>
        <p:spPr>
          <a:xfrm>
            <a:off x="11283821" y="5066522"/>
            <a:ext cx="690464" cy="671803"/>
          </a:xfrm>
          <a:prstGeom prst="octagon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6662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9C56-934C-4F96-977A-C3FAE9C75C85}"/>
              </a:ext>
            </a:extLst>
          </p:cNvPr>
          <p:cNvSpPr/>
          <p:nvPr/>
        </p:nvSpPr>
        <p:spPr>
          <a:xfrm>
            <a:off x="597160" y="1995818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1:00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BE604-83D2-4A4D-84B4-FA354828B881}"/>
              </a:ext>
            </a:extLst>
          </p:cNvPr>
          <p:cNvSpPr/>
          <p:nvPr/>
        </p:nvSpPr>
        <p:spPr>
          <a:xfrm>
            <a:off x="2680997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0:55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AFC37-8275-47E4-B08C-A1C3DB51DB9D}"/>
              </a:ext>
            </a:extLst>
          </p:cNvPr>
          <p:cNvSpPr/>
          <p:nvPr/>
        </p:nvSpPr>
        <p:spPr>
          <a:xfrm>
            <a:off x="4764834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0:50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7C772-D247-4D13-A6F3-B50A221671C1}"/>
              </a:ext>
            </a:extLst>
          </p:cNvPr>
          <p:cNvSpPr/>
          <p:nvPr/>
        </p:nvSpPr>
        <p:spPr>
          <a:xfrm>
            <a:off x="6848671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2807-FDE2-45CB-A456-4D1DEC25B0BB}"/>
              </a:ext>
            </a:extLst>
          </p:cNvPr>
          <p:cNvSpPr/>
          <p:nvPr/>
        </p:nvSpPr>
        <p:spPr>
          <a:xfrm>
            <a:off x="8951170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D4F8-59F2-4544-9A22-55B10D9AD5FD}"/>
              </a:ext>
            </a:extLst>
          </p:cNvPr>
          <p:cNvSpPr/>
          <p:nvPr/>
        </p:nvSpPr>
        <p:spPr>
          <a:xfrm>
            <a:off x="58783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53739-F89F-423F-A5C7-95653BB7DF36}"/>
              </a:ext>
            </a:extLst>
          </p:cNvPr>
          <p:cNvSpPr/>
          <p:nvPr/>
        </p:nvSpPr>
        <p:spPr>
          <a:xfrm>
            <a:off x="2680997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A77E9-664F-4A1C-B7E7-7E634444F1B2}"/>
              </a:ext>
            </a:extLst>
          </p:cNvPr>
          <p:cNvSpPr/>
          <p:nvPr/>
        </p:nvSpPr>
        <p:spPr>
          <a:xfrm>
            <a:off x="4802156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3171E-C9D0-4ECA-8D9C-574061619869}"/>
              </a:ext>
            </a:extLst>
          </p:cNvPr>
          <p:cNvSpPr/>
          <p:nvPr/>
        </p:nvSpPr>
        <p:spPr>
          <a:xfrm>
            <a:off x="6848671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AC252-B9F3-4E36-8FDA-28DC63ABB1A1}"/>
              </a:ext>
            </a:extLst>
          </p:cNvPr>
          <p:cNvSpPr/>
          <p:nvPr/>
        </p:nvSpPr>
        <p:spPr>
          <a:xfrm>
            <a:off x="895117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52891-E675-48C5-A5CD-FC5E98D12E35}"/>
              </a:ext>
            </a:extLst>
          </p:cNvPr>
          <p:cNvSpPr/>
          <p:nvPr/>
        </p:nvSpPr>
        <p:spPr>
          <a:xfrm>
            <a:off x="587830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EB8BC-924A-48A3-BBA6-9A640CADA17F}"/>
              </a:ext>
            </a:extLst>
          </p:cNvPr>
          <p:cNvSpPr/>
          <p:nvPr/>
        </p:nvSpPr>
        <p:spPr>
          <a:xfrm>
            <a:off x="2680997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602DD-7D41-4EE7-9CDA-352AF23E6347}"/>
              </a:ext>
            </a:extLst>
          </p:cNvPr>
          <p:cNvSpPr/>
          <p:nvPr/>
        </p:nvSpPr>
        <p:spPr>
          <a:xfrm>
            <a:off x="4774164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85CEFE0-8C6E-4A99-8AA2-BBE6E811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</p:spTree>
    <p:extLst>
      <p:ext uri="{BB962C8B-B14F-4D97-AF65-F5344CB8AC3E}">
        <p14:creationId xmlns:p14="http://schemas.microsoft.com/office/powerpoint/2010/main" val="5346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9C56-934C-4F96-977A-C3FAE9C75C85}"/>
              </a:ext>
            </a:extLst>
          </p:cNvPr>
          <p:cNvSpPr/>
          <p:nvPr/>
        </p:nvSpPr>
        <p:spPr>
          <a:xfrm>
            <a:off x="597160" y="1995818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5:00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BE604-83D2-4A4D-84B4-FA354828B881}"/>
              </a:ext>
            </a:extLst>
          </p:cNvPr>
          <p:cNvSpPr/>
          <p:nvPr/>
        </p:nvSpPr>
        <p:spPr>
          <a:xfrm>
            <a:off x="2680997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4:30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AFC37-8275-47E4-B08C-A1C3DB51DB9D}"/>
              </a:ext>
            </a:extLst>
          </p:cNvPr>
          <p:cNvSpPr/>
          <p:nvPr/>
        </p:nvSpPr>
        <p:spPr>
          <a:xfrm>
            <a:off x="4764834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4:00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7C772-D247-4D13-A6F3-B50A221671C1}"/>
              </a:ext>
            </a:extLst>
          </p:cNvPr>
          <p:cNvSpPr/>
          <p:nvPr/>
        </p:nvSpPr>
        <p:spPr>
          <a:xfrm>
            <a:off x="6848671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3:30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2807-FDE2-45CB-A456-4D1DEC25B0BB}"/>
              </a:ext>
            </a:extLst>
          </p:cNvPr>
          <p:cNvSpPr/>
          <p:nvPr/>
        </p:nvSpPr>
        <p:spPr>
          <a:xfrm>
            <a:off x="8951170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3:00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D4F8-59F2-4544-9A22-55B10D9AD5FD}"/>
              </a:ext>
            </a:extLst>
          </p:cNvPr>
          <p:cNvSpPr/>
          <p:nvPr/>
        </p:nvSpPr>
        <p:spPr>
          <a:xfrm>
            <a:off x="58783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2:30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53739-F89F-423F-A5C7-95653BB7DF36}"/>
              </a:ext>
            </a:extLst>
          </p:cNvPr>
          <p:cNvSpPr/>
          <p:nvPr/>
        </p:nvSpPr>
        <p:spPr>
          <a:xfrm>
            <a:off x="2680997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2:00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A77E9-664F-4A1C-B7E7-7E634444F1B2}"/>
              </a:ext>
            </a:extLst>
          </p:cNvPr>
          <p:cNvSpPr/>
          <p:nvPr/>
        </p:nvSpPr>
        <p:spPr>
          <a:xfrm>
            <a:off x="4802156" y="2986701"/>
            <a:ext cx="1856792" cy="7210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1:00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3171E-C9D0-4ECA-8D9C-574061619869}"/>
              </a:ext>
            </a:extLst>
          </p:cNvPr>
          <p:cNvSpPr/>
          <p:nvPr/>
        </p:nvSpPr>
        <p:spPr>
          <a:xfrm>
            <a:off x="6848671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AC252-B9F3-4E36-8FDA-28DC63ABB1A1}"/>
              </a:ext>
            </a:extLst>
          </p:cNvPr>
          <p:cNvSpPr/>
          <p:nvPr/>
        </p:nvSpPr>
        <p:spPr>
          <a:xfrm>
            <a:off x="895117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52891-E675-48C5-A5CD-FC5E98D12E35}"/>
              </a:ext>
            </a:extLst>
          </p:cNvPr>
          <p:cNvSpPr/>
          <p:nvPr/>
        </p:nvSpPr>
        <p:spPr>
          <a:xfrm>
            <a:off x="587830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0:30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EB8BC-924A-48A3-BBA6-9A640CADA17F}"/>
              </a:ext>
            </a:extLst>
          </p:cNvPr>
          <p:cNvSpPr/>
          <p:nvPr/>
        </p:nvSpPr>
        <p:spPr>
          <a:xfrm>
            <a:off x="2680997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602DD-7D41-4EE7-9CDA-352AF23E6347}"/>
              </a:ext>
            </a:extLst>
          </p:cNvPr>
          <p:cNvSpPr/>
          <p:nvPr/>
        </p:nvSpPr>
        <p:spPr>
          <a:xfrm>
            <a:off x="6848671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85CEFE0-8C6E-4A99-8AA2-BBE6E811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73A91-3FAC-406A-9601-FFA3A1A95C7E}"/>
              </a:ext>
            </a:extLst>
          </p:cNvPr>
          <p:cNvSpPr/>
          <p:nvPr/>
        </p:nvSpPr>
        <p:spPr>
          <a:xfrm>
            <a:off x="4755504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</p:spTree>
    <p:extLst>
      <p:ext uri="{BB962C8B-B14F-4D97-AF65-F5344CB8AC3E}">
        <p14:creationId xmlns:p14="http://schemas.microsoft.com/office/powerpoint/2010/main" val="36753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845E-C19E-4873-9A48-C5EE8CD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Rstudio.cloud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07683-D567-4511-9C0A-139D4842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043112"/>
            <a:ext cx="10782300" cy="2771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DA6D8-B695-4FF4-A766-CDCBF18FE779}"/>
              </a:ext>
            </a:extLst>
          </p:cNvPr>
          <p:cNvSpPr/>
          <p:nvPr/>
        </p:nvSpPr>
        <p:spPr>
          <a:xfrm>
            <a:off x="772357" y="3524435"/>
            <a:ext cx="2325950" cy="12251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3771F0-35A5-4DA6-A9A6-BB4EF79372D7}"/>
              </a:ext>
            </a:extLst>
          </p:cNvPr>
          <p:cNvCxnSpPr/>
          <p:nvPr/>
        </p:nvCxnSpPr>
        <p:spPr>
          <a:xfrm flipH="1">
            <a:off x="2494625" y="3675355"/>
            <a:ext cx="225492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A24C77-5563-4AEE-97BC-1747950CDA6C}"/>
              </a:ext>
            </a:extLst>
          </p:cNvPr>
          <p:cNvSpPr txBox="1"/>
          <p:nvPr/>
        </p:nvSpPr>
        <p:spPr>
          <a:xfrm>
            <a:off x="4820575" y="3444522"/>
            <a:ext cx="267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Click on project link</a:t>
            </a:r>
          </a:p>
        </p:txBody>
      </p:sp>
    </p:spTree>
    <p:extLst>
      <p:ext uri="{BB962C8B-B14F-4D97-AF65-F5344CB8AC3E}">
        <p14:creationId xmlns:p14="http://schemas.microsoft.com/office/powerpoint/2010/main" val="207397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845E-C19E-4873-9A48-C5EE8CD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Rstudio.cloud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2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20264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2525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7767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3255" y="4431917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Global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1965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69897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2157</TotalTime>
  <Words>534</Words>
  <Application>Microsoft Office PowerPoint</Application>
  <PresentationFormat>Widescreen</PresentationFormat>
  <Paragraphs>218</Paragraphs>
  <Slides>32</Slides>
  <Notes>16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Courier New</vt:lpstr>
      <vt:lpstr>Wingdings</vt:lpstr>
      <vt:lpstr>Retrospect</vt:lpstr>
      <vt:lpstr>CDC R Workshop Day 1</vt:lpstr>
      <vt:lpstr>Workshop Layout</vt:lpstr>
      <vt:lpstr>Rstudio.cloud</vt:lpstr>
      <vt:lpstr>Rstudio.cloud</vt:lpstr>
      <vt:lpstr>Rstudio.cloud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 sec</vt:lpstr>
      <vt:lpstr>PowerPoint Presentation</vt:lpstr>
      <vt:lpstr>10 sec slide</vt:lpstr>
      <vt:lpstr>1 min</vt:lpstr>
      <vt:lpstr>5 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Higgins, Melinda K</dc:creator>
  <cp:lastModifiedBy>Higgins, Melinda K</cp:lastModifiedBy>
  <cp:revision>17</cp:revision>
  <dcterms:created xsi:type="dcterms:W3CDTF">2020-07-25T11:42:07Z</dcterms:created>
  <dcterms:modified xsi:type="dcterms:W3CDTF">2020-07-29T01:58:03Z</dcterms:modified>
</cp:coreProperties>
</file>