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2.amstat.org/MembersOnly/chapterreportsnew/adminreportstatus_districts.cf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Responses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Higgins,</a:t>
            </a:r>
            <a:r>
              <a:rPr/>
              <a:t> </a:t>
            </a:r>
            <a:r>
              <a:rPr/>
              <a:t>PhD;</a:t>
            </a:r>
            <a:r>
              <a:rPr/>
              <a:t> </a:t>
            </a:r>
            <a:r>
              <a:rPr/>
              <a:t>Vice-Chair</a:t>
            </a:r>
            <a:r>
              <a:rPr/>
              <a:t> </a:t>
            </a:r>
            <a:r>
              <a:rPr/>
              <a:t>District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8/3/2020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Funds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Wordcloud</a:t>
            </a:r>
          </a:p>
        </p:txBody>
      </p:sp>
      <p:pic>
        <p:nvPicPr>
          <p:cNvPr descr="ASAChapters_2019AnnualReports_text_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Funds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Bigrams</a:t>
            </a:r>
            <a:r>
              <a:rPr/>
              <a:t> </a:t>
            </a:r>
            <a:r>
              <a:rPr/>
              <a:t>(top</a:t>
            </a:r>
            <a:r>
              <a:rPr/>
              <a:t> </a:t>
            </a:r>
            <a:r>
              <a:rPr/>
              <a:t>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stimulus</a:t>
                      </a:r>
                      <a:r>
                        <a:rPr/>
                        <a:t> </a:t>
                      </a:r>
                      <a:r>
                        <a:rPr/>
                        <a:t>funds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awards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discussant</a:t>
                      </a:r>
                      <a:r>
                        <a:rPr/>
                        <a:t> </a:t>
                      </a:r>
                      <a:r>
                        <a:rPr/>
                        <a:t>event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engineering</a:t>
                      </a:r>
                      <a:r>
                        <a:rPr/>
                        <a:t> </a:t>
                      </a:r>
                      <a:r>
                        <a:rPr/>
                        <a:t>fair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funds</a:t>
                      </a:r>
                      <a:r>
                        <a:rPr/>
                        <a:t> </a:t>
                      </a:r>
                      <a:r>
                        <a:rPr/>
                        <a:t>supported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hotel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meetup</a:t>
                      </a:r>
                      <a:r>
                        <a:rPr/>
                        <a:t> </a:t>
                      </a:r>
                      <a:r>
                        <a:rPr/>
                        <a:t>site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  <a:r>
                        <a:rPr/>
                        <a:t> </a:t>
                      </a: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panel</a:t>
                      </a:r>
                      <a:r>
                        <a:rPr/>
                        <a:t> </a:t>
                      </a:r>
                      <a:r>
                        <a:rPr/>
                        <a:t>discussant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research</a:t>
                      </a:r>
                      <a:r>
                        <a:rPr/>
                        <a:t> </a:t>
                      </a:r>
                      <a:r>
                        <a:rPr/>
                        <a:t>presentation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spring</a:t>
                      </a:r>
                      <a:r>
                        <a:rPr/>
                        <a:t> </a:t>
                      </a:r>
                      <a:r>
                        <a:rPr/>
                        <a:t>meeting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chapter?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(&gt;</a:t>
            </a:r>
            <a:r>
              <a:rPr/>
              <a:t> </a:t>
            </a:r>
            <a:r>
              <a:rPr/>
              <a:t>2x)</a:t>
            </a:r>
          </a:p>
        </p:txBody>
      </p:sp>
      <p:pic>
        <p:nvPicPr>
          <p:cNvPr descr="ASAChapters_2019AnnualReports_text_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chapter?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Wordcloud</a:t>
            </a:r>
          </a:p>
        </p:txBody>
      </p:sp>
      <p:pic>
        <p:nvPicPr>
          <p:cNvPr descr="ASAChapters_2019AnnualReports_text_slid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chapter?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Bigrams</a:t>
            </a:r>
            <a:r>
              <a:rPr/>
              <a:t> </a:t>
            </a:r>
            <a:r>
              <a:rPr/>
              <a:t>(top</a:t>
            </a:r>
            <a:r>
              <a:rPr/>
              <a:t> </a:t>
            </a:r>
            <a:r>
              <a:rPr/>
              <a:t>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stimulus</a:t>
                      </a:r>
                      <a:r>
                        <a:rPr/>
                        <a:t> </a:t>
                      </a:r>
                      <a:r>
                        <a:rPr/>
                        <a:t>funding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financial</a:t>
                      </a:r>
                      <a:r>
                        <a:rPr/>
                        <a:t> </a:t>
                      </a:r>
                      <a:r>
                        <a:rPr/>
                        <a:t>support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outreach</a:t>
                      </a:r>
                      <a:r>
                        <a:rPr/>
                        <a:t> </a:t>
                      </a:r>
                      <a:r>
                        <a:rPr/>
                        <a:t>activities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science</a:t>
                      </a:r>
                      <a:r>
                        <a:rPr/>
                        <a:t> </a:t>
                      </a:r>
                      <a:r>
                        <a:rPr/>
                        <a:t>fair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stimulus</a:t>
                      </a:r>
                      <a:r>
                        <a:rPr/>
                        <a:t> </a:t>
                      </a:r>
                      <a:r>
                        <a:rPr/>
                        <a:t>fund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stimulus</a:t>
                      </a:r>
                      <a:r>
                        <a:rPr/>
                        <a:t> </a:t>
                      </a:r>
                      <a:r>
                        <a:rPr/>
                        <a:t>funds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chapter?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Excel file containing all of the 2019 Annual ASA Chapter Reports was downloaded from the ASA Leader Hub - under Annual Chapter Reports. Go to </a:t>
            </a:r>
            <a:r>
              <a:rPr>
                <a:hlinkClick r:id="rId2"/>
              </a:rPr>
              <a:t>https://ww2.amstat.org/MembersOnly/chapterreportsnew/adminreportstatus_districts.cfm</a:t>
            </a:r>
            <a:r>
              <a:rPr/>
              <a:t> logged in with an ASA leader/officer account.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Activities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(&gt;</a:t>
            </a:r>
            <a:r>
              <a:rPr/>
              <a:t> </a:t>
            </a:r>
            <a:r>
              <a:rPr/>
              <a:t>2x)</a:t>
            </a:r>
          </a:p>
        </p:txBody>
      </p:sp>
      <p:pic>
        <p:nvPicPr>
          <p:cNvPr descr="ASAChapters_2019AnnualReports_text_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Activities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Wordcloud</a:t>
            </a:r>
          </a:p>
        </p:txBody>
      </p:sp>
      <p:pic>
        <p:nvPicPr>
          <p:cNvPr descr="ASAChapters_2019AnnualReports_text_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Activities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Bigrams</a:t>
            </a:r>
            <a:r>
              <a:rPr/>
              <a:t> </a:t>
            </a:r>
            <a:r>
              <a:rPr/>
              <a:t>(top</a:t>
            </a:r>
            <a:r>
              <a:rPr/>
              <a:t> </a:t>
            </a:r>
            <a:r>
              <a:rPr/>
              <a:t>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poster</a:t>
                      </a:r>
                      <a:r>
                        <a:rPr/>
                        <a:t> </a:t>
                      </a:r>
                      <a:r>
                        <a:rPr/>
                        <a:t>competition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award</a:t>
                      </a:r>
                      <a:r>
                        <a:rPr/>
                        <a:t> </a:t>
                      </a:r>
                      <a:r>
                        <a:rPr/>
                        <a:t>event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career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carleton</a:t>
                      </a:r>
                      <a:r>
                        <a:rPr/>
                        <a:t> </a:t>
                      </a:r>
                      <a:r>
                        <a:rPr/>
                        <a:t>university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fest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email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panel</a:t>
                      </a:r>
                      <a:r>
                        <a:rPr/>
                        <a:t> </a:t>
                      </a:r>
                      <a:r>
                        <a:rPr/>
                        <a:t>discussion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regular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science</a:t>
                      </a:r>
                      <a:r>
                        <a:rPr/>
                        <a:t> </a:t>
                      </a:r>
                      <a:r>
                        <a:rPr/>
                        <a:t>fair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successfully</a:t>
                      </a:r>
                      <a:r>
                        <a:rPr/>
                        <a:t> </a:t>
                      </a:r>
                      <a:r>
                        <a:rPr/>
                        <a:t>held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(&gt;</a:t>
            </a:r>
            <a:r>
              <a:rPr/>
              <a:t> </a:t>
            </a:r>
            <a:r>
              <a:rPr/>
              <a:t>5x)</a:t>
            </a:r>
          </a:p>
        </p:txBody>
      </p:sp>
      <p:pic>
        <p:nvPicPr>
          <p:cNvPr descr="ASAChapters_2019AnnualReports_text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Details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Wordcloud</a:t>
            </a:r>
          </a:p>
        </p:txBody>
      </p:sp>
      <p:pic>
        <p:nvPicPr>
          <p:cNvPr descr="ASAChapters_2019AnnualReports_text_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Details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Bigrams</a:t>
            </a:r>
            <a:r>
              <a:rPr/>
              <a:t> </a:t>
            </a:r>
            <a:r>
              <a:rPr/>
              <a:t>(top</a:t>
            </a:r>
            <a:r>
              <a:rPr/>
              <a:t> </a:t>
            </a:r>
            <a:r>
              <a:rPr/>
              <a:t>2-words)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poster</a:t>
                      </a:r>
                      <a:r>
                        <a:rPr/>
                        <a:t> </a:t>
                      </a:r>
                      <a:r>
                        <a:rPr/>
                        <a:t>competition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business</a:t>
                      </a:r>
                      <a:r>
                        <a:rPr/>
                        <a:t> </a:t>
                      </a:r>
                      <a:r>
                        <a:rPr/>
                        <a:t>meeting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presentation</a:t>
                      </a:r>
                      <a:r>
                        <a:rPr/>
                        <a:t> </a:t>
                      </a:r>
                      <a:r>
                        <a:rPr/>
                        <a:t>entitled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honorable</a:t>
                      </a:r>
                      <a:r>
                        <a:rPr/>
                        <a:t> </a:t>
                      </a:r>
                      <a:r>
                        <a:rPr/>
                        <a:t>mention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machine</a:t>
                      </a:r>
                      <a:r>
                        <a:rPr/>
                        <a:t> </a:t>
                      </a:r>
                      <a:r>
                        <a:rPr/>
                        <a:t>learning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newcomb</a:t>
                      </a:r>
                      <a:r>
                        <a:rPr/>
                        <a:t> </a:t>
                      </a:r>
                      <a:r>
                        <a:rPr/>
                        <a:t>fellow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senior</a:t>
                      </a:r>
                      <a:r>
                        <a:rPr/>
                        <a:t> </a:t>
                      </a: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11th</a:t>
                      </a:r>
                      <a:r>
                        <a:rPr/>
                        <a:t> </a:t>
                      </a:r>
                      <a:r>
                        <a:rPr/>
                        <a:t>grade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causal</a:t>
                      </a:r>
                      <a:r>
                        <a:rPr/>
                        <a:t> </a:t>
                      </a:r>
                      <a:r>
                        <a:rPr/>
                        <a:t>inference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division</a:t>
                      </a:r>
                      <a:r>
                        <a:rPr/>
                        <a:t> </a:t>
                      </a:r>
                      <a:r>
                        <a:rPr/>
                        <a:t>honorable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engineering</a:t>
                      </a:r>
                      <a:r>
                        <a:rPr/>
                        <a:t> </a:t>
                      </a:r>
                      <a:r>
                        <a:rPr/>
                        <a:t>fair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half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invited</a:t>
                      </a:r>
                      <a:r>
                        <a:rPr/>
                        <a:t> </a:t>
                      </a:r>
                      <a:r>
                        <a:rPr/>
                        <a:t>speaker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pacific</a:t>
                      </a:r>
                      <a:r>
                        <a:rPr/>
                        <a:t> </a:t>
                      </a:r>
                      <a:r>
                        <a:rPr/>
                        <a:t>university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poster</a:t>
                      </a:r>
                      <a:r>
                        <a:rPr/>
                        <a:t> </a:t>
                      </a:r>
                      <a:r>
                        <a:rPr/>
                        <a:t>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statistical</a:t>
                      </a:r>
                      <a:r>
                        <a:rPr/>
                        <a:t> </a:t>
                      </a:r>
                      <a:r>
                        <a:rPr/>
                        <a:t>methods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Bigram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Funds</a:t>
            </a:r>
            <a:r>
              <a:rPr/>
              <a:t>”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(&gt;</a:t>
            </a:r>
            <a:r>
              <a:rPr/>
              <a:t> </a:t>
            </a:r>
            <a:r>
              <a:rPr/>
              <a:t>2x)</a:t>
            </a:r>
          </a:p>
        </p:txBody>
      </p:sp>
      <p:pic>
        <p:nvPicPr>
          <p:cNvPr descr="ASAChapters_2019AnnualReports_text_slid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Annual Reports for 2019 - Summaries of Text Responses</dc:title>
  <dc:creator>Melinda Higgins, PhD; Vice-Chair District 5</dc:creator>
  <cp:keywords/>
  <dcterms:created xsi:type="dcterms:W3CDTF">2020-08-04T12:36:08Z</dcterms:created>
  <dcterms:modified xsi:type="dcterms:W3CDTF">2020-08-04T12:36:08Z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8/3/2020</vt:lpwstr>
  </property>
  <property fmtid="{D5CDD505-2E9C-101B-9397-08002B2CF9AE}" pid="3" name="output">
    <vt:lpwstr/>
  </property>
</Properties>
</file>