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2.amstat.org/MembersOnly/chapterreportsnew/adminreportstatus_districts.cf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Chapter Annual Reports for 2019 - Summaries of Text Responses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Melinda Higgins, PhD; Vice-Chair District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8/3/2020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“Use of Stimulus Funds” - Single Words Wordcloud</a:t>
            </a:r>
          </a:p>
        </p:txBody>
      </p:sp>
      <p:pic>
        <p:nvPicPr>
          <p:cNvPr id="3" name="Picture 1" descr="ASAChapters_2019AnnualReports_text_slide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“Use of Stimulus Funds” - Bigrams (top 2-words)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stimulus 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100 awards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discussant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engineering 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funds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hotel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meetup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michigan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panel discussant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research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spring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“How can ASA help your chapter?” - Most Used Single Words (&gt; 2x)</a:t>
            </a:r>
          </a:p>
        </p:txBody>
      </p:sp>
      <p:pic>
        <p:nvPicPr>
          <p:cNvPr id="3" name="Picture 1" descr="ASAChapters_2019AnnualReports_text_slides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“How can ASA help your chapter?” - Single Words Wordcloud</a:t>
            </a:r>
          </a:p>
        </p:txBody>
      </p:sp>
      <p:pic>
        <p:nvPicPr>
          <p:cNvPr id="3" name="Picture 1" descr="ASAChapters_2019AnnualReports_text_slides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“How can ASA help your chapter?” - Bigrams (top 2-words)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stimulus funding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financial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outreach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science 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stimulus 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stimulus 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2019 Annual Chapter Reports from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Excel file containing all of the 2019 Annual ASA Chapter Reports was downloaded from the ASA Leader Hub - under Annual Chapter Reports. Go to </a:t>
            </a:r>
            <a:r>
              <a:rPr>
                <a:hlinkClick r:id="rId2"/>
              </a:rPr>
              <a:t>https://ww2.amstat.org/MembersOnly/chapterreportsnew/adminreportstatus_districts.cfm</a:t>
            </a:r>
            <a:r>
              <a:t> logged in with an ASA leader/officer account.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“Other Chapter Activities” - Most Used Single Words (&gt; 2x)</a:t>
            </a:r>
          </a:p>
        </p:txBody>
      </p:sp>
      <p:pic>
        <p:nvPicPr>
          <p:cNvPr id="3" name="Picture 1" descr="ASAChapters_2019AnnualReports_text_slides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“Other Chapter Activities” - Single Words Wordcloud</a:t>
            </a:r>
          </a:p>
        </p:txBody>
      </p:sp>
      <p:pic>
        <p:nvPicPr>
          <p:cNvPr id="3" name="Picture 1" descr="ASAChapters_2019AnnualReports_text_slides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“Other Chapter Activities” - Bigrams (top 2-words)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poster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award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career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carleton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 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email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panel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regular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science 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successfully held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Other Chapter Activities - Bigram (2 word) Summary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Other Chapter Activity Details - Most Used Single Words (&gt; 5x)</a:t>
            </a:r>
          </a:p>
        </p:txBody>
      </p:sp>
      <p:pic>
        <p:nvPicPr>
          <p:cNvPr id="3" name="Picture 1" descr="ASAChapters_2019AnnualReports_text_slides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“Other Chapter Activity Details” - Single Words Wordcloud</a:t>
            </a:r>
          </a:p>
        </p:txBody>
      </p:sp>
      <p:pic>
        <p:nvPicPr>
          <p:cNvPr id="3" name="Picture 1" descr="ASAChapters_2019AnnualReports_text_slides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“Other Chapter Activity Details” - Bigrams (top 2-words)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poster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business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presentation entitled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honorable mention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newcomb fellow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senior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11th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causal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division honorable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engineering 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half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invited 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pacific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poster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statistical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“Use of Stimulus Funds” - Most Used Single Words (&gt; 2x)</a:t>
            </a:r>
          </a:p>
        </p:txBody>
      </p:sp>
      <p:pic>
        <p:nvPicPr>
          <p:cNvPr id="3" name="Picture 1" descr="ASAChapters_2019AnnualReports_text_slides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Chapter Annual Reports for 2019 - Summaries of Text Responses</vt:lpstr>
      <vt:lpstr>2019 Annual Chapter Reports from 2019</vt:lpstr>
      <vt:lpstr>“Other Chapter Activities” - Most Used Single Words (&gt; 2x)</vt:lpstr>
      <vt:lpstr>“Other Chapter Activities” - Single Words Wordcloud</vt:lpstr>
      <vt:lpstr>“Other Chapter Activities” - Bigrams (top 2-words)</vt:lpstr>
      <vt:lpstr>Other Chapter Activity Details - Most Used Single Words (&gt; 5x)</vt:lpstr>
      <vt:lpstr>“Other Chapter Activity Details” - Single Words Wordcloud</vt:lpstr>
      <vt:lpstr>“Other Chapter Activity Details” - Bigrams (top 2-words)</vt:lpstr>
      <vt:lpstr>“Use of Stimulus Funds” - Most Used Single Words (&gt; 2x)</vt:lpstr>
      <vt:lpstr>“Use of Stimulus Funds” - Single Words Wordcloud</vt:lpstr>
      <vt:lpstr>“Use of Stimulus Funds” - Bigrams (top 2-words)</vt:lpstr>
      <vt:lpstr>“How can ASA help your chapter?” - Most Used Single Words (&gt; 2x)</vt:lpstr>
      <vt:lpstr>“How can ASA help your chapter?” - Single Words Wordcloud</vt:lpstr>
      <vt:lpstr>“How can ASA help your chapter?” - Bigrams (top 2-words)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Annual Reports for 2019 - Summaries of Text Responses</dc:title>
  <dc:creator>Melinda Higgins, PhD;Vice-Chair District 5</dc:creator>
  <cp:keywords/>
  <cp:lastModifiedBy>Higgins, Melinda K</cp:lastModifiedBy>
  <cp:revision>1</cp:revision>
  <dcterms:created xsi:type="dcterms:W3CDTF">2020-08-04T12:36:08Z</dcterms:created>
  <dcterms:modified xsi:type="dcterms:W3CDTF">2020-08-04T12:37:28Z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8/3/2020</vt:lpwstr>
  </property>
  <property fmtid="{D5CDD505-2E9C-101B-9397-08002B2CF9AE}" pid="3" name="output">
    <vt:lpwstr/>
  </property>
</Properties>
</file>